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2"/>
  </p:notesMasterIdLst>
  <p:sldIdLst>
    <p:sldId id="680" r:id="rId2"/>
    <p:sldId id="330" r:id="rId3"/>
    <p:sldId id="678" r:id="rId4"/>
    <p:sldId id="370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9" r:id="rId32"/>
    <p:sldId id="398" r:id="rId33"/>
    <p:sldId id="400" r:id="rId34"/>
    <p:sldId id="401" r:id="rId35"/>
    <p:sldId id="402" r:id="rId36"/>
    <p:sldId id="371" r:id="rId37"/>
    <p:sldId id="403" r:id="rId38"/>
    <p:sldId id="404" r:id="rId39"/>
    <p:sldId id="405" r:id="rId40"/>
    <p:sldId id="406" r:id="rId41"/>
    <p:sldId id="407" r:id="rId42"/>
    <p:sldId id="408" r:id="rId43"/>
    <p:sldId id="409" r:id="rId44"/>
    <p:sldId id="410" r:id="rId45"/>
    <p:sldId id="411" r:id="rId46"/>
    <p:sldId id="412" r:id="rId47"/>
    <p:sldId id="413" r:id="rId48"/>
    <p:sldId id="414" r:id="rId49"/>
    <p:sldId id="415" r:id="rId50"/>
    <p:sldId id="416" r:id="rId51"/>
    <p:sldId id="417" r:id="rId52"/>
    <p:sldId id="418" r:id="rId53"/>
    <p:sldId id="419" r:id="rId54"/>
    <p:sldId id="420" r:id="rId55"/>
    <p:sldId id="421" r:id="rId56"/>
    <p:sldId id="422" r:id="rId57"/>
    <p:sldId id="423" r:id="rId58"/>
    <p:sldId id="424" r:id="rId59"/>
    <p:sldId id="425" r:id="rId60"/>
    <p:sldId id="426" r:id="rId61"/>
    <p:sldId id="427" r:id="rId62"/>
    <p:sldId id="428" r:id="rId63"/>
    <p:sldId id="429" r:id="rId64"/>
    <p:sldId id="430" r:id="rId65"/>
    <p:sldId id="296" r:id="rId66"/>
    <p:sldId id="257" r:id="rId67"/>
    <p:sldId id="259" r:id="rId68"/>
    <p:sldId id="297" r:id="rId69"/>
    <p:sldId id="298" r:id="rId70"/>
    <p:sldId id="299" r:id="rId71"/>
    <p:sldId id="300" r:id="rId72"/>
    <p:sldId id="301" r:id="rId73"/>
    <p:sldId id="302" r:id="rId74"/>
    <p:sldId id="303" r:id="rId75"/>
    <p:sldId id="304" r:id="rId76"/>
    <p:sldId id="305" r:id="rId77"/>
    <p:sldId id="306" r:id="rId78"/>
    <p:sldId id="307" r:id="rId79"/>
    <p:sldId id="308" r:id="rId80"/>
    <p:sldId id="309" r:id="rId81"/>
    <p:sldId id="310" r:id="rId82"/>
    <p:sldId id="311" r:id="rId83"/>
    <p:sldId id="312" r:id="rId84"/>
    <p:sldId id="313" r:id="rId85"/>
    <p:sldId id="314" r:id="rId86"/>
    <p:sldId id="315" r:id="rId87"/>
    <p:sldId id="316" r:id="rId88"/>
    <p:sldId id="317" r:id="rId89"/>
    <p:sldId id="318" r:id="rId90"/>
    <p:sldId id="319" r:id="rId91"/>
    <p:sldId id="320" r:id="rId92"/>
    <p:sldId id="321" r:id="rId93"/>
    <p:sldId id="322" r:id="rId94"/>
    <p:sldId id="323" r:id="rId95"/>
    <p:sldId id="431" r:id="rId96"/>
    <p:sldId id="432" r:id="rId97"/>
    <p:sldId id="331" r:id="rId98"/>
    <p:sldId id="340" r:id="rId99"/>
    <p:sldId id="341" r:id="rId100"/>
    <p:sldId id="342" r:id="rId101"/>
    <p:sldId id="343" r:id="rId102"/>
    <p:sldId id="344" r:id="rId103"/>
    <p:sldId id="345" r:id="rId104"/>
    <p:sldId id="346" r:id="rId105"/>
    <p:sldId id="347" r:id="rId106"/>
    <p:sldId id="348" r:id="rId107"/>
    <p:sldId id="349" r:id="rId108"/>
    <p:sldId id="350" r:id="rId109"/>
    <p:sldId id="351" r:id="rId110"/>
    <p:sldId id="352" r:id="rId111"/>
    <p:sldId id="353" r:id="rId112"/>
    <p:sldId id="354" r:id="rId113"/>
    <p:sldId id="355" r:id="rId114"/>
    <p:sldId id="356" r:id="rId115"/>
    <p:sldId id="357" r:id="rId116"/>
    <p:sldId id="358" r:id="rId117"/>
    <p:sldId id="359" r:id="rId118"/>
    <p:sldId id="360" r:id="rId119"/>
    <p:sldId id="361" r:id="rId120"/>
    <p:sldId id="362" r:id="rId121"/>
    <p:sldId id="363" r:id="rId122"/>
    <p:sldId id="364" r:id="rId123"/>
    <p:sldId id="365" r:id="rId124"/>
    <p:sldId id="366" r:id="rId125"/>
    <p:sldId id="367" r:id="rId126"/>
    <p:sldId id="368" r:id="rId127"/>
    <p:sldId id="369" r:id="rId128"/>
    <p:sldId id="332" r:id="rId129"/>
    <p:sldId id="433" r:id="rId130"/>
    <p:sldId id="434" r:id="rId131"/>
    <p:sldId id="435" r:id="rId132"/>
    <p:sldId id="436" r:id="rId133"/>
    <p:sldId id="437" r:id="rId134"/>
    <p:sldId id="438" r:id="rId135"/>
    <p:sldId id="439" r:id="rId136"/>
    <p:sldId id="440" r:id="rId137"/>
    <p:sldId id="441" r:id="rId138"/>
    <p:sldId id="442" r:id="rId139"/>
    <p:sldId id="443" r:id="rId140"/>
    <p:sldId id="444" r:id="rId141"/>
    <p:sldId id="445" r:id="rId142"/>
    <p:sldId id="446" r:id="rId143"/>
    <p:sldId id="447" r:id="rId144"/>
    <p:sldId id="448" r:id="rId145"/>
    <p:sldId id="449" r:id="rId146"/>
    <p:sldId id="450" r:id="rId147"/>
    <p:sldId id="451" r:id="rId148"/>
    <p:sldId id="452" r:id="rId149"/>
    <p:sldId id="453" r:id="rId150"/>
    <p:sldId id="454" r:id="rId151"/>
    <p:sldId id="455" r:id="rId152"/>
    <p:sldId id="456" r:id="rId153"/>
    <p:sldId id="457" r:id="rId154"/>
    <p:sldId id="458" r:id="rId155"/>
    <p:sldId id="459" r:id="rId156"/>
    <p:sldId id="460" r:id="rId157"/>
    <p:sldId id="461" r:id="rId158"/>
    <p:sldId id="462" r:id="rId159"/>
    <p:sldId id="463" r:id="rId160"/>
    <p:sldId id="333" r:id="rId161"/>
    <p:sldId id="464" r:id="rId162"/>
    <p:sldId id="465" r:id="rId163"/>
    <p:sldId id="466" r:id="rId164"/>
    <p:sldId id="467" r:id="rId165"/>
    <p:sldId id="468" r:id="rId166"/>
    <p:sldId id="469" r:id="rId167"/>
    <p:sldId id="470" r:id="rId168"/>
    <p:sldId id="471" r:id="rId169"/>
    <p:sldId id="472" r:id="rId170"/>
    <p:sldId id="473" r:id="rId171"/>
    <p:sldId id="474" r:id="rId172"/>
    <p:sldId id="475" r:id="rId173"/>
    <p:sldId id="476" r:id="rId174"/>
    <p:sldId id="477" r:id="rId175"/>
    <p:sldId id="478" r:id="rId176"/>
    <p:sldId id="479" r:id="rId177"/>
    <p:sldId id="480" r:id="rId178"/>
    <p:sldId id="481" r:id="rId179"/>
    <p:sldId id="482" r:id="rId180"/>
    <p:sldId id="483" r:id="rId181"/>
    <p:sldId id="484" r:id="rId182"/>
    <p:sldId id="485" r:id="rId183"/>
    <p:sldId id="486" r:id="rId184"/>
    <p:sldId id="487" r:id="rId185"/>
    <p:sldId id="488" r:id="rId186"/>
    <p:sldId id="489" r:id="rId187"/>
    <p:sldId id="490" r:id="rId188"/>
    <p:sldId id="491" r:id="rId189"/>
    <p:sldId id="492" r:id="rId190"/>
    <p:sldId id="493" r:id="rId191"/>
    <p:sldId id="334" r:id="rId192"/>
    <p:sldId id="494" r:id="rId193"/>
    <p:sldId id="495" r:id="rId194"/>
    <p:sldId id="496" r:id="rId195"/>
    <p:sldId id="497" r:id="rId196"/>
    <p:sldId id="498" r:id="rId197"/>
    <p:sldId id="499" r:id="rId198"/>
    <p:sldId id="500" r:id="rId199"/>
    <p:sldId id="501" r:id="rId200"/>
    <p:sldId id="502" r:id="rId201"/>
    <p:sldId id="503" r:id="rId202"/>
    <p:sldId id="504" r:id="rId203"/>
    <p:sldId id="505" r:id="rId204"/>
    <p:sldId id="506" r:id="rId205"/>
    <p:sldId id="507" r:id="rId206"/>
    <p:sldId id="508" r:id="rId207"/>
    <p:sldId id="509" r:id="rId208"/>
    <p:sldId id="510" r:id="rId209"/>
    <p:sldId id="511" r:id="rId210"/>
    <p:sldId id="512" r:id="rId211"/>
    <p:sldId id="513" r:id="rId212"/>
    <p:sldId id="514" r:id="rId213"/>
    <p:sldId id="515" r:id="rId214"/>
    <p:sldId id="516" r:id="rId215"/>
    <p:sldId id="517" r:id="rId216"/>
    <p:sldId id="518" r:id="rId217"/>
    <p:sldId id="519" r:id="rId218"/>
    <p:sldId id="520" r:id="rId219"/>
    <p:sldId id="521" r:id="rId220"/>
    <p:sldId id="522" r:id="rId221"/>
    <p:sldId id="523" r:id="rId222"/>
    <p:sldId id="524" r:id="rId223"/>
    <p:sldId id="336" r:id="rId224"/>
    <p:sldId id="525" r:id="rId225"/>
    <p:sldId id="526" r:id="rId226"/>
    <p:sldId id="527" r:id="rId227"/>
    <p:sldId id="528" r:id="rId228"/>
    <p:sldId id="529" r:id="rId229"/>
    <p:sldId id="530" r:id="rId230"/>
    <p:sldId id="531" r:id="rId231"/>
    <p:sldId id="532" r:id="rId232"/>
    <p:sldId id="533" r:id="rId233"/>
    <p:sldId id="534" r:id="rId234"/>
    <p:sldId id="535" r:id="rId235"/>
    <p:sldId id="536" r:id="rId236"/>
    <p:sldId id="537" r:id="rId237"/>
    <p:sldId id="538" r:id="rId238"/>
    <p:sldId id="539" r:id="rId239"/>
    <p:sldId id="540" r:id="rId240"/>
    <p:sldId id="541" r:id="rId241"/>
    <p:sldId id="542" r:id="rId242"/>
    <p:sldId id="543" r:id="rId243"/>
    <p:sldId id="544" r:id="rId244"/>
    <p:sldId id="545" r:id="rId245"/>
    <p:sldId id="546" r:id="rId246"/>
    <p:sldId id="547" r:id="rId247"/>
    <p:sldId id="548" r:id="rId248"/>
    <p:sldId id="549" r:id="rId249"/>
    <p:sldId id="550" r:id="rId250"/>
    <p:sldId id="551" r:id="rId251"/>
    <p:sldId id="552" r:id="rId252"/>
    <p:sldId id="553" r:id="rId253"/>
    <p:sldId id="554" r:id="rId254"/>
    <p:sldId id="555" r:id="rId255"/>
    <p:sldId id="337" r:id="rId256"/>
    <p:sldId id="556" r:id="rId257"/>
    <p:sldId id="557" r:id="rId258"/>
    <p:sldId id="558" r:id="rId259"/>
    <p:sldId id="559" r:id="rId260"/>
    <p:sldId id="560" r:id="rId261"/>
    <p:sldId id="561" r:id="rId262"/>
    <p:sldId id="562" r:id="rId263"/>
    <p:sldId id="563" r:id="rId264"/>
    <p:sldId id="564" r:id="rId265"/>
    <p:sldId id="565" r:id="rId266"/>
    <p:sldId id="566" r:id="rId267"/>
    <p:sldId id="567" r:id="rId268"/>
    <p:sldId id="568" r:id="rId269"/>
    <p:sldId id="569" r:id="rId270"/>
    <p:sldId id="570" r:id="rId271"/>
    <p:sldId id="571" r:id="rId272"/>
    <p:sldId id="572" r:id="rId273"/>
    <p:sldId id="573" r:id="rId274"/>
    <p:sldId id="574" r:id="rId275"/>
    <p:sldId id="575" r:id="rId276"/>
    <p:sldId id="576" r:id="rId277"/>
    <p:sldId id="577" r:id="rId278"/>
    <p:sldId id="578" r:id="rId279"/>
    <p:sldId id="579" r:id="rId280"/>
    <p:sldId id="580" r:id="rId281"/>
    <p:sldId id="581" r:id="rId282"/>
    <p:sldId id="582" r:id="rId283"/>
    <p:sldId id="583" r:id="rId284"/>
    <p:sldId id="584" r:id="rId285"/>
    <p:sldId id="585" r:id="rId286"/>
    <p:sldId id="338" r:id="rId287"/>
    <p:sldId id="586" r:id="rId288"/>
    <p:sldId id="587" r:id="rId289"/>
    <p:sldId id="588" r:id="rId290"/>
    <p:sldId id="589" r:id="rId291"/>
    <p:sldId id="590" r:id="rId292"/>
    <p:sldId id="591" r:id="rId293"/>
    <p:sldId id="592" r:id="rId294"/>
    <p:sldId id="593" r:id="rId295"/>
    <p:sldId id="594" r:id="rId296"/>
    <p:sldId id="595" r:id="rId297"/>
    <p:sldId id="596" r:id="rId298"/>
    <p:sldId id="597" r:id="rId299"/>
    <p:sldId id="598" r:id="rId300"/>
    <p:sldId id="599" r:id="rId301"/>
    <p:sldId id="600" r:id="rId302"/>
    <p:sldId id="601" r:id="rId303"/>
    <p:sldId id="602" r:id="rId304"/>
    <p:sldId id="603" r:id="rId305"/>
    <p:sldId id="604" r:id="rId306"/>
    <p:sldId id="605" r:id="rId307"/>
    <p:sldId id="606" r:id="rId308"/>
    <p:sldId id="607" r:id="rId309"/>
    <p:sldId id="608" r:id="rId310"/>
    <p:sldId id="609" r:id="rId311"/>
    <p:sldId id="610" r:id="rId312"/>
    <p:sldId id="611" r:id="rId313"/>
    <p:sldId id="612" r:id="rId314"/>
    <p:sldId id="613" r:id="rId315"/>
    <p:sldId id="614" r:id="rId316"/>
    <p:sldId id="615" r:id="rId317"/>
    <p:sldId id="616" r:id="rId318"/>
    <p:sldId id="339" r:id="rId319"/>
    <p:sldId id="617" r:id="rId320"/>
    <p:sldId id="618" r:id="rId321"/>
    <p:sldId id="619" r:id="rId322"/>
    <p:sldId id="620" r:id="rId323"/>
    <p:sldId id="621" r:id="rId324"/>
    <p:sldId id="622" r:id="rId325"/>
    <p:sldId id="623" r:id="rId326"/>
    <p:sldId id="624" r:id="rId327"/>
    <p:sldId id="625" r:id="rId328"/>
    <p:sldId id="626" r:id="rId329"/>
    <p:sldId id="627" r:id="rId330"/>
    <p:sldId id="628" r:id="rId331"/>
    <p:sldId id="629" r:id="rId332"/>
    <p:sldId id="630" r:id="rId333"/>
    <p:sldId id="631" r:id="rId334"/>
    <p:sldId id="632" r:id="rId335"/>
    <p:sldId id="633" r:id="rId336"/>
    <p:sldId id="634" r:id="rId337"/>
    <p:sldId id="635" r:id="rId338"/>
    <p:sldId id="636" r:id="rId339"/>
    <p:sldId id="637" r:id="rId340"/>
    <p:sldId id="638" r:id="rId341"/>
    <p:sldId id="639" r:id="rId342"/>
    <p:sldId id="640" r:id="rId343"/>
    <p:sldId id="641" r:id="rId344"/>
    <p:sldId id="642" r:id="rId345"/>
    <p:sldId id="643" r:id="rId346"/>
    <p:sldId id="644" r:id="rId347"/>
    <p:sldId id="645" r:id="rId348"/>
    <p:sldId id="646" r:id="rId349"/>
    <p:sldId id="335" r:id="rId350"/>
    <p:sldId id="647" r:id="rId351"/>
    <p:sldId id="648" r:id="rId352"/>
    <p:sldId id="649" r:id="rId353"/>
    <p:sldId id="650" r:id="rId354"/>
    <p:sldId id="651" r:id="rId355"/>
    <p:sldId id="652" r:id="rId356"/>
    <p:sldId id="653" r:id="rId357"/>
    <p:sldId id="654" r:id="rId358"/>
    <p:sldId id="655" r:id="rId359"/>
    <p:sldId id="656" r:id="rId360"/>
    <p:sldId id="657" r:id="rId361"/>
    <p:sldId id="658" r:id="rId362"/>
    <p:sldId id="659" r:id="rId363"/>
    <p:sldId id="660" r:id="rId364"/>
    <p:sldId id="661" r:id="rId365"/>
    <p:sldId id="662" r:id="rId366"/>
    <p:sldId id="663" r:id="rId367"/>
    <p:sldId id="664" r:id="rId368"/>
    <p:sldId id="665" r:id="rId369"/>
    <p:sldId id="666" r:id="rId370"/>
    <p:sldId id="667" r:id="rId371"/>
    <p:sldId id="668" r:id="rId372"/>
    <p:sldId id="669" r:id="rId373"/>
    <p:sldId id="670" r:id="rId374"/>
    <p:sldId id="671" r:id="rId375"/>
    <p:sldId id="672" r:id="rId376"/>
    <p:sldId id="673" r:id="rId377"/>
    <p:sldId id="674" r:id="rId378"/>
    <p:sldId id="675" r:id="rId379"/>
    <p:sldId id="676" r:id="rId380"/>
    <p:sldId id="677" r:id="rId381"/>
  </p:sldIdLst>
  <p:sldSz cx="5148263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76737B-8D97-C040-9B66-657978748C7E}" v="164" dt="2023-11-09T19:56:28.1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6929"/>
    <p:restoredTop sz="94679"/>
  </p:normalViewPr>
  <p:slideViewPr>
    <p:cSldViewPr snapToGrid="0">
      <p:cViewPr>
        <p:scale>
          <a:sx n="215" d="100"/>
          <a:sy n="215" d="100"/>
        </p:scale>
        <p:origin x="293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microsoft.com/office/2015/10/relationships/revisionInfo" Target="revisionInfo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presProps" Target="presProps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viewProps" Target="view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theme" Target="theme/theme1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tableStyles" Target="tableStyle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microsoft.com/office/2016/11/relationships/changesInfo" Target="changesInfos/changesInfo1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ck Tomasi" userId="79514c44-a18e-4aaa-84b1-18f74099d6b1" providerId="ADAL" clId="{083A307A-D291-B540-A7C7-5367A19BD4E1}"/>
    <pc:docChg chg="undo redo custSel addSld delSld modSld sldOrd addMainMaster delMainMaster modMainMaster">
      <pc:chgData name="Chuck Tomasi" userId="79514c44-a18e-4aaa-84b1-18f74099d6b1" providerId="ADAL" clId="{083A307A-D291-B540-A7C7-5367A19BD4E1}" dt="2023-02-03T20:24:31.253" v="9659" actId="700"/>
      <pc:docMkLst>
        <pc:docMk/>
      </pc:docMkLst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421748659" sldId="25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87472643" sldId="257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3298930581" sldId="257"/>
        </pc:sldMkLst>
        <pc:spChg chg="add del mod">
          <ac:chgData name="Chuck Tomasi" userId="79514c44-a18e-4aaa-84b1-18f74099d6b1" providerId="ADAL" clId="{083A307A-D291-B540-A7C7-5367A19BD4E1}" dt="2023-02-01T21:41:18.599" v="517"/>
          <ac:spMkLst>
            <pc:docMk/>
            <pc:sldMk cId="3298930581" sldId="257"/>
            <ac:spMk id="2" creationId="{0EFDAF9D-2FD3-6553-5C96-EA3AF3BC6A34}"/>
          </ac:spMkLst>
        </pc:spChg>
        <pc:spChg chg="add del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2" creationId="{AD36B130-620C-F151-3AF5-3EA642B03B6A}"/>
          </ac:spMkLst>
        </pc:spChg>
        <pc:spChg chg="add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3" creationId="{4EDCE27B-1AC4-5ACE-1B15-C251D927343D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793171532" sldId="257"/>
        </pc:sldMkLst>
      </pc:sldChg>
      <pc:sldChg chg="addSp delSp modSp del mod chgLayout">
        <pc:chgData name="Chuck Tomasi" userId="79514c44-a18e-4aaa-84b1-18f74099d6b1" providerId="ADAL" clId="{083A307A-D291-B540-A7C7-5367A19BD4E1}" dt="2023-02-02T00:52:24.783" v="865" actId="2696"/>
        <pc:sldMkLst>
          <pc:docMk/>
          <pc:sldMk cId="67720852" sldId="258"/>
        </pc:sldMkLst>
        <pc:spChg chg="add mod ord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2" creationId="{9CDAC8D7-7FC4-4BAC-86FB-EA7F7D351EB4}"/>
          </ac:spMkLst>
        </pc:spChg>
        <pc:spChg chg="add mod">
          <ac:chgData name="Chuck Tomasi" userId="79514c44-a18e-4aaa-84b1-18f74099d6b1" providerId="ADAL" clId="{083A307A-D291-B540-A7C7-5367A19BD4E1}" dt="2023-02-02T00:52:24.489" v="864" actId="20577"/>
          <ac:spMkLst>
            <pc:docMk/>
            <pc:sldMk cId="67720852" sldId="258"/>
            <ac:spMk id="3" creationId="{7EB44EC5-3537-602C-6422-C54FE3551699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7" creationId="{5D9392E4-B6BA-1734-E584-8B2831AEC513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3227733" sldId="259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1219390823" sldId="259"/>
        </pc:sldMkLst>
        <pc:spChg chg="add mod ord">
          <ac:chgData name="Chuck Tomasi" userId="79514c44-a18e-4aaa-84b1-18f74099d6b1" providerId="ADAL" clId="{083A307A-D291-B540-A7C7-5367A19BD4E1}" dt="2023-02-02T00:55:41.714" v="884" actId="20577"/>
          <ac:spMkLst>
            <pc:docMk/>
            <pc:sldMk cId="1219390823" sldId="259"/>
            <ac:spMk id="2" creationId="{424F105E-F198-A204-D957-3D01FB1443B1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1219390823" sldId="259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357754945" sldId="259"/>
        </pc:sldMkLst>
        <pc:spChg chg="mod">
          <ac:chgData name="Chuck Tomasi" userId="79514c44-a18e-4aaa-84b1-18f74099d6b1" providerId="ADAL" clId="{083A307A-D291-B540-A7C7-5367A19BD4E1}" dt="2023-02-02T02:49:24.082" v="2545" actId="20577"/>
          <ac:spMkLst>
            <pc:docMk/>
            <pc:sldMk cId="1357754945" sldId="259"/>
            <ac:spMk id="2" creationId="{424F105E-F198-A204-D957-3D01FB1443B1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289362161" sldId="259"/>
        </pc:sldMkLst>
      </pc:sldChg>
      <pc:sldChg chg="addSp delSp modSp add mod chgLayout">
        <pc:chgData name="Chuck Tomasi" userId="79514c44-a18e-4aaa-84b1-18f74099d6b1" providerId="ADAL" clId="{083A307A-D291-B540-A7C7-5367A19BD4E1}" dt="2023-02-02T03:10:46.183" v="3440"/>
        <pc:sldMkLst>
          <pc:docMk/>
          <pc:sldMk cId="223407508" sldId="296"/>
        </pc:sldMkLst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3" creationId="{769592EC-6119-9051-F303-404561BB88D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4" creationId="{26980660-F188-B913-7DE3-46557815E924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5" creationId="{76CAB50C-F5FC-4065-482B-839FFE03A782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" creationId="{A88B3A4F-AFFF-B5B4-C55F-770FD358AC8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" creationId="{F85CFC56-B2D5-0913-B20B-2D27193BD0C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" creationId="{16A8CE60-70C8-4058-734F-A28F7D47E5A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" creationId="{2622DDD6-D26D-6E01-78A8-90DBDFDEDAF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" creationId="{8B7313C7-F100-42DA-2634-590EC9383DC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1" creationId="{ABFBF3E8-D0BF-A580-F4AF-938F5E81A3C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2" creationId="{53903853-2FF9-62B0-8DBA-426EF09DBFD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3" creationId="{1A160323-19A0-6C98-9819-27661EBC923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4" creationId="{50D659BA-979A-3327-C1E2-FC8C3D5266FA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5" creationId="{AF0F3103-8895-7B90-FE15-EF0109F6058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6" creationId="{2202F760-1038-9413-7484-4F89B00B1F7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7" creationId="{FACE7F50-DB28-4131-0E17-C79BEBAF52ED}"/>
          </ac:spMkLst>
        </pc:spChg>
        <pc:spChg chg="add del mod ord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8" creationId="{054C212C-ADD3-EF5E-FE64-444ADB0EA5F3}"/>
          </ac:spMkLst>
        </pc:spChg>
        <pc:spChg chg="add del mod">
          <ac:chgData name="Chuck Tomasi" userId="79514c44-a18e-4aaa-84b1-18f74099d6b1" providerId="ADAL" clId="{083A307A-D291-B540-A7C7-5367A19BD4E1}" dt="2023-02-02T03:09:03.024" v="3417"/>
          <ac:spMkLst>
            <pc:docMk/>
            <pc:sldMk cId="223407508" sldId="296"/>
            <ac:spMk id="19" creationId="{1F7A15FC-ADFE-787A-C9C7-173E7A7F672F}"/>
          </ac:spMkLst>
        </pc:spChg>
        <pc:spChg chg="add del mod">
          <ac:chgData name="Chuck Tomasi" userId="79514c44-a18e-4aaa-84b1-18f74099d6b1" providerId="ADAL" clId="{083A307A-D291-B540-A7C7-5367A19BD4E1}" dt="2023-02-02T03:09:04.209" v="3419"/>
          <ac:spMkLst>
            <pc:docMk/>
            <pc:sldMk cId="223407508" sldId="296"/>
            <ac:spMk id="20" creationId="{8708AA66-C666-BDEB-9163-5FF33EA9347E}"/>
          </ac:spMkLst>
        </pc:spChg>
        <pc:spChg chg="add del mod">
          <ac:chgData name="Chuck Tomasi" userId="79514c44-a18e-4aaa-84b1-18f74099d6b1" providerId="ADAL" clId="{083A307A-D291-B540-A7C7-5367A19BD4E1}" dt="2023-02-02T03:09:15.867" v="3421" actId="700"/>
          <ac:spMkLst>
            <pc:docMk/>
            <pc:sldMk cId="223407508" sldId="296"/>
            <ac:spMk id="21" creationId="{F88C9B0F-533C-455C-9593-353D16F68474}"/>
          </ac:spMkLst>
        </pc:spChg>
        <pc:spChg chg="add mod ord">
          <ac:chgData name="Chuck Tomasi" userId="79514c44-a18e-4aaa-84b1-18f74099d6b1" providerId="ADAL" clId="{083A307A-D291-B540-A7C7-5367A19BD4E1}" dt="2023-02-02T03:09:21.073" v="3439" actId="20577"/>
          <ac:spMkLst>
            <pc:docMk/>
            <pc:sldMk cId="223407508" sldId="296"/>
            <ac:spMk id="22" creationId="{3E52A3C7-4E74-F00C-1866-8A1947A6D23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3" creationId="{189173DD-1469-01BF-4D08-A7A2BAF5D03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4" creationId="{EF100712-C6F3-767E-888E-31B8AF221EA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5" creationId="{D96CE9F2-EBB6-8DF2-D46A-0568244A7E5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6" creationId="{9D8F694C-A47F-D9A9-3469-483807CCC02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7" creationId="{0EA3FE17-D884-E2AA-20B6-0025572E80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8" creationId="{B88A134A-493B-EC27-4A48-59A608A9CBE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9" creationId="{4A4D4C2C-C7C4-3255-41C3-9F06B6E4CAE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0" creationId="{3D706EC4-57D8-B4EC-A8E2-E5BD1D9E6DB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1" creationId="{4DC5625D-7DE6-D3A4-B937-FC99611590D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2" creationId="{C17307CA-852F-06E8-EE24-54593D135A9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3" creationId="{5F5D3900-4070-0CD2-F05D-F1ABF442FED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4" creationId="{EB15BF98-62E6-22FA-011B-7CBFB079F76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5" creationId="{C93D633E-2FCC-87C3-E705-CA6228A8ED2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6" creationId="{75B75BFA-E69E-9D36-FDAD-754788CA2F4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7" creationId="{7F4766C1-59C6-6B64-6B1C-6F96BD207DC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8" creationId="{5E66EC58-443B-C059-F520-1D3C479A44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9" creationId="{D215C42D-08DB-A0F1-DA3F-435B5883379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0" creationId="{24686533-0156-3745-9D3F-84F94284C6C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1" creationId="{B303C8EB-C037-81B3-5F41-0A5DB9CBC2B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2" creationId="{1409583B-A649-892F-B7EC-5D712757260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3" creationId="{C744C31E-53C1-FF9B-5F32-90C748387BD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4" creationId="{78211B91-FDC6-E850-EEAB-EB03BDDDAA7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5" creationId="{F19A042E-BD7D-2A1B-5A33-B52AD65A18E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6" creationId="{073B18B9-B606-8AD5-CE6A-19AAA898981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7" creationId="{469D9B54-8136-8299-CF00-F7B7699C51E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8" creationId="{2E977091-28DE-2C5F-2B95-3B0BFA4CE93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9" creationId="{9886C04F-338E-82ED-C53A-C0722529AD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0" creationId="{9333A0A5-74EC-E2B9-080D-26416B64756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1" creationId="{63A4BC57-3884-7733-543A-29423C3659C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2" creationId="{B0461333-3031-200E-6BBE-CD48E56B49B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3" creationId="{4A29FEB7-139A-9490-EDC6-E90AE17265C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4" creationId="{151E0E3C-32C2-DD84-4FF5-3319B502F7B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5" creationId="{5BDC218D-47B5-F9A6-4B79-99A9ACE328F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6" creationId="{B0F10763-6199-8344-B174-8BCFF2EAF53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7" creationId="{B88C8134-3E61-E70B-C0E3-008AA1356BD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8" creationId="{AC4789AB-A200-77D3-91A6-7A8E01F4201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9" creationId="{747D81B8-A038-D66D-4C28-C83CD0AE0DD9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1" creationId="{2ADF380E-F2CE-F21D-D367-5154ABC830E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2" creationId="{42F6714E-147D-0598-409E-DC036ED3D48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3" creationId="{CF3A56D8-76BD-2D54-F8B3-9B5A088EFDB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4" creationId="{6C019614-6B3B-EF6C-E7C9-42711737F5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5" creationId="{593EC09D-57B6-2285-1FA4-07CF29F14FC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5" creationId="{C324CB59-6A94-D873-DBAD-2F149CA41AE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6" creationId="{6F377513-9DCC-5938-C7B0-BB229DEBB7C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7" creationId="{81B2EC06-BEEB-BF48-9346-8BB480EA849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8" creationId="{9CF2DA2D-81B0-3CE9-F727-038BEBCFF22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9" creationId="{0246528D-B6CC-BF04-FB07-35C6FE94050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0" creationId="{DC93E76F-246B-F942-A9E1-1F9C958F6BC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1" creationId="{C44984FA-BC53-CEFC-CF83-90C3BFD34C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2" creationId="{8DEAD15C-ADB9-1C0B-E860-477C60FA262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3" creationId="{2EE4993E-8A2A-05C9-B13D-DDC836F802A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4" creationId="{F2578B93-54AC-053D-1D54-67905F942D3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5" creationId="{31812AD3-5973-7E27-7087-A5D19B65DD4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6" creationId="{4F0CB756-899B-A08B-1F8C-9A823AEF191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7" creationId="{50A623F2-1A2B-EF07-8F4D-36C38DD9D77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8" creationId="{1CEF236E-CE9B-B2BE-9701-1C28358E382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9" creationId="{4C9B05DA-0051-16F8-BFD9-17903933FA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0" creationId="{9F270E2A-C847-9C05-070C-A65355E77D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1" creationId="{876B3C11-B835-6761-B204-0D66EF1B606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2" creationId="{AD970203-1C2C-72B2-2162-8787677FC67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3" creationId="{C7E635EE-8B57-B76D-0220-11DCECC2148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4" creationId="{7F1EB6B9-D60B-6837-6369-FB355C6279D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5" creationId="{4966F407-9B75-16C5-BFA1-F1E2C1D7F71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6" creationId="{07388416-28EA-DC64-E01D-4C96C0F2376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7" creationId="{CA562798-7891-58ED-D227-391D929F99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8" creationId="{5686B6BE-8528-F648-090D-56AF4C4F22A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9" creationId="{38183501-BFE7-AE52-C6ED-CC3EE2477F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0" creationId="{8DFCDF23-1201-C5CE-1251-582440E37BE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1" creationId="{98202CB8-430C-46ED-C4E3-3FCC80EBB529}"/>
          </ac:spMkLst>
        </pc:spChg>
      </pc:sldChg>
      <pc:sldChg chg="addSp delSp modSp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877149374" sldId="296"/>
        </pc:sldMkLst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3" creationId="{769592EC-6119-9051-F303-404561BB88D6}"/>
          </ac:spMkLst>
        </pc:spChg>
        <pc:spChg chg="add del mod">
          <ac:chgData name="Chuck Tomasi" userId="79514c44-a18e-4aaa-84b1-18f74099d6b1" providerId="ADAL" clId="{083A307A-D291-B540-A7C7-5367A19BD4E1}" dt="2023-02-01T21:36:13.730" v="441" actId="478"/>
          <ac:spMkLst>
            <pc:docMk/>
            <pc:sldMk cId="3877149374" sldId="296"/>
            <ac:spMk id="3" creationId="{FC8D1B9B-251E-4BBB-6A98-1D63E0DC7800}"/>
          </ac:spMkLst>
        </pc:spChg>
        <pc:spChg chg="del mod ord">
          <ac:chgData name="Chuck Tomasi" userId="79514c44-a18e-4aaa-84b1-18f74099d6b1" providerId="ADAL" clId="{083A307A-D291-B540-A7C7-5367A19BD4E1}" dt="2023-02-01T21:18:10.851" v="135" actId="478"/>
          <ac:spMkLst>
            <pc:docMk/>
            <pc:sldMk cId="3877149374" sldId="296"/>
            <ac:spMk id="4" creationId="{10EC3530-4C25-694B-E93B-EF584266EB9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4" creationId="{26980660-F188-B913-7DE3-46557815E924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5" creationId="{76CAB50C-F5FC-4065-482B-839FFE03A782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6" creationId="{A88B3A4F-AFFF-B5B4-C55F-770FD358AC8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" creationId="{F85CFC56-B2D5-0913-B20B-2D27193BD0C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" creationId="{16A8CE60-70C8-4058-734F-A28F7D47E5A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" creationId="{2622DDD6-D26D-6E01-78A8-90DBDFDEDAF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" creationId="{8B7313C7-F100-42DA-2634-590EC9383DC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1" creationId="{ABFBF3E8-D0BF-A580-F4AF-938F5E81A3C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2" creationId="{53903853-2FF9-62B0-8DBA-426EF09DBFD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3" creationId="{1A160323-19A0-6C98-9819-27661EBC923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4" creationId="{50D659BA-979A-3327-C1E2-FC8C3D5266FA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5" creationId="{AF0F3103-8895-7B90-FE15-EF0109F6058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6" creationId="{2202F760-1038-9413-7484-4F89B00B1F7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7" creationId="{FACE7F50-DB28-4131-0E17-C79BEBAF52E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8" creationId="{F47F5BFD-A347-4E78-4B8A-F1F6E1AF16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3" creationId="{D2940B32-E184-F84E-5A41-FBC0CC458342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8" creationId="{FC03BFD3-0D0A-3F0F-11FA-4F417DA18D4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0" creationId="{AB431C8C-DEDF-4A32-2843-A28ECD18578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4" creationId="{9EAE5085-6920-42E1-395D-74DD23BDCF7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0" creationId="{7DFDF0C9-0ED8-031B-EEAD-4992600DBFBF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3" creationId="{C1605C3F-3BAC-E32F-9A8B-BDE27543962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4" creationId="{5FD2A915-45A1-1D2F-6281-3CB6A12E61C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5" creationId="{15446A6E-A9B5-49F9-D68D-EE12A7F3902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6" creationId="{CC9862E8-1AC0-D7FB-5A79-E4708624377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7" creationId="{283FE797-4F65-8F85-24CD-C97BB7FC7DC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8" creationId="{0272E405-E2EF-3022-03CB-AA7AAEF081A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9" creationId="{D8FC3558-088C-0037-AC92-13CC325A006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0" creationId="{940F28F3-9468-08B8-831D-D78FB4613C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1" creationId="{774306F0-A7A6-1481-AAFB-92AD6350E64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2" creationId="{08C794ED-99AA-2375-9498-211C3072D2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3" creationId="{894AC580-EAB3-3D35-D181-8B5A6A927DC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4" creationId="{E6592DF2-2582-E2A1-B32F-B5D1BE86291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5" creationId="{6B53C44F-A5A9-59A8-8117-8CB79D51A30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6" creationId="{8CC579CB-93C9-C117-51EE-4A306AD099D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7" creationId="{B5819B55-A796-BD98-5CB8-EBB8429A983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8" creationId="{CA2E2DFB-D0DF-B481-28D9-11C364DF991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01:06.043" v="1214" actId="478"/>
          <ac:spMkLst>
            <pc:docMk/>
            <pc:sldMk cId="3877149374" sldId="296"/>
            <ac:spMk id="61" creationId="{3A896319-A203-D1D5-D998-ED49A69C9B4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5" creationId="{C324CB59-6A94-D873-DBAD-2F149CA41AE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6" creationId="{6F377513-9DCC-5938-C7B0-BB229DEBB7C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7" creationId="{81B2EC06-BEEB-BF48-9346-8BB480EA849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8" creationId="{9CF2DA2D-81B0-3CE9-F727-038BEBCFF22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9" creationId="{0246528D-B6CC-BF04-FB07-35C6FE94050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0" creationId="{DC93E76F-246B-F942-A9E1-1F9C958F6BC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1" creationId="{C44984FA-BC53-CEFC-CF83-90C3BFD34C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2" creationId="{8DEAD15C-ADB9-1C0B-E860-477C60FA262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3" creationId="{2EE4993E-8A2A-05C9-B13D-DDC836F802A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4" creationId="{F2578B93-54AC-053D-1D54-67905F942D3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5" creationId="{31812AD3-5973-7E27-7087-A5D19B65DD4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6" creationId="{4F0CB756-899B-A08B-1F8C-9A823AEF191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7" creationId="{50A623F2-1A2B-EF07-8F4D-36C38DD9D77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8" creationId="{1CEF236E-CE9B-B2BE-9701-1C28358E382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9" creationId="{4C9B05DA-0051-16F8-BFD9-17903933FA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0" creationId="{9F270E2A-C847-9C05-070C-A65355E77D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1" creationId="{876B3C11-B835-6761-B204-0D66EF1B606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2" creationId="{AD970203-1C2C-72B2-2162-8787677FC67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3" creationId="{C7E635EE-8B57-B76D-0220-11DCECC2148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4" creationId="{7F1EB6B9-D60B-6837-6369-FB355C6279D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5" creationId="{4966F407-9B75-16C5-BFA1-F1E2C1D7F71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6" creationId="{07388416-28EA-DC64-E01D-4C96C0F2376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7" creationId="{CA562798-7891-58ED-D227-391D929F99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8" creationId="{5686B6BE-8528-F648-090D-56AF4C4F22A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9" creationId="{38183501-BFE7-AE52-C6ED-CC3EE2477F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0" creationId="{8DFCDF23-1201-C5CE-1251-582440E37BE1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1" creationId="{98202CB8-430C-46ED-C4E3-3FCC80EBB529}"/>
          </ac:spMkLst>
        </pc:sp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5" creationId="{816ACE29-E3BD-40CA-59A0-B42068A567CE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6" creationId="{38B24327-B88B-211B-C583-37F76BE1B4D0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7" creationId="{D95FF1CE-A655-C318-2F09-877C55AA3D7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8" creationId="{76CE2958-5C24-7976-E3BA-C1D9DFB7AA6C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9" creationId="{4EDDDD25-9013-B400-D10C-C49F1764912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0" creationId="{9B4C32EE-846B-550B-4901-882E962DB97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1" creationId="{5F9A1094-2CC7-3DE4-2D55-458313689E15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2" creationId="{903403C7-E6AD-DC3C-689C-6772D926EFB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3" creationId="{AC8E1ED3-1966-80EC-44B0-BB81D388FB09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4" creationId="{C740E007-CE4E-8108-AA16-CC2C213A8AE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5" creationId="{DE67CBFF-EE89-B765-4702-F8FCEAF9884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6" creationId="{7932D44F-D6D7-4ADD-808A-55499B887E27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7" creationId="{4F56CEF5-D420-3FB8-08E0-A61AF27E0697}"/>
          </ac:cxnSpMkLst>
        </pc:cxnChg>
        <pc:cxnChg chg="add del mod">
          <ac:chgData name="Chuck Tomasi" userId="79514c44-a18e-4aaa-84b1-18f74099d6b1" providerId="ADAL" clId="{083A307A-D291-B540-A7C7-5367A19BD4E1}" dt="2023-02-02T02:02:34.640" v="1219" actId="478"/>
          <ac:cxnSpMkLst>
            <pc:docMk/>
            <pc:sldMk cId="3877149374" sldId="296"/>
            <ac:cxnSpMk id="62" creationId="{45CD911C-A205-7AE9-E025-46432512E8AE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3" creationId="{EB876795-58B7-8690-CF59-8AE057811C7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4" creationId="{23E22E29-7452-8620-E085-998E9AE918F9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5" creationId="{08574751-FEA4-DB50-79E1-B4D65500A9C7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6" creationId="{F8C101C2-9604-C9AA-75B6-AA57FFA77974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7" creationId="{CAB3A7D8-3F4B-E1E0-E165-EE7F04ED1D2A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8" creationId="{50458134-6229-8EAB-C48F-3AD43E0C203C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9" creationId="{55AF86EC-FC80-CC2E-E664-2D604ED552B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70" creationId="{F1E261BA-C08E-BDA3-E156-75F572E11992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1" creationId="{7FB900FD-C4D4-FBB4-BBD1-4CA55CF9DF0B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2" creationId="{B346D7A5-5601-9549-1980-690DB055B838}"/>
          </ac:cxnSpMkLst>
        </pc:cxnChg>
        <pc:cxnChg chg="add del mod">
          <ac:chgData name="Chuck Tomasi" userId="79514c44-a18e-4aaa-84b1-18f74099d6b1" providerId="ADAL" clId="{083A307A-D291-B540-A7C7-5367A19BD4E1}" dt="2023-02-02T02:02:32.393" v="1218" actId="478"/>
          <ac:cxnSpMkLst>
            <pc:docMk/>
            <pc:sldMk cId="3877149374" sldId="296"/>
            <ac:cxnSpMk id="73" creationId="{C647D1F7-FB6E-250B-4905-88E709D024A8}"/>
          </ac:cxnSpMkLst>
        </pc:cxnChg>
        <pc:cxnChg chg="add del mod">
          <ac:chgData name="Chuck Tomasi" userId="79514c44-a18e-4aaa-84b1-18f74099d6b1" providerId="ADAL" clId="{083A307A-D291-B540-A7C7-5367A19BD4E1}" dt="2023-02-02T02:02:29.817" v="1217" actId="478"/>
          <ac:cxnSpMkLst>
            <pc:docMk/>
            <pc:sldMk cId="3877149374" sldId="296"/>
            <ac:cxnSpMk id="74" creationId="{BA79D63A-A2D6-466B-E229-C7984A4943C3}"/>
          </ac:cxnSpMkLst>
        </pc:cxn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45273550" sldId="297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056325826" sldId="29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438853941" sldId="297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513858337" sldId="297"/>
        </pc:sldMkLst>
        <pc:spChg chg="mod">
          <ac:chgData name="Chuck Tomasi" userId="79514c44-a18e-4aaa-84b1-18f74099d6b1" providerId="ADAL" clId="{083A307A-D291-B540-A7C7-5367A19BD4E1}" dt="2023-02-02T00:55:51.512" v="909" actId="20577"/>
          <ac:spMkLst>
            <pc:docMk/>
            <pc:sldMk cId="3513858337" sldId="297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315692491" sldId="298"/>
        </pc:sldMkLst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26662969" sldId="298"/>
        </pc:sldMkLst>
        <pc:spChg chg="mod">
          <ac:chgData name="Chuck Tomasi" userId="79514c44-a18e-4aaa-84b1-18f74099d6b1" providerId="ADAL" clId="{083A307A-D291-B540-A7C7-5367A19BD4E1}" dt="2023-02-02T02:49:46.742" v="2547" actId="20577"/>
          <ac:spMkLst>
            <pc:docMk/>
            <pc:sldMk cId="2326662969" sldId="29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45621382" sldId="298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71656425" sldId="298"/>
        </pc:sldMkLst>
        <pc:spChg chg="mod">
          <ac:chgData name="Chuck Tomasi" userId="79514c44-a18e-4aaa-84b1-18f74099d6b1" providerId="ADAL" clId="{083A307A-D291-B540-A7C7-5367A19BD4E1}" dt="2023-02-02T00:55:57.964" v="924" actId="20577"/>
          <ac:spMkLst>
            <pc:docMk/>
            <pc:sldMk cId="3471656425" sldId="298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766743870" sldId="299"/>
        </pc:sldMkLst>
        <pc:spChg chg="mod">
          <ac:chgData name="Chuck Tomasi" userId="79514c44-a18e-4aaa-84b1-18f74099d6b1" providerId="ADAL" clId="{083A307A-D291-B540-A7C7-5367A19BD4E1}" dt="2023-02-02T02:49:51.475" v="2549" actId="20577"/>
          <ac:spMkLst>
            <pc:docMk/>
            <pc:sldMk cId="766743870" sldId="299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246834296" sldId="299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739588672" sldId="299"/>
        </pc:sldMkLst>
        <pc:spChg chg="mod">
          <ac:chgData name="Chuck Tomasi" userId="79514c44-a18e-4aaa-84b1-18f74099d6b1" providerId="ADAL" clId="{083A307A-D291-B540-A7C7-5367A19BD4E1}" dt="2023-02-02T00:56:07.763" v="943" actId="20577"/>
          <ac:spMkLst>
            <pc:docMk/>
            <pc:sldMk cId="3739588672" sldId="29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1477249" sldId="299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578705269" sldId="300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39160101" sldId="300"/>
        </pc:sldMkLst>
        <pc:spChg chg="mod">
          <ac:chgData name="Chuck Tomasi" userId="79514c44-a18e-4aaa-84b1-18f74099d6b1" providerId="ADAL" clId="{083A307A-D291-B540-A7C7-5367A19BD4E1}" dt="2023-02-02T00:56:14.418" v="958" actId="20577"/>
          <ac:spMkLst>
            <pc:docMk/>
            <pc:sldMk cId="1739160101" sldId="300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2679132486" sldId="300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981554001" sldId="300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62970849" sldId="301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3129460403" sldId="301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44739100" sldId="301"/>
        </pc:sldMkLst>
        <pc:spChg chg="mod">
          <ac:chgData name="Chuck Tomasi" userId="79514c44-a18e-4aaa-84b1-18f74099d6b1" providerId="ADAL" clId="{083A307A-D291-B540-A7C7-5367A19BD4E1}" dt="2023-02-02T00:56:24.631" v="973" actId="20577"/>
          <ac:spMkLst>
            <pc:docMk/>
            <pc:sldMk cId="3444739100" sldId="30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65151886" sldId="301"/>
        </pc:sldMkLst>
      </pc:sldChg>
      <pc:sldChg chg="modSp del mod ord">
        <pc:chgData name="Chuck Tomasi" userId="79514c44-a18e-4aaa-84b1-18f74099d6b1" providerId="ADAL" clId="{083A307A-D291-B540-A7C7-5367A19BD4E1}" dt="2023-02-02T03:11:06.993" v="3441" actId="2696"/>
        <pc:sldMkLst>
          <pc:docMk/>
          <pc:sldMk cId="40511310" sldId="302"/>
        </pc:sldMkLst>
        <pc:spChg chg="mod">
          <ac:chgData name="Chuck Tomasi" userId="79514c44-a18e-4aaa-84b1-18f74099d6b1" providerId="ADAL" clId="{083A307A-D291-B540-A7C7-5367A19BD4E1}" dt="2023-02-02T00:56:32.940" v="990" actId="20577"/>
          <ac:spMkLst>
            <pc:docMk/>
            <pc:sldMk cId="40511310" sldId="30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60464848" sldId="30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59332929" sldId="30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442940148" sldId="303"/>
        </pc:sldMkLst>
        <pc:spChg chg="mod">
          <ac:chgData name="Chuck Tomasi" userId="79514c44-a18e-4aaa-84b1-18f74099d6b1" providerId="ADAL" clId="{083A307A-D291-B540-A7C7-5367A19BD4E1}" dt="2023-02-02T00:56:42.196" v="1005" actId="20577"/>
          <ac:spMkLst>
            <pc:docMk/>
            <pc:sldMk cId="3442940148" sldId="30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714598387" sldId="30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96877007" sldId="304"/>
        </pc:sldMkLst>
        <pc:spChg chg="mod">
          <ac:chgData name="Chuck Tomasi" userId="79514c44-a18e-4aaa-84b1-18f74099d6b1" providerId="ADAL" clId="{083A307A-D291-B540-A7C7-5367A19BD4E1}" dt="2023-02-02T00:56:50.765" v="1025" actId="20577"/>
          <ac:spMkLst>
            <pc:docMk/>
            <pc:sldMk cId="2896877007" sldId="30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403676751" sldId="305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89103752" sldId="305"/>
        </pc:sldMkLst>
        <pc:spChg chg="mod">
          <ac:chgData name="Chuck Tomasi" userId="79514c44-a18e-4aaa-84b1-18f74099d6b1" providerId="ADAL" clId="{083A307A-D291-B540-A7C7-5367A19BD4E1}" dt="2023-02-02T00:57:00.529" v="1041" actId="20577"/>
          <ac:spMkLst>
            <pc:docMk/>
            <pc:sldMk cId="3189103752" sldId="305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93715854" sldId="306"/>
        </pc:sldMkLst>
        <pc:spChg chg="mod">
          <ac:chgData name="Chuck Tomasi" userId="79514c44-a18e-4aaa-84b1-18f74099d6b1" providerId="ADAL" clId="{083A307A-D291-B540-A7C7-5367A19BD4E1}" dt="2023-02-02T00:57:09.419" v="1057" actId="20577"/>
          <ac:spMkLst>
            <pc:docMk/>
            <pc:sldMk cId="1493715854" sldId="30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10465539" sldId="30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55547759" sldId="307"/>
        </pc:sldMkLst>
        <pc:spChg chg="mod">
          <ac:chgData name="Chuck Tomasi" userId="79514c44-a18e-4aaa-84b1-18f74099d6b1" providerId="ADAL" clId="{083A307A-D291-B540-A7C7-5367A19BD4E1}" dt="2023-02-02T00:57:18.376" v="1077" actId="20577"/>
          <ac:spMkLst>
            <pc:docMk/>
            <pc:sldMk cId="55547759" sldId="30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986074350" sldId="307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553085630" sldId="308"/>
        </pc:sldMkLst>
        <pc:spChg chg="mod">
          <ac:chgData name="Chuck Tomasi" userId="79514c44-a18e-4aaa-84b1-18f74099d6b1" providerId="ADAL" clId="{083A307A-D291-B540-A7C7-5367A19BD4E1}" dt="2023-02-02T01:01:38.258" v="1096" actId="20577"/>
          <ac:spMkLst>
            <pc:docMk/>
            <pc:sldMk cId="3553085630" sldId="30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4120302" sldId="308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186929893" sldId="30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235463485" sldId="309"/>
        </pc:sldMkLst>
        <pc:spChg chg="mod">
          <ac:chgData name="Chuck Tomasi" userId="79514c44-a18e-4aaa-84b1-18f74099d6b1" providerId="ADAL" clId="{083A307A-D291-B540-A7C7-5367A19BD4E1}" dt="2023-02-02T01:02:06.361" v="1120" actId="20577"/>
          <ac:spMkLst>
            <pc:docMk/>
            <pc:sldMk cId="2235463485" sldId="309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140420889" sldId="310"/>
        </pc:sldMkLst>
        <pc:spChg chg="mod">
          <ac:chgData name="Chuck Tomasi" userId="79514c44-a18e-4aaa-84b1-18f74099d6b1" providerId="ADAL" clId="{083A307A-D291-B540-A7C7-5367A19BD4E1}" dt="2023-02-02T01:02:15.225" v="1137" actId="20577"/>
          <ac:spMkLst>
            <pc:docMk/>
            <pc:sldMk cId="4140420889" sldId="31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87391648" sldId="31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232571888" sldId="311"/>
        </pc:sldMkLst>
        <pc:spChg chg="mod">
          <ac:chgData name="Chuck Tomasi" userId="79514c44-a18e-4aaa-84b1-18f74099d6b1" providerId="ADAL" clId="{083A307A-D291-B540-A7C7-5367A19BD4E1}" dt="2023-02-02T01:08:00.309" v="1183" actId="20577"/>
          <ac:spMkLst>
            <pc:docMk/>
            <pc:sldMk cId="1232571888" sldId="31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59736668" sldId="31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600325955" sldId="312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767911985" sldId="312"/>
        </pc:sldMkLst>
        <pc:spChg chg="mod">
          <ac:chgData name="Chuck Tomasi" userId="79514c44-a18e-4aaa-84b1-18f74099d6b1" providerId="ADAL" clId="{083A307A-D291-B540-A7C7-5367A19BD4E1}" dt="2023-02-02T02:50:28.708" v="2573" actId="20577"/>
          <ac:spMkLst>
            <pc:docMk/>
            <pc:sldMk cId="3767911985" sldId="312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1556650" sldId="313"/>
        </pc:sldMkLst>
        <pc:spChg chg="mod">
          <ac:chgData name="Chuck Tomasi" userId="79514c44-a18e-4aaa-84b1-18f74099d6b1" providerId="ADAL" clId="{083A307A-D291-B540-A7C7-5367A19BD4E1}" dt="2023-02-02T02:50:36.046" v="2589" actId="20577"/>
          <ac:spMkLst>
            <pc:docMk/>
            <pc:sldMk cId="171556650" sldId="31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616725311" sldId="313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71112346" sldId="31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704214160" sldId="314"/>
        </pc:sldMkLst>
        <pc:spChg chg="mod">
          <ac:chgData name="Chuck Tomasi" userId="79514c44-a18e-4aaa-84b1-18f74099d6b1" providerId="ADAL" clId="{083A307A-D291-B540-A7C7-5367A19BD4E1}" dt="2023-02-02T02:50:41.888" v="2605" actId="20577"/>
          <ac:spMkLst>
            <pc:docMk/>
            <pc:sldMk cId="2704214160" sldId="314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57834359" sldId="315"/>
        </pc:sldMkLst>
        <pc:spChg chg="mod">
          <ac:chgData name="Chuck Tomasi" userId="79514c44-a18e-4aaa-84b1-18f74099d6b1" providerId="ADAL" clId="{083A307A-D291-B540-A7C7-5367A19BD4E1}" dt="2023-02-02T02:50:48.145" v="2621" actId="20577"/>
          <ac:spMkLst>
            <pc:docMk/>
            <pc:sldMk cId="1457834359" sldId="31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91518119" sldId="315"/>
        </pc:sldMkLst>
      </pc:sldChg>
      <pc:sldChg chg="addSp 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34265239" sldId="316"/>
        </pc:sldMkLst>
        <pc:spChg chg="mod">
          <ac:chgData name="Chuck Tomasi" userId="79514c44-a18e-4aaa-84b1-18f74099d6b1" providerId="ADAL" clId="{083A307A-D291-B540-A7C7-5367A19BD4E1}" dt="2023-02-02T02:50:55.312" v="2643" actId="20577"/>
          <ac:spMkLst>
            <pc:docMk/>
            <pc:sldMk cId="2334265239" sldId="316"/>
            <ac:spMk id="7" creationId="{742492E0-20A5-FA61-4506-C0899DAF2C45}"/>
          </ac:spMkLst>
        </pc:spChg>
        <pc:picChg chg="add mod">
          <ac:chgData name="Chuck Tomasi" userId="79514c44-a18e-4aaa-84b1-18f74099d6b1" providerId="ADAL" clId="{083A307A-D291-B540-A7C7-5367A19BD4E1}" dt="2023-02-02T02:17:16.437" v="1895"/>
          <ac:picMkLst>
            <pc:docMk/>
            <pc:sldMk cId="2334265239" sldId="316"/>
            <ac:picMk id="2" creationId="{75EFDE11-29F9-58DE-D0CD-383A4C0F14DE}"/>
          </ac:picMkLst>
        </pc:pic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73956790" sldId="31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879229716" sldId="317"/>
        </pc:sldMkLst>
        <pc:spChg chg="mod">
          <ac:chgData name="Chuck Tomasi" userId="79514c44-a18e-4aaa-84b1-18f74099d6b1" providerId="ADAL" clId="{083A307A-D291-B540-A7C7-5367A19BD4E1}" dt="2023-02-02T02:51:06.124" v="2659" actId="20577"/>
          <ac:spMkLst>
            <pc:docMk/>
            <pc:sldMk cId="1879229716" sldId="31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685087371" sldId="317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603952223" sldId="318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67509845" sldId="318"/>
        </pc:sldMkLst>
        <pc:spChg chg="mod">
          <ac:chgData name="Chuck Tomasi" userId="79514c44-a18e-4aaa-84b1-18f74099d6b1" providerId="ADAL" clId="{083A307A-D291-B540-A7C7-5367A19BD4E1}" dt="2023-02-02T02:51:14.534" v="2676" actId="20577"/>
          <ac:spMkLst>
            <pc:docMk/>
            <pc:sldMk cId="3067509845" sldId="31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0731761" sldId="31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427912760" sldId="319"/>
        </pc:sldMkLst>
        <pc:spChg chg="mod">
          <ac:chgData name="Chuck Tomasi" userId="79514c44-a18e-4aaa-84b1-18f74099d6b1" providerId="ADAL" clId="{083A307A-D291-B540-A7C7-5367A19BD4E1}" dt="2023-02-02T02:51:24.241" v="2698" actId="20577"/>
          <ac:spMkLst>
            <pc:docMk/>
            <pc:sldMk cId="2427912760" sldId="31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60093729" sldId="32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060724583" sldId="320"/>
        </pc:sldMkLst>
        <pc:spChg chg="mod">
          <ac:chgData name="Chuck Tomasi" userId="79514c44-a18e-4aaa-84b1-18f74099d6b1" providerId="ADAL" clId="{083A307A-D291-B540-A7C7-5367A19BD4E1}" dt="2023-02-02T02:51:32.602" v="2714" actId="20577"/>
          <ac:spMkLst>
            <pc:docMk/>
            <pc:sldMk cId="4060724583" sldId="32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524983916" sldId="321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63961987" sldId="321"/>
        </pc:sldMkLst>
        <pc:spChg chg="mod">
          <ac:chgData name="Chuck Tomasi" userId="79514c44-a18e-4aaa-84b1-18f74099d6b1" providerId="ADAL" clId="{083A307A-D291-B540-A7C7-5367A19BD4E1}" dt="2023-02-02T02:51:39.069" v="2730" actId="20577"/>
          <ac:spMkLst>
            <pc:docMk/>
            <pc:sldMk cId="2863961987" sldId="321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662378456" sldId="322"/>
        </pc:sldMkLst>
        <pc:spChg chg="mod">
          <ac:chgData name="Chuck Tomasi" userId="79514c44-a18e-4aaa-84b1-18f74099d6b1" providerId="ADAL" clId="{083A307A-D291-B540-A7C7-5367A19BD4E1}" dt="2023-02-02T02:51:51.973" v="2746" actId="20577"/>
          <ac:spMkLst>
            <pc:docMk/>
            <pc:sldMk cId="662378456" sldId="32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210199539" sldId="32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380252244" sldId="32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85470859" sldId="323"/>
        </pc:sldMkLst>
        <pc:spChg chg="mod">
          <ac:chgData name="Chuck Tomasi" userId="79514c44-a18e-4aaa-84b1-18f74099d6b1" providerId="ADAL" clId="{083A307A-D291-B540-A7C7-5367A19BD4E1}" dt="2023-02-02T02:51:58.067" v="2762" actId="20577"/>
          <ac:spMkLst>
            <pc:docMk/>
            <pc:sldMk cId="1785470859" sldId="323"/>
            <ac:spMk id="7" creationId="{742492E0-20A5-FA61-4506-C0899DAF2C45}"/>
          </ac:spMkLst>
        </pc:spChg>
      </pc:sldChg>
      <pc:sldChg chg="del">
        <pc:chgData name="Chuck Tomasi" userId="79514c44-a18e-4aaa-84b1-18f74099d6b1" providerId="ADAL" clId="{083A307A-D291-B540-A7C7-5367A19BD4E1}" dt="2023-02-02T03:30:29.302" v="3934" actId="2696"/>
        <pc:sldMkLst>
          <pc:docMk/>
          <pc:sldMk cId="3411428975" sldId="324"/>
        </pc:sldMkLst>
      </pc:sldChg>
      <pc:sldChg chg="del">
        <pc:chgData name="Chuck Tomasi" userId="79514c44-a18e-4aaa-84b1-18f74099d6b1" providerId="ADAL" clId="{083A307A-D291-B540-A7C7-5367A19BD4E1}" dt="2023-02-02T03:30:29.385" v="3935" actId="2696"/>
        <pc:sldMkLst>
          <pc:docMk/>
          <pc:sldMk cId="1446210188" sldId="325"/>
        </pc:sldMkLst>
      </pc:sldChg>
      <pc:sldChg chg="del">
        <pc:chgData name="Chuck Tomasi" userId="79514c44-a18e-4aaa-84b1-18f74099d6b1" providerId="ADAL" clId="{083A307A-D291-B540-A7C7-5367A19BD4E1}" dt="2023-02-02T03:30:29.465" v="3936" actId="2696"/>
        <pc:sldMkLst>
          <pc:docMk/>
          <pc:sldMk cId="207287930" sldId="326"/>
        </pc:sldMkLst>
      </pc:sldChg>
      <pc:sldChg chg="del">
        <pc:chgData name="Chuck Tomasi" userId="79514c44-a18e-4aaa-84b1-18f74099d6b1" providerId="ADAL" clId="{083A307A-D291-B540-A7C7-5367A19BD4E1}" dt="2023-02-02T03:30:29.546" v="3937" actId="2696"/>
        <pc:sldMkLst>
          <pc:docMk/>
          <pc:sldMk cId="696954130" sldId="327"/>
        </pc:sldMkLst>
      </pc:sldChg>
      <pc:sldChg chg="del">
        <pc:chgData name="Chuck Tomasi" userId="79514c44-a18e-4aaa-84b1-18f74099d6b1" providerId="ADAL" clId="{083A307A-D291-B540-A7C7-5367A19BD4E1}" dt="2023-02-02T03:30:29.626" v="3938" actId="2696"/>
        <pc:sldMkLst>
          <pc:docMk/>
          <pc:sldMk cId="2835338316" sldId="328"/>
        </pc:sldMkLst>
      </pc:sldChg>
      <pc:sldChg chg="del">
        <pc:chgData name="Chuck Tomasi" userId="79514c44-a18e-4aaa-84b1-18f74099d6b1" providerId="ADAL" clId="{083A307A-D291-B540-A7C7-5367A19BD4E1}" dt="2023-02-02T03:30:29.710" v="3939" actId="2696"/>
        <pc:sldMkLst>
          <pc:docMk/>
          <pc:sldMk cId="3943884962" sldId="329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1307642827" sldId="330"/>
        </pc:sldMkLst>
        <pc:spChg chg="del mod ord">
          <ac:chgData name="Chuck Tomasi" userId="79514c44-a18e-4aaa-84b1-18f74099d6b1" providerId="ADAL" clId="{083A307A-D291-B540-A7C7-5367A19BD4E1}" dt="2023-02-01T21:28:41.074" v="238" actId="700"/>
          <ac:spMkLst>
            <pc:docMk/>
            <pc:sldMk cId="1307642827" sldId="330"/>
            <ac:spMk id="2" creationId="{2252D4CC-F402-A064-CAFC-E9177C31B96B}"/>
          </ac:spMkLst>
        </pc:spChg>
        <pc:spChg chg="add mod ord">
          <ac:chgData name="Chuck Tomasi" userId="79514c44-a18e-4aaa-84b1-18f74099d6b1" providerId="ADAL" clId="{083A307A-D291-B540-A7C7-5367A19BD4E1}" dt="2023-02-01T21:28:43.767" v="242" actId="20577"/>
          <ac:spMkLst>
            <pc:docMk/>
            <pc:sldMk cId="1307642827" sldId="330"/>
            <ac:spMk id="3" creationId="{E766F3D1-2DA0-0A83-6CA7-B2235E9A41B3}"/>
          </ac:spMkLst>
        </pc:spChg>
      </pc:sldChg>
      <pc:sldChg chg="add del">
        <pc:chgData name="Chuck Tomasi" userId="79514c44-a18e-4aaa-84b1-18f74099d6b1" providerId="ADAL" clId="{083A307A-D291-B540-A7C7-5367A19BD4E1}" dt="2023-02-01T21:18:21.228" v="137" actId="2696"/>
        <pc:sldMkLst>
          <pc:docMk/>
          <pc:sldMk cId="1712068258" sldId="33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813294150" sldId="330"/>
        </pc:sldMkLst>
      </pc:sldChg>
      <pc:sldChg chg="addSp delSp modSp add mod chgLayout">
        <pc:chgData name="Chuck Tomasi" userId="79514c44-a18e-4aaa-84b1-18f74099d6b1" providerId="ADAL" clId="{083A307A-D291-B540-A7C7-5367A19BD4E1}" dt="2023-02-02T22:53:53.849" v="5882" actId="3626"/>
        <pc:sldMkLst>
          <pc:docMk/>
          <pc:sldMk cId="434826160" sldId="331"/>
        </pc:sldMkLst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3:11:35.425" v="3454" actId="20577"/>
          <ac:spMkLst>
            <pc:docMk/>
            <pc:sldMk cId="434826160" sldId="331"/>
            <ac:spMk id="3" creationId="{07C47039-F5DE-EDA7-F6DE-EE67C71D48D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" creationId="{C5AB7A4E-ACB4-0C12-8419-E71B72605A5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5" creationId="{3118BABA-BE88-B0D8-BC4F-58DB0BFA30FC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6" creationId="{4564FF47-1802-ABA2-84E5-1CA9B686925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7" creationId="{9F6D92CB-D4CA-AC78-9518-76D21916DBF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8" creationId="{390C03C2-7E2F-D44F-C903-0E129A5A75F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9" creationId="{5CDD9A42-09A9-C6C0-711F-807D0FBA3FFF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0" creationId="{70684917-61D1-7897-93A2-6F91FD86CE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1" creationId="{B36950C6-5FA4-1AA0-DA9E-E6C76902BDE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2" creationId="{877D5207-51CA-EB63-9A22-6950AD97181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3" creationId="{3A559AEC-5CC8-9E11-960B-DD21247E12A6}"/>
          </ac:spMkLst>
        </pc:spChg>
        <pc:spChg chg="add mod">
          <ac:chgData name="Chuck Tomasi" userId="79514c44-a18e-4aaa-84b1-18f74099d6b1" providerId="ADAL" clId="{083A307A-D291-B540-A7C7-5367A19BD4E1}" dt="2023-02-02T22:53:53.849" v="5882" actId="3626"/>
          <ac:spMkLst>
            <pc:docMk/>
            <pc:sldMk cId="434826160" sldId="331"/>
            <ac:spMk id="14" creationId="{2CB05DAD-1B77-D645-8B66-7FCA86F91A03}"/>
          </ac:spMkLst>
        </pc:spChg>
        <pc:spChg chg="add mod">
          <ac:chgData name="Chuck Tomasi" userId="79514c44-a18e-4aaa-84b1-18f74099d6b1" providerId="ADAL" clId="{083A307A-D291-B540-A7C7-5367A19BD4E1}" dt="2023-02-02T22:53:50.350" v="5881" actId="3626"/>
          <ac:spMkLst>
            <pc:docMk/>
            <pc:sldMk cId="434826160" sldId="331"/>
            <ac:spMk id="15" creationId="{D486748E-78DF-2188-8197-481E27585A51}"/>
          </ac:spMkLst>
        </pc:spChg>
        <pc:spChg chg="add mod">
          <ac:chgData name="Chuck Tomasi" userId="79514c44-a18e-4aaa-84b1-18f74099d6b1" providerId="ADAL" clId="{083A307A-D291-B540-A7C7-5367A19BD4E1}" dt="2023-02-02T22:53:46.950" v="5880" actId="3626"/>
          <ac:spMkLst>
            <pc:docMk/>
            <pc:sldMk cId="434826160" sldId="331"/>
            <ac:spMk id="16" creationId="{0F3283E0-F085-B0F8-E914-3B709AF274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7" creationId="{52CEBC88-9A84-3224-8B0F-99B9DCA014A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8" creationId="{15C88B4C-AE3F-24A4-C22B-3B8413D7BE5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9" creationId="{1BBD37EC-EE0A-FBBE-0B9B-D6267ADC5903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0" creationId="{FC8AC170-BDEB-AB24-E066-BC39C9BCEC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1" creationId="{689056F5-2709-0B4E-E7AE-65663F7EF7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2" creationId="{AFBCCBC1-092A-6FC9-D2F5-D4FAF808B42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3" creationId="{388004F4-E375-544A-A7E2-22C09C673A9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4" creationId="{76561EE6-4D23-E199-25EF-1CE30D3B7E9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5" creationId="{EF8867D8-836C-768A-2BD5-5C559910417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6" creationId="{066044F0-875C-744A-AE96-7582393FF3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7" creationId="{6A8C5C1F-42D3-3180-EAB5-ACDC8036E77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8" creationId="{755F2237-92A9-E523-50CD-7F6FBE710C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9" creationId="{F25B17E9-B5BD-E4FC-36CC-7B2E6F8677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0" creationId="{8F1123A2-6AF6-9AEC-1BCF-6208A360E508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1" creationId="{805EAE2D-AD16-6DD9-53B8-C17BFB393AE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2" creationId="{1F02AF57-8F81-E980-F664-3B3744D8FB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3" creationId="{C4BBCB05-5C7F-B39C-4159-25761A0FD6D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4" creationId="{488326DB-DD08-E859-6458-73B767128C39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5" creationId="{A7022387-12D6-91B8-7241-794635AEFB0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6" creationId="{E156339B-137A-AB16-9088-47E05F6D3C8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7" creationId="{CEC0894D-AE50-ECFD-31ED-52FA9DDCEB4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8" creationId="{F882D33B-B79D-8473-4526-61EB19A2E49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9" creationId="{E4C5635F-BAB0-9570-8AFB-44112EA3321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0" creationId="{20696127-D2D9-337E-0D42-7522600622B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1" creationId="{A2877A89-30AD-F911-5510-0934C3B9365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2" creationId="{210DE605-665D-89A1-33F0-16CDA900F18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3" creationId="{D792BB48-8E0D-568C-5DF0-79E173D2670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4" creationId="{34284446-0EDD-57EA-4B9A-4E6444FFC07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5" creationId="{9747FDAD-31B9-2530-554C-7B823113012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6" creationId="{E76095A1-D2D1-28FD-4BE6-040C69F0E1A4}"/>
          </ac:spMkLst>
        </pc:spChg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60" creationId="{C88C7801-B071-F82C-C7E7-208AD8D89F9F}"/>
          </ac:spMkLst>
        </pc:spChg>
      </pc:sldChg>
      <pc:sldChg chg="addSp delSp 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631443549" sldId="331"/>
        </pc:sldMkLst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4" creationId="{AFA17996-C04D-49A9-00A2-12FA08D9B30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8" creationId="{5A0F342F-37F1-6A32-6331-E688D603A3B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9" creationId="{8B5D643F-D2A9-2FEA-50D9-0C37C353BCB6}"/>
          </ac:spMkLst>
        </pc:spChg>
        <pc:spChg chg="mod">
          <ac:chgData name="Chuck Tomasi" userId="79514c44-a18e-4aaa-84b1-18f74099d6b1" providerId="ADAL" clId="{083A307A-D291-B540-A7C7-5367A19BD4E1}" dt="2023-02-01T21:33:09.186" v="342" actId="20577"/>
          <ac:spMkLst>
            <pc:docMk/>
            <pc:sldMk cId="2631443549" sldId="331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1" creationId="{5927D78A-87FA-9562-D71C-798D76DDD695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2" creationId="{B9D526D1-93B8-3D72-3302-E1E34B047443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3" creationId="{788737D4-76F0-CA61-6AEF-395AF3BC3882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4" creationId="{6CB45AFD-4DBC-2A42-4D72-2D9C1879C02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5" creationId="{D9396240-024C-9CDF-21C8-77C1BF4070BB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6" creationId="{E27EF0ED-1D26-98CC-BFF5-1E6593650239}"/>
          </ac:spMkLst>
        </pc:sp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5" creationId="{816ACE29-E3BD-40CA-59A0-B42068A567CE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6" creationId="{38B24327-B88B-211B-C583-37F76BE1B4D0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7" creationId="{D95FF1CE-A655-C318-2F09-877C55AA3D7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8" creationId="{76CE2958-5C24-7976-E3BA-C1D9DFB7AA6C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9" creationId="{4EDDDD25-9013-B400-D10C-C49F1764912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0" creationId="{9B4C32EE-846B-550B-4901-882E962DB97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1" creationId="{5F9A1094-2CC7-3DE4-2D55-458313689E15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2" creationId="{903403C7-E6AD-DC3C-689C-6772D926EFB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3" creationId="{AC8E1ED3-1966-80EC-44B0-BB81D388FB09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4" creationId="{C740E007-CE4E-8108-AA16-CC2C213A8AE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5" creationId="{DE67CBFF-EE89-B765-4702-F8FCEAF9884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6" creationId="{7932D44F-D6D7-4ADD-808A-55499B887E27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40581194" sldId="332"/>
        </pc:sldMkLst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24.931" v="4047" actId="20577"/>
          <ac:spMkLst>
            <pc:docMk/>
            <pc:sldMk cId="1340581194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1T21:34:51.132" v="386" actId="767"/>
          <ac:spMkLst>
            <pc:docMk/>
            <pc:sldMk cId="1340581194" sldId="332"/>
            <ac:spMk id="67" creationId="{0FB73D31-2FD9-CF7D-9A85-FB1B8FBB1EED}"/>
          </ac:spMkLst>
        </pc:sp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7" creationId="{4F56CEF5-D420-3FB8-08E0-A61AF27E0697}"/>
          </ac:cxnSpMkLst>
        </pc:cxnChg>
      </pc:sldChg>
      <pc:sldChg chg="addSp modSp add mod">
        <pc:chgData name="Chuck Tomasi" userId="79514c44-a18e-4aaa-84b1-18f74099d6b1" providerId="ADAL" clId="{083A307A-D291-B540-A7C7-5367A19BD4E1}" dt="2023-02-02T22:54:11.134" v="5884" actId="3626"/>
        <pc:sldMkLst>
          <pc:docMk/>
          <pc:sldMk cId="3508638196" sldId="332"/>
        </pc:sldMkLst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" creationId="{96B0231B-2DAD-9266-291F-A80A0CF32038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" creationId="{95D0AA38-42D1-BC7D-592E-EC2596E84D1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5" creationId="{2B404B8C-9AD7-35C4-08AF-24966DE28E5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6" creationId="{48B344EF-3700-980D-70A4-6A439979D7F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7" creationId="{873D7B51-C562-A873-A48D-94AB558236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8" creationId="{AE0E5A9F-9BCC-DD4A-2A77-2C1492A254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9" creationId="{118A4E45-3B6F-6C7C-B15C-964E958EDCD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0" creationId="{7F6AB052-85A9-9FEC-F03C-0A1CFF6627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1" creationId="{F26CE98F-7851-4E93-AB53-7782EEFB5FB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2" creationId="{BD2B22B1-3AD4-46F3-4B40-679D414B9CA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3" creationId="{1741F35B-6A38-2FE0-DC7D-E9208592DBF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4" creationId="{B063E0A7-4B45-1D0A-39B4-F24CCA3542F7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5" creationId="{F4A917D1-051A-7272-C102-38BB5E090E4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6" creationId="{529E4FDF-738F-30EA-EEFF-8151A006BE5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7" creationId="{CCA0887D-6127-6089-4D71-07F03F9618D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8" creationId="{2D5C6BD5-49B7-E685-E058-ED200CEF6A9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9" creationId="{06A2404D-68B5-0605-10D7-6DCAE37E606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0" creationId="{F31F018C-F08B-443A-AD87-2AFF6E5CD70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1" creationId="{176584F2-7D38-60D2-A31B-AF2DBEE9D9F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2" creationId="{EA5CA8DF-7933-F4DC-CF34-619B9587257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3" creationId="{B14025E5-0069-4F5E-BA58-DE2906D1360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4" creationId="{449DE4AE-354A-31E5-C50A-6BCAE24A00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5" creationId="{9202D75E-DE90-6BB2-94E5-2C8173B6E0A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6" creationId="{22E6F229-2207-76BA-B677-1AF104B083A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7" creationId="{32FDC9DE-24B3-6961-4FB8-5D2813E967F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8" creationId="{F8968A27-3C20-8CD3-C12C-8A58C5FBAF4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9" creationId="{B73AF9C8-31A5-B25A-FAB9-964732D2E0D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0" creationId="{66B3CD8C-C2D0-C26A-ECBE-6507DC4EF88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1" creationId="{FE2D403F-CE14-20B7-3834-06F305F4883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2" creationId="{DC8AA9C5-C1E1-92F5-E83C-9ACB5E87EC8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3" creationId="{6C77C366-3E36-C7F9-35A0-C183F892E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4" creationId="{00AD9DE5-D9EA-8D2D-F865-A058C7FC518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5" creationId="{E8B27CF6-802E-7FFB-4EE6-281BB95682E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6" creationId="{56A43691-A37E-E7B1-4658-8C5CB189D1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7" creationId="{A0079938-C0F0-A132-D050-CE4F8F3E2F3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8" creationId="{EC71D53E-C01B-5C59-8486-3BC63764CD1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9" creationId="{D00DA349-EA03-6598-9591-F0B9CE321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0" creationId="{A0BAB180-3115-BF3A-DA67-E2F2E416ABD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1" creationId="{0D448316-7AE1-3015-B1D5-273CBF77FC1D}"/>
          </ac:spMkLst>
        </pc:spChg>
        <pc:spChg chg="add mod">
          <ac:chgData name="Chuck Tomasi" userId="79514c44-a18e-4aaa-84b1-18f74099d6b1" providerId="ADAL" clId="{083A307A-D291-B540-A7C7-5367A19BD4E1}" dt="2023-02-02T22:54:07.235" v="5883" actId="3626"/>
          <ac:spMkLst>
            <pc:docMk/>
            <pc:sldMk cId="3508638196" sldId="332"/>
            <ac:spMk id="42" creationId="{C9E3C998-0CA1-5780-72DE-AE2C0F72A27B}"/>
          </ac:spMkLst>
        </pc:spChg>
        <pc:spChg chg="add mod">
          <ac:chgData name="Chuck Tomasi" userId="79514c44-a18e-4aaa-84b1-18f74099d6b1" providerId="ADAL" clId="{083A307A-D291-B540-A7C7-5367A19BD4E1}" dt="2023-02-02T22:54:11.134" v="5884" actId="3626"/>
          <ac:spMkLst>
            <pc:docMk/>
            <pc:sldMk cId="3508638196" sldId="332"/>
            <ac:spMk id="43" creationId="{FA86D5D8-E8B2-8B73-C9C2-50829BE67D9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4" creationId="{61ADCA5A-9400-D8FB-E892-5BA784841C1C}"/>
          </ac:spMkLst>
        </pc:spChg>
      </pc:sldChg>
      <pc:sldChg chg="add del">
        <pc:chgData name="Chuck Tomasi" userId="79514c44-a18e-4aaa-84b1-18f74099d6b1" providerId="ADAL" clId="{083A307A-D291-B540-A7C7-5367A19BD4E1}" dt="2023-02-02T22:39:48.746" v="5299" actId="2696"/>
        <pc:sldMkLst>
          <pc:docMk/>
          <pc:sldMk cId="951760196" sldId="333"/>
        </pc:sldMkLst>
      </pc:sldChg>
      <pc:sldChg chg="modSp add mod">
        <pc:chgData name="Chuck Tomasi" userId="79514c44-a18e-4aaa-84b1-18f74099d6b1" providerId="ADAL" clId="{083A307A-D291-B540-A7C7-5367A19BD4E1}" dt="2023-02-02T22:51:17.876" v="5873" actId="3626"/>
        <pc:sldMkLst>
          <pc:docMk/>
          <pc:sldMk cId="1860765230" sldId="333"/>
        </pc:sldMkLst>
        <pc:spChg chg="mod">
          <ac:chgData name="Chuck Tomasi" userId="79514c44-a18e-4aaa-84b1-18f74099d6b1" providerId="ADAL" clId="{083A307A-D291-B540-A7C7-5367A19BD4E1}" dt="2023-02-02T22:51:17.876" v="5873" actId="3626"/>
          <ac:spMkLst>
            <pc:docMk/>
            <pc:sldMk cId="1860765230" sldId="333"/>
            <ac:spMk id="13" creationId="{3843F085-7568-3F79-C32A-5DEAEAE5EA97}"/>
          </ac:spMkLst>
        </pc:spChg>
      </pc:sldChg>
      <pc:sldChg chg="addSp delSp modSp add del mod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3183004506" sldId="333"/>
        </pc:sldMkLst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" creationId="{6309C66F-5F9C-BB1C-E2B2-C812C9CBF50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" creationId="{4945ACD9-2869-6FAC-50F1-1327D7BC5C6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12.112" v="4037" actId="20577"/>
          <ac:spMkLst>
            <pc:docMk/>
            <pc:sldMk cId="3183004506" sldId="333"/>
            <ac:spMk id="4" creationId="{7D2253A2-3073-00D5-9B0F-DA85C62893C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5" creationId="{02BD7879-DB36-5CAB-DCFE-6E56A293785C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6" creationId="{95A798BE-75DC-D980-6D09-6C0F02A1B6E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7" creationId="{2D6224AB-EFF6-1879-F39C-02A227ABC70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8" creationId="{19795AEA-B48C-1979-B69D-31CEDB7681C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9" creationId="{0320232E-B2E1-722C-9185-E5ABD117C84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0" creationId="{876A1BD6-54E0-722F-0671-EF69C3470E36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1" creationId="{41E5AC89-B58E-79A1-23F3-AB5A7F52FA1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2" creationId="{427A4892-09BA-20EB-8F22-7F0A801289E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3" creationId="{3843F085-7568-3F79-C32A-5DEAEAE5EA9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4" creationId="{81856692-2BC5-DD37-741B-68BDE39629F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5" creationId="{16D909AF-B73B-B2FC-8B5D-0DEA9402EF2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6" creationId="{1F2A0ED6-67E5-F080-E278-60F26479F37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7" creationId="{7D525EDC-040D-45B6-FDF8-354B40F0042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8" creationId="{6E89F9A3-0548-474B-9338-82325E3E82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9" creationId="{A14759BF-A9D5-9765-2DB8-2DF17E9EA85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0" creationId="{AF7DAABB-FD9C-237A-0F22-89161D2C367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1" creationId="{E6263C2A-C87A-A38E-8D81-9B4B13F1779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2" creationId="{6602B5F3-1945-E513-26CA-1913F72F8F9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3" creationId="{FA73C190-0221-93E8-0B22-B71C7F11601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4" creationId="{59221735-2CE4-1D75-5EAB-99ECAE01F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5" creationId="{EE192D24-1A29-CC40-78C4-86A3A7FEA24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7" creationId="{27A80AF8-38EB-92D7-6496-7E9526BF93D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9" creationId="{30563DC5-0A03-7988-CCB6-09A0D1A2989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0" creationId="{81B1744F-5A76-3609-4BD4-4DDC2456F3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0" creationId="{AB431C8C-DEDF-4A32-2843-A28ECD18578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1" creationId="{0271CE6D-661A-C5F1-EE3F-5382EB4974C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2" creationId="{20D41388-4E5A-8AF5-A932-9EC68E1B574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3" creationId="{93AC1E09-BC9B-A815-65C3-0CE237AEB5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4" creationId="{260446CB-68EF-6E4E-D766-EF6D43050D8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5" creationId="{274FA00E-AB87-D7F8-1CF3-4B270B5A276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6" creationId="{C8925363-5C61-5D53-4717-5110B2C3E2B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7" creationId="{CF0D1AC1-CB82-079C-CEA5-8288CD3E07B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8" creationId="{3C54658C-4B48-7CD2-196C-01E5E0B770E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9" creationId="{22688EBC-19AE-70BE-94FF-285307A51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9" creationId="{89373DF8-0D53-9077-9952-B48B295EDD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0" creationId="{DB69FE58-5C6E-C730-B421-B4ED3D0258F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1" creationId="{EAF46C30-AE87-7F1E-74B3-0AA0F071751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2" creationId="{1C9EA0C9-4D80-7745-6643-4DF10726B2F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3" creationId="{BB27041F-0E78-DA14-3DA0-EE62A0FF63B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4" creationId="{67E1BA75-4E25-4F44-3CDD-8551D20FFF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1580732362" sldId="334"/>
        </pc:sldMkLst>
        <pc:spChg chg="mod">
          <ac:chgData name="Chuck Tomasi" userId="79514c44-a18e-4aaa-84b1-18f74099d6b1" providerId="ADAL" clId="{083A307A-D291-B540-A7C7-5367A19BD4E1}" dt="2023-02-01T21:37:28.440" v="452" actId="20577"/>
          <ac:spMkLst>
            <pc:docMk/>
            <pc:sldMk cId="1580732362" sldId="334"/>
            <ac:spMk id="60" creationId="{C88C7801-B071-F82C-C7E7-208AD8D89F9F}"/>
          </ac:spMkLst>
        </pc:spChg>
      </pc:sldChg>
      <pc:sldChg chg="add del">
        <pc:chgData name="Chuck Tomasi" userId="79514c44-a18e-4aaa-84b1-18f74099d6b1" providerId="ADAL" clId="{083A307A-D291-B540-A7C7-5367A19BD4E1}" dt="2023-02-02T22:55:03.183" v="5887" actId="2696"/>
        <pc:sldMkLst>
          <pc:docMk/>
          <pc:sldMk cId="1651474312" sldId="334"/>
        </pc:sldMkLst>
      </pc:sldChg>
      <pc:sldChg chg="add">
        <pc:chgData name="Chuck Tomasi" userId="79514c44-a18e-4aaa-84b1-18f74099d6b1" providerId="ADAL" clId="{083A307A-D291-B540-A7C7-5367A19BD4E1}" dt="2023-02-02T22:55:07.215" v="5888"/>
        <pc:sldMkLst>
          <pc:docMk/>
          <pc:sldMk cId="3614787639" sldId="334"/>
        </pc:sldMkLst>
      </pc:sldChg>
      <pc:sldChg chg="addSp delSp modSp add del mod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3768849434" sldId="334"/>
        </pc:sldMkLst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" creationId="{62727C95-DDE0-3A48-2391-DC4A0FEDF31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" creationId="{D42D728B-1CC2-8747-75A9-E77002FF7D8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" creationId="{917C4FD1-CA14-81D7-4049-67E84472644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" creationId="{C80997B6-A608-E703-5B42-555CAFE0366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" creationId="{DF773DCA-FD42-165E-3484-317DFFDA6082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5" creationId="{C4B1B5F2-35A3-B9A1-0C3D-E2147262A5D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6" creationId="{2D042E52-2082-96EA-7DE4-D540BBC1B34E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7" creationId="{229F9D22-B3BB-F1CE-E808-D47668AEB15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8" creationId="{C1453FB7-544E-A5B2-7D20-34FBA9C3FF4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9" creationId="{03B8180B-3242-5A1F-7A3C-6151586489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0" creationId="{5BDF62F2-BDD7-DE51-8EBB-32CF1E3C462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1" creationId="{0EE94069-61F1-411F-B294-3F4A9277FCA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2" creationId="{ACE9A655-DC05-4415-E034-E4BAF45D81E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3" creationId="{928B8CAA-4A78-409A-BFED-BAF92D3D413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4" creationId="{69ED1A2A-236A-1A8B-004C-E74443EDCB8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5" creationId="{F4AEB93F-931A-77D1-6FF0-8419A9908EA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6" creationId="{08DAACA3-5D86-DC86-85E9-CF6DC70CC22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7" creationId="{F1E991C1-110E-3F0E-A6A5-DB37F1B1D4F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8" creationId="{646FB32B-844F-A62B-94C8-E3ACFDD2526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9" creationId="{6F551E32-95D4-F005-B695-9DCD6FB4F276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0" creationId="{4475E589-F440-A616-7CC0-078D3752790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1" creationId="{5E2EBD5D-6A81-D7A9-5F31-E6DC87CFBFA0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2" creationId="{50061E27-A252-7727-18B8-47379A29882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3" creationId="{36908D9C-1D7F-7435-A163-472A29EC6C4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4" creationId="{D81CCF85-75CA-A4E2-2344-59A82F3F146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5" creationId="{736778F6-DE09-1265-B58F-8BC00D2EE2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6" creationId="{0AAF88E8-B7E2-DE3C-F7DA-0D5C3B53E1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7" creationId="{D0749B81-E916-A46B-F261-FCAB755FEE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8" creationId="{7085DA26-4074-4ED6-25FC-583EE4A8262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9" creationId="{73934AD8-B5AF-F3C1-5890-C91EBB40C3B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0" creationId="{2B6A1F62-98C9-7A07-5CA6-5A6CF6C1E06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1" creationId="{A21247F7-7C0B-2CB1-F8A0-9F6C01C1CAC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2" creationId="{EE0F033E-41F9-FEAE-360D-F5746ACF4B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3" creationId="{C7994149-E9DF-1B63-0A86-9D87B603919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4" creationId="{0C93236A-63CA-A169-A690-0CA2CCE9B1E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5" creationId="{F81134E8-9DED-A6A3-5405-BBF7AAEBCD7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6" creationId="{85D02362-CA99-B918-CBA1-30BC6DA983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7" creationId="{80BE2805-75A6-C599-CFDA-4B87F424D45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8" creationId="{DE9774DE-7FE6-65E9-F5DC-279F3ED25A7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9" creationId="{B2A34867-7399-1CBF-E886-98180CD0AE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0" creationId="{0D823CA7-98FA-CC70-5A26-502057A921A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1" creationId="{BB5E0D83-1B2A-22FE-DD3E-ADDDEF4F5BF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2" creationId="{9AE764CC-4C93-1EB5-BDF8-7EEA982AC01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3" creationId="{73408F7F-6904-E1CF-859F-57A19FBFD1C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4" creationId="{C70210EA-476C-31B1-D3E6-25CBCCABB8D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5" creationId="{15446A6E-A9B5-49F9-D68D-EE12A7F39024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5" creationId="{C603DD70-B981-E73C-BD22-3D3E6D0AC7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6" creationId="{CC9862E8-1AC0-D7FB-5A79-E470862437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6" creationId="{D61EEE42-73DB-FC39-CA31-2F2CD5B985F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7" creationId="{283FE797-4F65-8F85-24CD-C97BB7FC7D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8" creationId="{0272E405-E2EF-3022-03CB-AA7AAEF081A0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8" creationId="{6576A5F0-C6D7-2B74-69A9-BD481B2EDBA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9" creationId="{16F021DE-57AF-C0E0-CA6D-C1C00A8A49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9" creationId="{D8FC3558-088C-0037-AC92-13CC325A006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0" creationId="{1F83A1C0-85A4-F220-0340-73BCC266995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1" creationId="{774306F0-A7A6-1481-AAFB-92AD6350E6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1" creationId="{ED33DE5E-20B9-346B-35CD-7E8EAC59A07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2" creationId="{08C794ED-99AA-2375-9498-211C3072D2F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2" creationId="{9E957754-A540-F7F5-75CF-205A653959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3" creationId="{894AC580-EAB3-3D35-D181-8B5A6A927D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3" creationId="{E9D507B4-21A6-031F-C7A1-A892EC9E9F7D}"/>
          </ac:spMkLst>
        </pc:spChg>
        <pc:spChg chg="add mod">
          <ac:chgData name="Chuck Tomasi" userId="79514c44-a18e-4aaa-84b1-18f74099d6b1" providerId="ADAL" clId="{083A307A-D291-B540-A7C7-5367A19BD4E1}" dt="2023-02-02T22:50:51.508" v="5872" actId="3626"/>
          <ac:spMkLst>
            <pc:docMk/>
            <pc:sldMk cId="3768849434" sldId="334"/>
            <ac:spMk id="54" creationId="{24916697-07A9-BD2A-C3F3-ED44CC89F74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5" creationId="{6B53C44F-A5A9-59A8-8117-8CB79D51A304}"/>
          </ac:spMkLst>
        </pc:spChg>
        <pc:spChg chg="add mod">
          <ac:chgData name="Chuck Tomasi" userId="79514c44-a18e-4aaa-84b1-18f74099d6b1" providerId="ADAL" clId="{083A307A-D291-B540-A7C7-5367A19BD4E1}" dt="2023-02-02T22:50:46.489" v="5871" actId="3626"/>
          <ac:spMkLst>
            <pc:docMk/>
            <pc:sldMk cId="3768849434" sldId="334"/>
            <ac:spMk id="55" creationId="{F83C1C7F-7A1E-75C6-635B-030468F9C73B}"/>
          </ac:spMkLst>
        </pc:spChg>
        <pc:spChg chg="add mod">
          <ac:chgData name="Chuck Tomasi" userId="79514c44-a18e-4aaa-84b1-18f74099d6b1" providerId="ADAL" clId="{083A307A-D291-B540-A7C7-5367A19BD4E1}" dt="2023-02-02T22:50:42.339" v="5870" actId="3626"/>
          <ac:spMkLst>
            <pc:docMk/>
            <pc:sldMk cId="3768849434" sldId="334"/>
            <ac:spMk id="56" creationId="{08C659F7-242F-11FC-2A09-E43027176C7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6" creationId="{8CC579CB-93C9-C117-51EE-4A306AD099D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7" creationId="{563ED708-E5A3-DB42-0EEF-B1A85F0973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8" creationId="{CA2E2DFB-D0DF-B481-28D9-11C364DF991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9" creationId="{E54B5A66-A159-E38D-6DC1-3DDC18F67B7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1" creationId="{5927D78A-87FA-9562-D71C-798D76DDD6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2" creationId="{B9D526D1-93B8-3D72-3302-E1E34B0474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4" creationId="{6CB45AFD-4DBC-2A42-4D72-2D9C1879C02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4" creationId="{E072E408-6B77-52BF-C648-FE1A09BD2FE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5" creationId="{D9396240-024C-9CDF-21C8-77C1BF4070B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6" creationId="{C24BAC71-F78F-9384-EFCF-BC81ABE1CD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6" creationId="{E27EF0ED-1D26-98CC-BFF5-1E6593650239}"/>
          </ac:spMkLst>
        </pc:spChg>
        <pc:spChg chg="add mod">
          <ac:chgData name="Chuck Tomasi" userId="79514c44-a18e-4aaa-84b1-18f74099d6b1" providerId="ADAL" clId="{083A307A-D291-B540-A7C7-5367A19BD4E1}" dt="2023-02-02T03:32:01.752" v="4026" actId="20577"/>
          <ac:spMkLst>
            <pc:docMk/>
            <pc:sldMk cId="3768849434" sldId="334"/>
            <ac:spMk id="67" creationId="{E9B3CCDA-A875-F87B-41A0-24B4240B08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8" creationId="{A402931E-3BC1-942F-21C5-0E1B95D5C3D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9" creationId="{BDE375C9-71EB-3F37-4B4C-D7A766ABEE8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0" creationId="{C21B53A8-F2F0-089E-6572-75E355F7082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1" creationId="{514F6941-9B9B-46C4-F0EE-725209173DF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2" creationId="{3796A852-789D-E27A-1410-12BA3F0308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3" creationId="{618EEF16-8DA5-1BB3-10B6-EE5734E0147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4" creationId="{821ED2FD-1614-7D1C-BB0A-4AF98422ACD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5" creationId="{46081EBF-9FFE-453A-2FDD-3595A78238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6" creationId="{345315DA-DA36-3AFC-31E9-49E9CCC2B89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7" creationId="{056B0D5F-9100-1A91-D2CB-D56625F597B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8" creationId="{B1244F64-CA11-63A4-B4B8-AFA187E2579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9" creationId="{A3DF40A8-6819-E7EC-0356-B4CB357A79D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0" creationId="{E89352E7-CE14-3332-DC82-77A8FC9DA6F2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1" creationId="{BABC5B50-8B85-24C0-FDE3-0D03AFF7263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2" creationId="{1B9C1655-C4EC-624F-6142-9366800A36A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3" creationId="{9C964C27-85F9-FCB5-662F-070B0E8A27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4" creationId="{02C6E405-1073-2BBF-8496-60B16C7A249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5" creationId="{09478E0B-8380-F7D4-C498-DE722ED43FA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6" creationId="{CD825FB7-3629-C602-CF2D-8AC2DCEAF9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7" creationId="{0A13F043-029A-0C45-2E7A-49B20C3453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8" creationId="{F358701F-1042-6976-AF97-06765C550145}"/>
          </ac:spMkLst>
        </pc:sp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537613883" sldId="335"/>
        </pc:sldMkLst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" creationId="{76CEFEC2-E844-8497-5CF7-A54A902270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" creationId="{0A3DCD1B-859D-FEA9-6066-5B7BC7BB26C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" creationId="{DF773DCA-FD42-165E-3484-317DFFDA608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5" creationId="{18C95913-1E59-CAED-970F-C5B4A5B68AE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6" creationId="{C7D0CB4E-44DE-0D87-9FB2-0BD74C07157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7" creationId="{3F16E63F-B475-39AA-6548-11A3B2E6570C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8" creationId="{A6D7AFA2-FA98-F1B3-698F-34E7E1BC8A9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9" creationId="{ED9391E6-2397-2883-113A-E500EB7EF0A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0" creationId="{D8FD8153-5B20-DE7A-1CB6-6908FDB4127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1" creationId="{DBFCF338-F4FB-1A08-6CA2-E5C61E5DF03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2" creationId="{C05C2FA8-D613-9FDB-EA7E-7FA9AEB1205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3" creationId="{5F274A45-0B18-A311-94A8-005288D030A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4" creationId="{AB857A39-D5E5-04C1-937B-1728541A912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5" creationId="{80826704-F75A-4D83-7986-AA33F37E56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6" creationId="{D9983583-27E0-AAAC-169A-BDD143580EA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7" creationId="{329D1352-4D4B-56F5-4DAB-7FA9D6E3657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8" creationId="{DBD37CD0-7D15-E7C8-0AD8-E789E13BD14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9" creationId="{FEA52649-54E6-5243-13A8-26ABBF43D6A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0" creationId="{E6AF1E78-BF55-4D44-0E89-47538469CCD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1" creationId="{F9209D1B-9B02-07D8-5084-73F98F0C39D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2" creationId="{17AAC96B-ACE3-7062-2EB9-33AEB9031E4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3" creationId="{C3A17E7D-2CC0-9200-78FD-0C4D188A39A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4" creationId="{6D41786B-75BD-4BE8-0FC9-19D61E5C298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5" creationId="{DC62023B-BBAE-DE8E-F0EE-C13A394ADF3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7" creationId="{4E54286A-70B3-2EA8-C8FD-7E9EFFC7B92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8" creationId="{64D5C592-400F-81BA-AC1A-C2112760587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8" creationId="{FC03BFD3-0D0A-3F0F-11FA-4F417DA18D4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9" creationId="{0027AE5E-1C82-5C7D-8BE1-85375DCD94D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0" creationId="{863C36ED-A118-6E88-DDE6-467E69C25FF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1" creationId="{5DDC6D89-7109-EAE6-85BA-8D93D9F89F5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3" creationId="{57D24267-0DB5-81EE-0652-44EE0D2261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4" creationId="{0FCC08CE-B2F7-0091-16D9-B6207809A15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5" creationId="{3561D509-F05A-3287-A7FA-7FA41974C78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6" creationId="{66EEF4E0-AD09-57F9-72B5-9AEFB1B652A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7" creationId="{8858D5AB-DF4B-E09D-A745-E8C373D974E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8" creationId="{87D18B58-4D70-C4DB-2BC2-AC5BA13EEDC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9" creationId="{1D31043F-D063-CEA8-200C-F8486ED8B7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0" creationId="{1EB00078-5FA5-099C-CD4F-CB63D941B57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1" creationId="{E9DBE5C7-FB29-F2E6-5A83-88B4C91BA55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2" creationId="{1401BCDE-F619-7D02-3FE2-3E9C7F14A2D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3" creationId="{FFFBD269-7E11-350E-28C9-65E16BC4238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4" creationId="{B1455553-6A89-DD4F-1EF8-97B9BC471587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2T03:30:44.617" v="3943"/>
          <ac:spMkLst>
            <pc:docMk/>
            <pc:sldMk cId="537613883" sldId="335"/>
            <ac:spMk id="67" creationId="{642BF5D3-CCFD-6297-B1DD-17DC1DBDEE44}"/>
          </ac:spMkLst>
        </pc:spChg>
        <pc:spChg chg="add mod">
          <ac:chgData name="Chuck Tomasi" userId="79514c44-a18e-4aaa-84b1-18f74099d6b1" providerId="ADAL" clId="{083A307A-D291-B540-A7C7-5367A19BD4E1}" dt="2023-02-02T03:30:57.233" v="3957" actId="20577"/>
          <ac:spMkLst>
            <pc:docMk/>
            <pc:sldMk cId="537613883" sldId="335"/>
            <ac:spMk id="68" creationId="{B12BC90C-8095-324B-2224-90B21D95E922}"/>
          </ac:spMkLst>
        </pc:sp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605029118" sldId="335"/>
        </pc:sldMkLst>
        <pc:spChg chg="mod">
          <ac:chgData name="Chuck Tomasi" userId="79514c44-a18e-4aaa-84b1-18f74099d6b1" providerId="ADAL" clId="{083A307A-D291-B540-A7C7-5367A19BD4E1}" dt="2023-02-01T21:37:36.282" v="456" actId="20577"/>
          <ac:spMkLst>
            <pc:docMk/>
            <pc:sldMk cId="605029118" sldId="335"/>
            <ac:spMk id="60" creationId="{C88C7801-B071-F82C-C7E7-208AD8D89F9F}"/>
          </ac:spMkLst>
        </pc:spChg>
      </pc:sldChg>
      <pc:sldChg chg="add">
        <pc:chgData name="Chuck Tomasi" userId="79514c44-a18e-4aaa-84b1-18f74099d6b1" providerId="ADAL" clId="{083A307A-D291-B540-A7C7-5367A19BD4E1}" dt="2023-02-03T13:57:18.214" v="8835"/>
        <pc:sldMkLst>
          <pc:docMk/>
          <pc:sldMk cId="1162864143" sldId="335"/>
        </pc:sldMkLst>
      </pc:sldChg>
      <pc:sldChg chg="add del">
        <pc:chgData name="Chuck Tomasi" userId="79514c44-a18e-4aaa-84b1-18f74099d6b1" providerId="ADAL" clId="{083A307A-D291-B540-A7C7-5367A19BD4E1}" dt="2023-02-03T13:57:11.296" v="8834" actId="2696"/>
        <pc:sldMkLst>
          <pc:docMk/>
          <pc:sldMk cId="1950823415" sldId="335"/>
        </pc:sldMkLst>
      </pc:sldChg>
      <pc:sldChg chg="add del">
        <pc:chgData name="Chuck Tomasi" userId="79514c44-a18e-4aaa-84b1-18f74099d6b1" providerId="ADAL" clId="{083A307A-D291-B540-A7C7-5367A19BD4E1}" dt="2023-02-03T00:18:30.526" v="6492" actId="2696"/>
        <pc:sldMkLst>
          <pc:docMk/>
          <pc:sldMk cId="15879751" sldId="336"/>
        </pc:sldMkLst>
      </pc:sldChg>
      <pc:sldChg chg="add">
        <pc:chgData name="Chuck Tomasi" userId="79514c44-a18e-4aaa-84b1-18f74099d6b1" providerId="ADAL" clId="{083A307A-D291-B540-A7C7-5367A19BD4E1}" dt="2023-02-03T00:18:36.454" v="6493"/>
        <pc:sldMkLst>
          <pc:docMk/>
          <pc:sldMk cId="156078902" sldId="336"/>
        </pc:sldMkLst>
      </pc:sldChg>
      <pc:sldChg chg="addSp delSp modSp add del mod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838016694" sldId="336"/>
        </pc:sldMkLst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" creationId="{2F150C0A-AC28-A817-4B3A-9988CE1E5EF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" creationId="{44950E4B-8CA1-4AAD-E96F-30D99D95537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50.192" v="4015" actId="20577"/>
          <ac:spMkLst>
            <pc:docMk/>
            <pc:sldMk cId="1838016694" sldId="336"/>
            <ac:spMk id="4" creationId="{9432C6B1-4E0B-9E66-1793-6D7C4D3F47A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5" creationId="{CE843B46-3370-0400-15C1-DC6D1C3AA89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6" creationId="{F96FF136-9FB5-DC51-50C5-4F3690E127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7" creationId="{E6816F27-6FB1-D427-F353-7E74FB88F61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8" creationId="{5E2CC324-3D64-E551-AF97-180B7D1936C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9" creationId="{5978BA7B-8021-7C4B-EC50-C7BB1745C50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0" creationId="{0F6B150D-121F-4003-E50A-BDC5EB24C9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1" creationId="{779E23E1-4293-B6D1-FA89-43D1742ACE7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2" creationId="{55EAFEDE-D37F-4A56-C7F2-7C7203205E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3" creationId="{10137659-AA47-F7EE-4356-62DB9F406F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4" creationId="{EA346C18-C044-C8B9-846E-EF4BD848142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5" creationId="{AA6DA4F3-2E85-8341-E0A4-64B0491C15E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6" creationId="{75EAEB66-CC2E-0ACE-A982-DE1A2B10E75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7" creationId="{B290D04B-7E89-6326-FB0E-B61A767F61E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8" creationId="{508D42DA-71C0-6986-63B2-DF298835A8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9" creationId="{FB6558C6-00CD-B5D6-AB0B-089BDFD9E4F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0" creationId="{EF2347A5-2550-1396-A09D-E07C6877309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1" creationId="{7882C7F7-9208-B0A5-7518-B8C1361BF88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3" creationId="{18A6E909-2A59-09B6-BE45-B84F17FA05D2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4" creationId="{5089BAD1-AA50-304A-EDD5-0A27EBC6CD77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5" creationId="{E8E80A25-7A7E-4E55-38D6-27270F7BE2F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6" creationId="{0DF6D9F6-F17D-A64F-98D3-775C4D943FCF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7" creationId="{2CE8C389-CB2C-253C-B169-ED983DC0D5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8" creationId="{009202A6-CE8A-38A4-2CF8-48462AF8177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9" creationId="{929D3EA2-8B48-3978-0124-85E50FBED6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1" creationId="{C59755A6-7B41-AF2D-BC06-E63A3E25FFB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2" creationId="{EF28EE37-111D-572D-E325-E6289B0FC83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3" creationId="{247CB08A-2963-DA48-A7CF-7FC7933B703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4" creationId="{87A859A4-9067-02E8-3040-4B9BF6A5720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5" creationId="{2030724C-AEE4-B9D4-9AE7-3BAF6BFE710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6" creationId="{CC40E713-6DB1-C98C-48E7-BC096EEDAC2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7" creationId="{4ACBE393-73A7-23A3-A527-EE67B54555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8" creationId="{E34197B3-D0F3-F400-E60D-1E91061FCA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9" creationId="{8C943AE4-A881-8C49-ED44-6B750796B55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0" creationId="{515D00C3-D0E6-DE95-EAE1-4478668BFAD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1" creationId="{386BEDE2-F2AB-8EC1-E5EC-F2997FEB2F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3" creationId="{77DACFCF-0412-BC5E-6057-4A23335AAC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4" creationId="{0CB015FB-6567-9C04-B8C4-2A842309A15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36:49.295" v="7069" actId="2696"/>
        <pc:sldMkLst>
          <pc:docMk/>
          <pc:sldMk cId="439258807" sldId="337"/>
        </pc:sldMkLst>
      </pc:sldChg>
      <pc:sldChg chg="add">
        <pc:chgData name="Chuck Tomasi" userId="79514c44-a18e-4aaa-84b1-18f74099d6b1" providerId="ADAL" clId="{083A307A-D291-B540-A7C7-5367A19BD4E1}" dt="2023-02-03T00:36:56.135" v="7070"/>
        <pc:sldMkLst>
          <pc:docMk/>
          <pc:sldMk cId="2220773346" sldId="337"/>
        </pc:sldMkLst>
      </pc:sldChg>
      <pc:sldChg chg="addSp delSp modSp add del mod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277069251" sldId="337"/>
        </pc:sldMkLst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" creationId="{3927D5BC-C87A-B182-59FC-11ED5835FB5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" creationId="{7176741C-F41B-EE7C-A99F-F5A3864E97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40.002" v="4002" actId="20577"/>
          <ac:spMkLst>
            <pc:docMk/>
            <pc:sldMk cId="4277069251" sldId="337"/>
            <ac:spMk id="4" creationId="{71E62F05-5635-B166-22B6-B6CF464DC6B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5" creationId="{8514A332-55E3-964C-4497-32FA6994412F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6" creationId="{BFFFAF27-3A7C-A111-E46C-AE8703F5A9B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7" creationId="{1FD44BC6-C1B4-8178-F0FD-F735813385A7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8" creationId="{7D9BDE61-0995-132A-17F7-3EA88395CC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9" creationId="{8D2A8FA0-B7EB-DAB9-2A9B-4337A53DACF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0" creationId="{F707A5A0-6FA4-B2AE-CC20-65F743F2067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1" creationId="{CAB33BB4-D859-EC31-9FDF-DE8C58C0CE3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2" creationId="{AF26DCD8-E70D-872A-0371-BEEF1627F54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3" creationId="{8E2247E5-756E-650C-5C22-F27513CD047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4" creationId="{767321C1-848C-CBE9-2D85-C120F415041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5" creationId="{FA0704EA-3323-AF12-CB58-A1DBE686F62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6" creationId="{8BB4E26A-0D6A-8260-DE66-9A2CEF41B44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7" creationId="{5FAD29E5-4518-B090-30CE-CB9A1F1BE3E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8" creationId="{46162E21-060B-6A20-C915-04A49C38BAE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9" creationId="{1AECC7F8-82A1-6DA3-8EC2-6A45AEDE21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0" creationId="{B382DDDA-2386-9683-C6B1-B4DD715425C2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2" creationId="{D2891C94-1DE6-4BD2-99F6-6E50CE9CB0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3" creationId="{1CBE48E9-1520-E88E-F2D4-E08F6E5D800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4" creationId="{AFA17996-C04D-49A9-00A2-12FA08D9B30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5" creationId="{45348797-E393-DFB3-594C-7C339946FA97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6" creationId="{862BDCED-5D51-8F9E-ADCE-2B4BB7F4F2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7" creationId="{258E90EA-B613-14E6-B034-6E2CC58860F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8" creationId="{12B968C9-CC56-57E8-FFF3-341046F4F76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9" creationId="{1EFB333B-B152-D33B-31AA-4717B534599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0" creationId="{78483F2F-9D58-B809-4768-E992A216580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1" creationId="{81C3A172-9AA1-0227-12E1-4B995E2E86D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2" creationId="{EADE4091-AC38-D995-D904-EEE7806EC53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3" creationId="{0CCED76F-DE4E-7C52-974F-A7675511C1F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4" creationId="{1CC5628B-EB0C-711E-1D66-81CF54E7A57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5" creationId="{9CB5EE17-9DD5-390E-0131-9E9B24C4C55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6" creationId="{13B6182F-9B64-2B58-5499-0B2D18A122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7" creationId="{826EC306-0D77-3E79-2435-9F5E66F3659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8" creationId="{E56CED66-482B-402E-D5C9-63EC5D66A7D8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9" creationId="{1D90D9A7-6B71-788E-AD48-406DAAB172D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0" creationId="{241C48A4-6027-E332-98CA-1D4C0149B30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1" creationId="{AC808D6D-9568-4286-619E-F91FE3DEA07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2" creationId="{C35FDBC0-CEE5-8B1F-3EC9-1C0469268F8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4" creationId="{639116E2-895C-BBF0-26FE-16380B4DDEA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54:10.152" v="7683" actId="2696"/>
        <pc:sldMkLst>
          <pc:docMk/>
          <pc:sldMk cId="215094481" sldId="338"/>
        </pc:sldMkLst>
      </pc:sldChg>
      <pc:sldChg chg="add">
        <pc:chgData name="Chuck Tomasi" userId="79514c44-a18e-4aaa-84b1-18f74099d6b1" providerId="ADAL" clId="{083A307A-D291-B540-A7C7-5367A19BD4E1}" dt="2023-02-03T00:54:14.600" v="7684"/>
        <pc:sldMkLst>
          <pc:docMk/>
          <pc:sldMk cId="504939766" sldId="338"/>
        </pc:sldMkLst>
      </pc:sldChg>
      <pc:sldChg chg="addSp delSp modSp add del mod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1462610843" sldId="338"/>
        </pc:sldMkLst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" creationId="{0E3F28C8-5B66-5CB3-2F85-EAF469BA21E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" creationId="{B992AF21-AB80-BFD9-04C2-3D9A0029F04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24.299" v="3986" actId="20577"/>
          <ac:spMkLst>
            <pc:docMk/>
            <pc:sldMk cId="1462610843" sldId="338"/>
            <ac:spMk id="4" creationId="{9EC24531-2CE9-193A-5BA6-8E4183D46C4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5" creationId="{0966BD1E-1219-64C2-1BF9-29DF3FD7CF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6" creationId="{6D6AAA56-D505-FF55-B763-2EE202C78B7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7" creationId="{6D541CDB-57BE-F518-32EE-55755DB2A33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8" creationId="{7D9045D2-BF87-3AC6-46C5-D60B0DD312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9" creationId="{347FF70F-8940-8EA0-52F5-2C870F1A5E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0" creationId="{51790392-5D15-5EAE-1820-C6DF45CDA25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1" creationId="{3D2BE15D-6807-8A63-AE40-75FF904BE4D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2" creationId="{32342573-DF5C-2921-2F58-5EE0DC9E08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3" creationId="{25FB1672-E376-2763-2828-2F716676487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4" creationId="{40216FE0-E9CE-49F9-EA88-33C187B799E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5" creationId="{B9A623E2-BE05-20A8-AD77-D6CBAEE5A2D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6" creationId="{6CA19299-F286-12D2-0220-DDFEF8E17BF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7" creationId="{EA5AE4BF-696C-15E4-1FDC-EC575A12F2E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8" creationId="{F47F5BFD-A347-4E78-4B8A-F1F6E1AF16F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9" creationId="{93B57A96-AA11-25EC-3D35-12CF1C11CC9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0" creationId="{3539B98A-016C-FF0B-8128-0B5BB37553B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1" creationId="{439F4382-363B-921D-19EE-CB7BEADFA8B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2" creationId="{39E934B1-87A5-1C7A-194F-A2BF7921D66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3" creationId="{16224CF4-5E30-E646-4340-D1A39F5EE9D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4" creationId="{73CEF01E-FCDA-CA75-204C-0BC900E8802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6" creationId="{9DE0F9E0-8DA2-E76C-61E0-72F638C0F0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7" creationId="{F82CAC65-7148-01B2-3081-D72EE45C797C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8" creationId="{8C47D6C4-AF3C-EE5B-14C8-ECCF74774D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9" creationId="{BEA37316-E11B-1290-3D13-115859DF646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1" creationId="{A65A79E4-DDB4-F29F-5D20-3C3CAAA5D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2" creationId="{1B5B6544-1E1A-E8C2-5285-EB58F57680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3" creationId="{E3B0E9B4-EC02-F79E-DFEE-357180A4C41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4" creationId="{AC58C4F9-4411-9FDB-408F-5F751392C85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5" creationId="{D271F144-AD11-A154-1C5D-0F46CFA743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6" creationId="{06CE7033-E355-96EB-D976-21CF3E7B076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7" creationId="{EEC6AE23-4BD9-03F1-452F-4421DCB8D34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8" creationId="{4970CF6C-F692-865F-150E-7D913A87D62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8" creationId="{5A0F342F-37F1-6A32-6331-E688D603A3B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9" creationId="{D7080582-C5A9-1D81-D56D-ACEEF14C79F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0" creationId="{14291E39-2CC3-2331-48F8-24B66F05DC1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1" creationId="{9BB3D994-4C71-22C9-43E0-B4041410784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2" creationId="{394D2DEA-3BC6-D662-AB0F-11388275741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4" creationId="{928DFA65-F031-AF3B-2D84-3C1BEB567D5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468705961" sldId="339"/>
        </pc:sldMkLst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" creationId="{8D865BF6-B373-80FD-F81F-4E886444BCF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" creationId="{227AD6DB-D702-6F85-D9DA-76A7F1F530A7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09.352" v="3972" actId="20577"/>
          <ac:spMkLst>
            <pc:docMk/>
            <pc:sldMk cId="468705961" sldId="339"/>
            <ac:spMk id="4" creationId="{41334374-982C-5BB1-4EEE-3F72F7EF3BF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5" creationId="{6D26403B-E505-6BA1-AF3D-79C65D571B6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6" creationId="{CF31C66F-F439-E480-F0B0-E792486ADA3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7" creationId="{3BCBBA49-3228-5314-450D-F86760833B5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8" creationId="{749B51D9-0349-FD0E-0615-5D26356BB4F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9" creationId="{C5D64E57-57BB-C7C6-7978-D46D49D5C10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0" creationId="{6C18B648-BC2B-0A02-4BD9-B7E2AB24ED5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1" creationId="{6E32E500-396F-4B4A-8E78-E125039C026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2" creationId="{3ED141B1-FE42-B172-C5A9-C71CDF3243C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3" creationId="{22365558-E417-6B4A-D630-B724901FCF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4" creationId="{8C7DBD69-4F01-CA5F-2EB1-C6E1ED6D0AF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5" creationId="{8CA426FF-5D3A-19B3-93EE-938F55486E5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6" creationId="{8F277091-89A0-CC89-8812-7F394A8455D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7" creationId="{CFB6C01A-6CBF-CFB2-A911-F840374CFCE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8" creationId="{72BE584C-98E1-EB30-EFC5-64BA3CC3A0A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9" creationId="{A6AB5A88-A01F-87C7-11B5-480C591A95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0" creationId="{27FB0CEE-ACBD-B0F8-ABEF-D931B16CCC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1" creationId="{B6A45667-3A6E-89DE-EA26-8E2EE90CAE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2" creationId="{966D03EF-0B5E-B41A-87E0-0E7754219C6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3" creationId="{FDEB2A21-2A00-963D-6D2D-48CD8484C9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4" creationId="{38B64C98-0B91-4CB3-3787-1AE6BAC0DFB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5" creationId="{3C15541A-00D4-994E-F98E-06372E9436D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6" creationId="{AA4EE399-4F77-CDEA-E60C-7F84AD8F1F6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7" creationId="{F48C0FC5-7420-9C80-51A3-86D4815734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8" creationId="{7ACACBC6-1C59-1BEB-93F1-F8E6EFCB1D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9" creationId="{E7224A2F-A89E-CE05-D9BF-16A027E450B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0" creationId="{9D04989D-A661-A4FD-954E-7883A3D6FCC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1" creationId="{C2E1D807-37D2-D974-E18A-59C933CF06E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3" creationId="{A828F54A-A880-3692-E35B-78F015905E4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4" creationId="{8397597C-F1A5-0350-B89B-E5D609810DA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5" creationId="{B2F15AE5-8599-FB99-A676-D79B2CE87D5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6" creationId="{038517DF-85E5-5B43-14B3-9CCC28EAB36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7" creationId="{CF4903FC-19C3-5296-E98A-BCCD04468D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9" creationId="{99918470-3AD0-459E-44CA-4FF59A748C3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0" creationId="{F28DDE36-91E7-F251-3CB1-DB61104DA2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2" creationId="{5D0746BF-8655-2987-A4F5-0A8D743DF0D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3" creationId="{DB30DD15-E57D-D8C0-1BFE-DC4A22E39F4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4" creationId="{3F76F1B8-37A5-EB60-BD16-01861A7B4475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13:46:50.021" v="8244" actId="2696"/>
        <pc:sldMkLst>
          <pc:docMk/>
          <pc:sldMk cId="734597755" sldId="339"/>
        </pc:sldMkLst>
      </pc:sldChg>
      <pc:sldChg chg="add">
        <pc:chgData name="Chuck Tomasi" userId="79514c44-a18e-4aaa-84b1-18f74099d6b1" providerId="ADAL" clId="{083A307A-D291-B540-A7C7-5367A19BD4E1}" dt="2023-02-03T13:46:55.988" v="8245"/>
        <pc:sldMkLst>
          <pc:docMk/>
          <pc:sldMk cId="1703268982" sldId="339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95239" sldId="34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48995025" sldId="340"/>
        </pc:sldMkLst>
        <pc:spChg chg="mod ord">
          <ac:chgData name="Chuck Tomasi" userId="79514c44-a18e-4aaa-84b1-18f74099d6b1" providerId="ADAL" clId="{083A307A-D291-B540-A7C7-5367A19BD4E1}" dt="2023-02-02T03:33:34.992" v="4048" actId="700"/>
          <ac:spMkLst>
            <pc:docMk/>
            <pc:sldMk cId="448995025" sldId="34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4085703" sldId="34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04723074" sldId="34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04723074" sldId="34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989045367" sldId="34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78347859" sldId="34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78347859" sldId="34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217570409" sldId="34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99665968" sldId="34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99665968" sldId="343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38423359" sldId="34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38423359" sldId="34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36476625" sldId="34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0085979" sldId="34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0085979" sldId="34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35594596" sldId="345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63054099" sldId="34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97071918" sldId="34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97071918" sldId="34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7794594" sldId="34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7794594" sldId="34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51281656" sldId="347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50869936" sldId="348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19929611" sldId="34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19929611" sldId="34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2049066" sldId="34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92935280" sldId="34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92935280" sldId="349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038770541" sldId="35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038770541" sldId="35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370433109" sldId="35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64585343" sldId="35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64585343" sldId="35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4303658" sldId="35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75772750" sldId="35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75772750" sldId="35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59943061" sldId="35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934156370" sldId="35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934156370" sldId="35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246404060" sldId="353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69754793" sldId="35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9460924" sldId="35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9460924" sldId="35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451636" sldId="35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74698770" sldId="35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74698770" sldId="35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82644924" sldId="35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84283021" sldId="35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84283021" sldId="35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189570657" sldId="35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189570657" sldId="35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25674804" sldId="35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543427379" sldId="35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543427379" sldId="35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851381571" sldId="35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46865502" sldId="35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23885994" sldId="35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23885994" sldId="35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069699383" sldId="36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76481540" sldId="36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76481540" sldId="36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513827831" sldId="36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876952789" sldId="36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876952789" sldId="361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82355892" sldId="36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82355892" sldId="36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4895111" sldId="36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72503805" sldId="36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72503805" sldId="36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95179021" sldId="36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652274318" sldId="36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652274318" sldId="36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813901509" sldId="364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386160300" sldId="36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25684163" sldId="36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25684163" sldId="36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56626656" sldId="36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34293919" sldId="36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34293919" sldId="36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2841487" sldId="36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42618505" sldId="36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42618505" sldId="367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030823196" sldId="36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030823196" sldId="36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49280082" sldId="36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3717800" sldId="36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26931662" sldId="36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26931662" sldId="369"/>
            <ac:spMk id="7" creationId="{742492E0-20A5-FA61-4506-C0899DAF2C45}"/>
          </ac:spMkLst>
        </pc:spChg>
      </pc:sldChg>
      <pc:sldChg chg="modSp add mod modClrScheme chgLayout">
        <pc:chgData name="Chuck Tomasi" userId="79514c44-a18e-4aaa-84b1-18f74099d6b1" providerId="ADAL" clId="{083A307A-D291-B540-A7C7-5367A19BD4E1}" dt="2023-02-03T20:22:49.402" v="9653" actId="700"/>
        <pc:sldMkLst>
          <pc:docMk/>
          <pc:sldMk cId="3145479613" sldId="370"/>
        </pc:sldMkLst>
        <pc:spChg chg="mod ord">
          <ac:chgData name="Chuck Tomasi" userId="79514c44-a18e-4aaa-84b1-18f74099d6b1" providerId="ADAL" clId="{083A307A-D291-B540-A7C7-5367A19BD4E1}" dt="2023-02-03T20:22:49.402" v="9653" actId="700"/>
          <ac:spMkLst>
            <pc:docMk/>
            <pc:sldMk cId="3145479613" sldId="370"/>
            <ac:spMk id="3" creationId="{F1DAE1BB-28E3-4759-67E1-4D5D59B882BC}"/>
          </ac:spMkLst>
        </pc:spChg>
      </pc:sldChg>
      <pc:sldChg chg="addSp delSp modSp new del mod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3990716449" sldId="370"/>
        </pc:sldMkLst>
        <pc:spChg chg="del">
          <ac:chgData name="Chuck Tomasi" userId="79514c44-a18e-4aaa-84b1-18f74099d6b1" providerId="ADAL" clId="{083A307A-D291-B540-A7C7-5367A19BD4E1}" dt="2023-02-02T02:09:28.182" v="1315" actId="700"/>
          <ac:spMkLst>
            <pc:docMk/>
            <pc:sldMk cId="3990716449" sldId="370"/>
            <ac:spMk id="2" creationId="{3645D187-FB0C-7329-A757-343E18A0977D}"/>
          </ac:spMkLst>
        </pc:spChg>
        <pc:spChg chg="add mod ord">
          <ac:chgData name="Chuck Tomasi" userId="79514c44-a18e-4aaa-84b1-18f74099d6b1" providerId="ADAL" clId="{083A307A-D291-B540-A7C7-5367A19BD4E1}" dt="2023-02-02T02:09:33.791" v="1327" actId="20577"/>
          <ac:spMkLst>
            <pc:docMk/>
            <pc:sldMk cId="3990716449" sldId="370"/>
            <ac:spMk id="3" creationId="{F1DAE1BB-28E3-4759-67E1-4D5D59B882B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" creationId="{D695F788-9DA4-D194-61A8-535BA5B39B8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5" creationId="{D879BECE-0376-ED4C-41BC-E47B5F0C3B6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6" creationId="{65F75970-2418-6C83-1015-FD1AC1411614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7" creationId="{A8CFD603-20F6-1A8E-166D-77F4B3C67C4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8" creationId="{74044D5B-138B-29B3-1B76-12B21C9012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9" creationId="{FB468F4D-1A01-242F-3DA5-23A5713F64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0" creationId="{3EE580CC-FCFB-E54E-2BCC-6B4CF6ADFF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1" creationId="{D64554F0-7CB2-1EE0-D617-AE16FAEBB36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2" creationId="{C6EAD795-9A0E-969C-9E56-04E77697C52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3" creationId="{C63D3378-31F2-DCDF-1CDC-8CD78EF5211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4" creationId="{18908F5C-A035-D56A-FB23-4AA561DB05E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5" creationId="{820C9ED1-6E0F-FEAA-05E4-EACAE9E0F49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6" creationId="{15CE66E6-924A-65F3-4974-B55E36DDF89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7" creationId="{7B688062-49C5-CF7D-4B66-0161EF11426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8" creationId="{A017A187-90D6-17F4-FA58-D61929660A5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9" creationId="{7195CCC9-FF08-ACD0-6BB1-CC2B3852EFB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0" creationId="{4AF2A0FA-AAC1-9ED3-853C-6E00AF8E0C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1" creationId="{E99C9570-0245-2E3C-96DA-7A1A3781396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2" creationId="{7E401080-49FC-6790-EC35-43DB946CD06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3" creationId="{55934A03-6D83-29CC-9F89-41F1539D5DC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4" creationId="{DE9C820D-6802-C2C6-4DFA-7D784BC6C03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5" creationId="{42D70965-DB3C-C2AF-DCFF-D24148DB30E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6" creationId="{CBD194F1-7AC8-71EF-22F7-0478BF588E7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7" creationId="{5E17302E-02DC-2610-8C3F-95C0C1E70E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8" creationId="{EE15744D-6142-CF43-1CA6-2A74BF20915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9" creationId="{F2532436-E1B5-8DBE-A3CE-5561EC8C2ED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0" creationId="{43B79EAA-2F51-9AED-0A5E-728356B94CA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1" creationId="{EBA76504-112C-C55D-407B-BF5B48FD2A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2" creationId="{975B8F56-D42B-C35C-BA4B-D3014B58EAF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3" creationId="{81F215AC-1273-2EEB-2C6B-97E0CE3541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4" creationId="{15A00FEB-9B15-B727-AA81-D164ED4D630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5" creationId="{BDEAA20E-4FEC-FF9E-2A7E-EFF5FC42F6B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6" creationId="{AC435EAD-145C-70AD-23D7-C8383E5894E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7" creationId="{315A677F-A823-7E30-3EE6-68AABA4A5F0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8" creationId="{D2DB8B95-BB60-046F-972B-D06E45E56FC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9" creationId="{286396C6-777F-9FE6-ACB9-AFE6A360EF8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0" creationId="{D5C718AE-F0F3-8233-3194-0B89E0EFE48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1" creationId="{D2C6825B-81A7-1AE6-753F-77FBC35B85F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2" creationId="{1E70E009-2C91-A8A7-DE68-AFAB3925F3C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3" creationId="{378EA704-77C5-A9F7-8730-FC73233CE75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4" creationId="{6F477F4D-F4EE-AE98-2BC5-92B3622D5C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5" creationId="{6070246B-7594-3F89-1A40-00429663407C}"/>
          </ac:spMkLst>
        </pc:spChg>
      </pc:sldChg>
      <pc:sldChg chg="addSp modSp add">
        <pc:chgData name="Chuck Tomasi" userId="79514c44-a18e-4aaa-84b1-18f74099d6b1" providerId="ADAL" clId="{083A307A-D291-B540-A7C7-5367A19BD4E1}" dt="2023-02-02T02:45:50.593" v="2506"/>
        <pc:sldMkLst>
          <pc:docMk/>
          <pc:sldMk cId="2255346926" sldId="371"/>
        </pc:sldMkLst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" creationId="{A729666D-1CF8-C084-A5DB-6FB6333B6BA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" creationId="{6203073B-3237-799A-8198-766AA3A89E9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5" creationId="{562AA10A-4187-2A21-076E-AA22FC59B40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6" creationId="{EBCB66B6-C11D-AC62-68D9-AC24A19EAE4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7" creationId="{BBEE2186-3B0A-E97E-6C3A-76675CCBFE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8" creationId="{58504715-CBCC-080E-AC95-D312FA29B3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9" creationId="{72042ED0-9A15-7CAA-9479-3037E14EEDB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0" creationId="{DA911B19-35E9-E45E-BD90-BBF3C76956F7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1" creationId="{4902EABD-B379-44B0-922B-A43B3196C27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2" creationId="{FB7D182A-F8ED-C0F1-3E46-41FBCFA11A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3" creationId="{4468199D-C52B-3F14-1F04-3283A146BA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4" creationId="{7A0721C7-D781-8E9C-0FC7-DD322688DC1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5" creationId="{7AE186F7-9798-A89B-F8F4-9F36BD7108E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6" creationId="{D2E04DD4-25C0-2368-5DB7-FB75F452A38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7" creationId="{D316707D-D18B-BF09-B6B0-7FFFFC41B78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8" creationId="{7940B723-2F6E-F506-9447-66DDD194A6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9" creationId="{E46A3BDD-3CCF-6E2C-EF8E-D7BB3F48C124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0" creationId="{870EC27C-CA68-3504-564E-05263F30C738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1" creationId="{838192D1-7084-32D3-23AB-3B9C649F0AE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2" creationId="{32CE506C-76D4-CCA3-7484-8D66D32ACF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3" creationId="{679DE9FB-2B20-3209-D7E7-423C95B770E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4" creationId="{4CB99DCB-5286-A5CF-FA3B-422C8AD46A5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5" creationId="{149E06BB-498A-C817-92C4-21B171FC926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6" creationId="{24530135-60AF-C2E7-67F6-F04DB4A061C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7" creationId="{363F4DC9-B2D6-A031-0B72-8FC74FF5786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8" creationId="{4C1FA68F-3D44-4000-5D95-B071E25970E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9" creationId="{7025AC78-E6DE-4388-5EC0-1B98BACA5D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0" creationId="{26A5519F-9DD1-E9E3-4226-F19FB0D9703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1" creationId="{3995A959-2184-65C0-9572-61C20825879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2" creationId="{AB8CB9AA-B2BA-61EB-2CD6-2553719A87C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3" creationId="{31B0B49D-6C73-E70A-B489-87F9CC925475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4" creationId="{44944B96-DB91-12C8-34F3-5BBECE7E41F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5" creationId="{474F0AD6-3B85-0922-9D63-CEB85EC9ADD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6" creationId="{783D62C4-260C-BC55-A108-D6EFB40F9AC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7" creationId="{8928B1A9-1843-D504-101E-712D81BA97F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8" creationId="{C7EE3FE2-7CEB-68FD-D305-FBF694D0B38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9" creationId="{74228F67-E169-E82A-3032-6DD9D244E3F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0" creationId="{F790DB33-D047-D109-9DC7-79551DD2D1E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1" creationId="{C22E72F7-DFDA-3F02-AE6C-DF74C1C131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2" creationId="{315D188D-1722-E75A-EC38-955BB3F3CA0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3" creationId="{05C5BC1D-0F4F-C9E5-9ECE-975EA9297C4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4" creationId="{131F76A9-C1FC-9FC7-5AB1-C0B9FDD4CAEE}"/>
          </ac:spMkLst>
        </pc:spChg>
      </pc:sldChg>
      <pc:sldChg chg="modSp add del mod">
        <pc:chgData name="Chuck Tomasi" userId="79514c44-a18e-4aaa-84b1-18f74099d6b1" providerId="ADAL" clId="{083A307A-D291-B540-A7C7-5367A19BD4E1}" dt="2023-02-02T02:38:33.833" v="2472" actId="2696"/>
        <pc:sldMkLst>
          <pc:docMk/>
          <pc:sldMk cId="3667781659" sldId="371"/>
        </pc:sldMkLst>
        <pc:spChg chg="mod">
          <ac:chgData name="Chuck Tomasi" userId="79514c44-a18e-4aaa-84b1-18f74099d6b1" providerId="ADAL" clId="{083A307A-D291-B540-A7C7-5367A19BD4E1}" dt="2023-02-02T02:09:42.729" v="1336" actId="20577"/>
          <ac:spMkLst>
            <pc:docMk/>
            <pc:sldMk cId="3667781659" sldId="371"/>
            <ac:spMk id="3" creationId="{F1DAE1BB-28E3-4759-67E1-4D5D59B882BC}"/>
          </ac:spMkLst>
        </pc:spChg>
      </pc:sldChg>
      <pc:sldChg chg="addSp delSp modSp new del mo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787285901" sldId="372"/>
        </pc:sldMkLst>
        <pc:spChg chg="del mod ord">
          <ac:chgData name="Chuck Tomasi" userId="79514c44-a18e-4aaa-84b1-18f74099d6b1" providerId="ADAL" clId="{083A307A-D291-B540-A7C7-5367A19BD4E1}" dt="2023-02-02T02:10:05.103" v="1338" actId="700"/>
          <ac:spMkLst>
            <pc:docMk/>
            <pc:sldMk cId="787285901" sldId="372"/>
            <ac:spMk id="2" creationId="{1FCA68D6-7D0D-8267-BB6D-3536995FBB8B}"/>
          </ac:spMkLst>
        </pc:spChg>
        <pc:spChg chg="add mod ord">
          <ac:chgData name="Chuck Tomasi" userId="79514c44-a18e-4aaa-84b1-18f74099d6b1" providerId="ADAL" clId="{083A307A-D291-B540-A7C7-5367A19BD4E1}" dt="2023-02-02T02:10:32.629" v="1359" actId="20577"/>
          <ac:spMkLst>
            <pc:docMk/>
            <pc:sldMk cId="787285901" sldId="372"/>
            <ac:spMk id="3" creationId="{82F98C1D-2B65-FB41-A62B-5838A6BF6016}"/>
          </ac:spMkLst>
        </pc:spChg>
      </pc:sldChg>
      <pc:sldChg chg="modSp add mod chgLayout">
        <pc:chgData name="Chuck Tomasi" userId="79514c44-a18e-4aaa-84b1-18f74099d6b1" providerId="ADAL" clId="{083A307A-D291-B540-A7C7-5367A19BD4E1}" dt="2023-02-03T20:24:31.253" v="9659" actId="700"/>
        <pc:sldMkLst>
          <pc:docMk/>
          <pc:sldMk cId="1620071007" sldId="372"/>
        </pc:sldMkLst>
        <pc:spChg chg="mod ord">
          <ac:chgData name="Chuck Tomasi" userId="79514c44-a18e-4aaa-84b1-18f74099d6b1" providerId="ADAL" clId="{083A307A-D291-B540-A7C7-5367A19BD4E1}" dt="2023-02-03T20:24:31.253" v="9659" actId="700"/>
          <ac:spMkLst>
            <pc:docMk/>
            <pc:sldMk cId="1620071007" sldId="372"/>
            <ac:spMk id="3" creationId="{82F98C1D-2B65-FB41-A62B-5838A6BF601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22848824" sldId="37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005016193" sldId="373"/>
        </pc:sldMkLst>
        <pc:spChg chg="mod">
          <ac:chgData name="Chuck Tomasi" userId="79514c44-a18e-4aaa-84b1-18f74099d6b1" providerId="ADAL" clId="{083A307A-D291-B540-A7C7-5367A19BD4E1}" dt="2023-02-02T02:10:43.025" v="1382" actId="20577"/>
          <ac:spMkLst>
            <pc:docMk/>
            <pc:sldMk cId="2005016193" sldId="373"/>
            <ac:spMk id="2" creationId="{B695E84C-672D-1833-3D95-C33A68DE291A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8178019" sldId="374"/>
        </pc:sldMkLst>
        <pc:spChg chg="mod">
          <ac:chgData name="Chuck Tomasi" userId="79514c44-a18e-4aaa-84b1-18f74099d6b1" providerId="ADAL" clId="{083A307A-D291-B540-A7C7-5367A19BD4E1}" dt="2023-02-02T02:10:50.364" v="1397" actId="20577"/>
          <ac:spMkLst>
            <pc:docMk/>
            <pc:sldMk cId="418178019" sldId="374"/>
            <ac:spMk id="2" creationId="{1B9FD9BC-7A8A-F3A8-8EA9-0A3A48CE22A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69348669" sldId="37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253483598" sldId="37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53125605" sldId="375"/>
        </pc:sldMkLst>
        <pc:spChg chg="mod">
          <ac:chgData name="Chuck Tomasi" userId="79514c44-a18e-4aaa-84b1-18f74099d6b1" providerId="ADAL" clId="{083A307A-D291-B540-A7C7-5367A19BD4E1}" dt="2023-02-02T02:10:58.282" v="1412" actId="20577"/>
          <ac:spMkLst>
            <pc:docMk/>
            <pc:sldMk cId="3653125605" sldId="375"/>
            <ac:spMk id="2" creationId="{3DBF5AC6-8041-8341-1B15-11A3EAD3BCB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90567778" sldId="376"/>
        </pc:sldMkLst>
        <pc:spChg chg="mod">
          <ac:chgData name="Chuck Tomasi" userId="79514c44-a18e-4aaa-84b1-18f74099d6b1" providerId="ADAL" clId="{083A307A-D291-B540-A7C7-5367A19BD4E1}" dt="2023-02-02T02:11:06.453" v="1429" actId="20577"/>
          <ac:spMkLst>
            <pc:docMk/>
            <pc:sldMk cId="2190567778" sldId="376"/>
            <ac:spMk id="2" creationId="{6072BF62-7FF3-CE6C-BC2B-A625A26D695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749604787" sldId="37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584590" sldId="377"/>
        </pc:sldMkLst>
        <pc:spChg chg="mod">
          <ac:chgData name="Chuck Tomasi" userId="79514c44-a18e-4aaa-84b1-18f74099d6b1" providerId="ADAL" clId="{083A307A-D291-B540-A7C7-5367A19BD4E1}" dt="2023-02-02T02:11:13.222" v="1444" actId="20577"/>
          <ac:spMkLst>
            <pc:docMk/>
            <pc:sldMk cId="41584590" sldId="377"/>
            <ac:spMk id="2" creationId="{45593D44-7BEE-BB05-51D5-E042B5B8D8F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7112859" sldId="37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473259883" sldId="378"/>
        </pc:sldMkLst>
        <pc:spChg chg="mod">
          <ac:chgData name="Chuck Tomasi" userId="79514c44-a18e-4aaa-84b1-18f74099d6b1" providerId="ADAL" clId="{083A307A-D291-B540-A7C7-5367A19BD4E1}" dt="2023-02-02T02:11:20.796" v="1469" actId="20577"/>
          <ac:spMkLst>
            <pc:docMk/>
            <pc:sldMk cId="1473259883" sldId="378"/>
            <ac:spMk id="2" creationId="{5B75DC35-B3F8-CF69-B98A-D910F4DB42D8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623617930" sldId="37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743162845" sldId="379"/>
        </pc:sldMkLst>
        <pc:spChg chg="mod">
          <ac:chgData name="Chuck Tomasi" userId="79514c44-a18e-4aaa-84b1-18f74099d6b1" providerId="ADAL" clId="{083A307A-D291-B540-A7C7-5367A19BD4E1}" dt="2023-02-02T02:12:07.185" v="1508" actId="20577"/>
          <ac:spMkLst>
            <pc:docMk/>
            <pc:sldMk cId="743162845" sldId="379"/>
            <ac:spMk id="2" creationId="{A528DBF6-2438-E41A-85B7-FF2ACD1DDB4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572247291" sldId="37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8066509" sldId="380"/>
        </pc:sldMkLst>
        <pc:spChg chg="mod">
          <ac:chgData name="Chuck Tomasi" userId="79514c44-a18e-4aaa-84b1-18f74099d6b1" providerId="ADAL" clId="{083A307A-D291-B540-A7C7-5367A19BD4E1}" dt="2023-02-02T02:12:14.771" v="1523" actId="20577"/>
          <ac:spMkLst>
            <pc:docMk/>
            <pc:sldMk cId="28066509" sldId="380"/>
            <ac:spMk id="2" creationId="{F9BF36C3-1998-19D3-D08D-A6CFB066633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441900321" sldId="38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645322407" sldId="38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73843173" sldId="381"/>
        </pc:sldMkLst>
        <pc:spChg chg="mod">
          <ac:chgData name="Chuck Tomasi" userId="79514c44-a18e-4aaa-84b1-18f74099d6b1" providerId="ADAL" clId="{083A307A-D291-B540-A7C7-5367A19BD4E1}" dt="2023-02-02T02:12:22.358" v="1541" actId="20577"/>
          <ac:spMkLst>
            <pc:docMk/>
            <pc:sldMk cId="2173843173" sldId="381"/>
            <ac:spMk id="2" creationId="{A8C86596-F10B-339B-12B3-486A165B686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38618207" sldId="38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711946419" sldId="382"/>
        </pc:sldMkLst>
        <pc:spChg chg="mod">
          <ac:chgData name="Chuck Tomasi" userId="79514c44-a18e-4aaa-84b1-18f74099d6b1" providerId="ADAL" clId="{083A307A-D291-B540-A7C7-5367A19BD4E1}" dt="2023-02-02T02:12:30.153" v="1559" actId="20577"/>
          <ac:spMkLst>
            <pc:docMk/>
            <pc:sldMk cId="3711946419" sldId="382"/>
            <ac:spMk id="2" creationId="{9832139A-5722-BFCA-D71F-BA18AC29CCE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383355033" sldId="383"/>
        </pc:sldMkLst>
        <pc:spChg chg="mod">
          <ac:chgData name="Chuck Tomasi" userId="79514c44-a18e-4aaa-84b1-18f74099d6b1" providerId="ADAL" clId="{083A307A-D291-B540-A7C7-5367A19BD4E1}" dt="2023-02-02T02:12:39.383" v="1575" actId="20577"/>
          <ac:spMkLst>
            <pc:docMk/>
            <pc:sldMk cId="3383355033" sldId="383"/>
            <ac:spMk id="2" creationId="{5DB989BD-05A3-1D48-CC79-174F3343018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429299060" sldId="38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77157239" sldId="384"/>
        </pc:sldMkLst>
        <pc:spChg chg="mod">
          <ac:chgData name="Chuck Tomasi" userId="79514c44-a18e-4aaa-84b1-18f74099d6b1" providerId="ADAL" clId="{083A307A-D291-B540-A7C7-5367A19BD4E1}" dt="2023-02-02T02:12:51.421" v="1603" actId="20577"/>
          <ac:spMkLst>
            <pc:docMk/>
            <pc:sldMk cId="877157239" sldId="384"/>
            <ac:spMk id="2" creationId="{5274888A-42A5-99F5-28FD-951E33F746F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59506490" sldId="38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784303405" sldId="38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569556526" sldId="385"/>
        </pc:sldMkLst>
        <pc:spChg chg="mod">
          <ac:chgData name="Chuck Tomasi" userId="79514c44-a18e-4aaa-84b1-18f74099d6b1" providerId="ADAL" clId="{083A307A-D291-B540-A7C7-5367A19BD4E1}" dt="2023-02-02T02:13:02.974" v="1619" actId="20577"/>
          <ac:spMkLst>
            <pc:docMk/>
            <pc:sldMk cId="3569556526" sldId="385"/>
            <ac:spMk id="2" creationId="{EC9A990D-10FA-BC2B-10A6-E8F784BFFE02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74675526" sldId="38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589125661" sldId="386"/>
        </pc:sldMkLst>
        <pc:spChg chg="mod">
          <ac:chgData name="Chuck Tomasi" userId="79514c44-a18e-4aaa-84b1-18f74099d6b1" providerId="ADAL" clId="{083A307A-D291-B540-A7C7-5367A19BD4E1}" dt="2023-02-02T02:13:09.208" v="1635" actId="20577"/>
          <ac:spMkLst>
            <pc:docMk/>
            <pc:sldMk cId="2589125661" sldId="386"/>
            <ac:spMk id="2" creationId="{A6C6260D-0DED-60CB-7DCC-3148F1FB49C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03583671" sldId="38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981219786" sldId="387"/>
        </pc:sldMkLst>
        <pc:spChg chg="mod">
          <ac:chgData name="Chuck Tomasi" userId="79514c44-a18e-4aaa-84b1-18f74099d6b1" providerId="ADAL" clId="{083A307A-D291-B540-A7C7-5367A19BD4E1}" dt="2023-02-02T02:13:16.522" v="1651" actId="20577"/>
          <ac:spMkLst>
            <pc:docMk/>
            <pc:sldMk cId="1981219786" sldId="387"/>
            <ac:spMk id="2" creationId="{3FC559E1-F04A-F9CE-C267-A82114439C0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391845131" sldId="38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77228519" sldId="388"/>
        </pc:sldMkLst>
        <pc:spChg chg="mod">
          <ac:chgData name="Chuck Tomasi" userId="79514c44-a18e-4aaa-84b1-18f74099d6b1" providerId="ADAL" clId="{083A307A-D291-B540-A7C7-5367A19BD4E1}" dt="2023-02-02T02:13:25.789" v="1667" actId="20577"/>
          <ac:spMkLst>
            <pc:docMk/>
            <pc:sldMk cId="3877228519" sldId="388"/>
            <ac:spMk id="2" creationId="{A630101B-3F46-B7CE-C7C7-C4434B53E2F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04981189" sldId="38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36107731" sldId="389"/>
        </pc:sldMkLst>
        <pc:spChg chg="mod">
          <ac:chgData name="Chuck Tomasi" userId="79514c44-a18e-4aaa-84b1-18f74099d6b1" providerId="ADAL" clId="{083A307A-D291-B540-A7C7-5367A19BD4E1}" dt="2023-02-02T02:13:32.140" v="1685" actId="20577"/>
          <ac:spMkLst>
            <pc:docMk/>
            <pc:sldMk cId="1036107731" sldId="389"/>
            <ac:spMk id="2" creationId="{9BC8E255-6335-6917-B092-F5A31B624EC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13381948" sldId="390"/>
        </pc:sldMkLst>
        <pc:spChg chg="mod">
          <ac:chgData name="Chuck Tomasi" userId="79514c44-a18e-4aaa-84b1-18f74099d6b1" providerId="ADAL" clId="{083A307A-D291-B540-A7C7-5367A19BD4E1}" dt="2023-02-02T02:13:42.874" v="1701" actId="20577"/>
          <ac:spMkLst>
            <pc:docMk/>
            <pc:sldMk cId="3413381948" sldId="390"/>
            <ac:spMk id="2" creationId="{F16A30B1-75C4-9FC8-1ADD-47F1BCC8079D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521150961" sldId="39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168686654" sldId="39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231301988" sldId="391"/>
        </pc:sldMkLst>
        <pc:spChg chg="mod">
          <ac:chgData name="Chuck Tomasi" userId="79514c44-a18e-4aaa-84b1-18f74099d6b1" providerId="ADAL" clId="{083A307A-D291-B540-A7C7-5367A19BD4E1}" dt="2023-02-02T02:13:51.880" v="1717" actId="20577"/>
          <ac:spMkLst>
            <pc:docMk/>
            <pc:sldMk cId="3231301988" sldId="391"/>
            <ac:spMk id="2" creationId="{0B294A97-FE26-E7CD-5A95-27E07C117820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23346227" sldId="392"/>
        </pc:sldMkLst>
        <pc:spChg chg="mod">
          <ac:chgData name="Chuck Tomasi" userId="79514c44-a18e-4aaa-84b1-18f74099d6b1" providerId="ADAL" clId="{083A307A-D291-B540-A7C7-5367A19BD4E1}" dt="2023-02-02T02:13:58.413" v="1733" actId="20577"/>
          <ac:spMkLst>
            <pc:docMk/>
            <pc:sldMk cId="823346227" sldId="392"/>
            <ac:spMk id="2" creationId="{4AEF5731-C140-AC4A-F40C-48400FE3B1D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88088240" sldId="39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808357" sldId="393"/>
        </pc:sldMkLst>
        <pc:spChg chg="mod">
          <ac:chgData name="Chuck Tomasi" userId="79514c44-a18e-4aaa-84b1-18f74099d6b1" providerId="ADAL" clId="{083A307A-D291-B540-A7C7-5367A19BD4E1}" dt="2023-02-02T02:14:09.211" v="1749" actId="20577"/>
          <ac:spMkLst>
            <pc:docMk/>
            <pc:sldMk cId="8808357" sldId="393"/>
            <ac:spMk id="2" creationId="{5F94538C-554D-17D9-1FE0-03C05AEDA531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976555484" sldId="393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1152396" sldId="394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794213941" sldId="394"/>
        </pc:sldMkLst>
        <pc:spChg chg="mod">
          <ac:chgData name="Chuck Tomasi" userId="79514c44-a18e-4aaa-84b1-18f74099d6b1" providerId="ADAL" clId="{083A307A-D291-B540-A7C7-5367A19BD4E1}" dt="2023-02-02T02:14:15.061" v="1765" actId="20577"/>
          <ac:spMkLst>
            <pc:docMk/>
            <pc:sldMk cId="2794213941" sldId="394"/>
            <ac:spMk id="2" creationId="{43377067-FB30-008D-7C9A-6FA97F41E88E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043396509" sldId="39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60396418" sldId="395"/>
        </pc:sldMkLst>
        <pc:spChg chg="mod">
          <ac:chgData name="Chuck Tomasi" userId="79514c44-a18e-4aaa-84b1-18f74099d6b1" providerId="ADAL" clId="{083A307A-D291-B540-A7C7-5367A19BD4E1}" dt="2023-02-02T02:14:23.216" v="1781" actId="20577"/>
          <ac:spMkLst>
            <pc:docMk/>
            <pc:sldMk cId="3460396418" sldId="395"/>
            <ac:spMk id="2" creationId="{EBF1753A-BBC1-C9F9-2D6A-8C5EC9B658E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7845872" sldId="39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62682115" sldId="396"/>
        </pc:sldMkLst>
        <pc:spChg chg="mod">
          <ac:chgData name="Chuck Tomasi" userId="79514c44-a18e-4aaa-84b1-18f74099d6b1" providerId="ADAL" clId="{083A307A-D291-B540-A7C7-5367A19BD4E1}" dt="2023-02-02T02:14:38.177" v="1797" actId="20577"/>
          <ac:spMkLst>
            <pc:docMk/>
            <pc:sldMk cId="3862682115" sldId="396"/>
            <ac:spMk id="2" creationId="{3BCE3CD3-A34C-959E-2D7E-F1EB33A8CEB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860044440" sldId="397"/>
        </pc:sldMkLst>
        <pc:spChg chg="mod">
          <ac:chgData name="Chuck Tomasi" userId="79514c44-a18e-4aaa-84b1-18f74099d6b1" providerId="ADAL" clId="{083A307A-D291-B540-A7C7-5367A19BD4E1}" dt="2023-02-02T02:14:45.092" v="1813" actId="20577"/>
          <ac:spMkLst>
            <pc:docMk/>
            <pc:sldMk cId="1860044440" sldId="397"/>
            <ac:spMk id="2" creationId="{1DE779DD-A9B5-A462-80D3-BB1B24FABEA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925666593" sldId="397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05961798" sldId="39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15891632" sldId="398"/>
        </pc:sldMkLst>
        <pc:spChg chg="mod">
          <ac:chgData name="Chuck Tomasi" userId="79514c44-a18e-4aaa-84b1-18f74099d6b1" providerId="ADAL" clId="{083A307A-D291-B540-A7C7-5367A19BD4E1}" dt="2023-02-02T02:14:54.866" v="1829" actId="20577"/>
          <ac:spMkLst>
            <pc:docMk/>
            <pc:sldMk cId="1015891632" sldId="398"/>
            <ac:spMk id="2" creationId="{93D72E00-EBF4-E8EA-E615-67F94FFF0C2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41953397" sldId="399"/>
        </pc:sldMkLst>
      </pc:sldChg>
      <pc:sldChg chg="modSp new del mod ord">
        <pc:chgData name="Chuck Tomasi" userId="79514c44-a18e-4aaa-84b1-18f74099d6b1" providerId="ADAL" clId="{083A307A-D291-B540-A7C7-5367A19BD4E1}" dt="2023-02-02T02:37:34.273" v="2470" actId="2696"/>
        <pc:sldMkLst>
          <pc:docMk/>
          <pc:sldMk cId="3859538688" sldId="399"/>
        </pc:sldMkLst>
        <pc:spChg chg="mod">
          <ac:chgData name="Chuck Tomasi" userId="79514c44-a18e-4aaa-84b1-18f74099d6b1" providerId="ADAL" clId="{083A307A-D291-B540-A7C7-5367A19BD4E1}" dt="2023-02-02T02:15:08.543" v="1846" actId="20577"/>
          <ac:spMkLst>
            <pc:docMk/>
            <pc:sldMk cId="3859538688" sldId="399"/>
            <ac:spMk id="2" creationId="{785CCABE-7EBD-E3B9-3655-DB6256AB19C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81140398" sldId="400"/>
        </pc:sldMkLst>
        <pc:spChg chg="mod">
          <ac:chgData name="Chuck Tomasi" userId="79514c44-a18e-4aaa-84b1-18f74099d6b1" providerId="ADAL" clId="{083A307A-D291-B540-A7C7-5367A19BD4E1}" dt="2023-02-02T02:15:17.170" v="1862" actId="20577"/>
          <ac:spMkLst>
            <pc:docMk/>
            <pc:sldMk cId="3681140398" sldId="400"/>
            <ac:spMk id="2" creationId="{D59E460C-1D61-849A-D2AF-D4468EF7529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40645139" sldId="400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530652" sldId="401"/>
        </pc:sldMkLst>
        <pc:spChg chg="mod">
          <ac:chgData name="Chuck Tomasi" userId="79514c44-a18e-4aaa-84b1-18f74099d6b1" providerId="ADAL" clId="{083A307A-D291-B540-A7C7-5367A19BD4E1}" dt="2023-02-02T02:15:24.188" v="1878" actId="20577"/>
          <ac:spMkLst>
            <pc:docMk/>
            <pc:sldMk cId="530652" sldId="401"/>
            <ac:spMk id="2" creationId="{CF36DDAD-A78D-B96E-AA68-FDD67EE33295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8713594" sldId="40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3476938" sldId="402"/>
        </pc:sldMkLst>
        <pc:spChg chg="mod">
          <ac:chgData name="Chuck Tomasi" userId="79514c44-a18e-4aaa-84b1-18f74099d6b1" providerId="ADAL" clId="{083A307A-D291-B540-A7C7-5367A19BD4E1}" dt="2023-02-02T02:15:31.598" v="1894" actId="20577"/>
          <ac:spMkLst>
            <pc:docMk/>
            <pc:sldMk cId="43476938" sldId="402"/>
            <ac:spMk id="2" creationId="{1EEF79D7-75C8-C321-DB60-2ADFB8E9E3B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7188317" sldId="402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785082902" sldId="403"/>
        </pc:sldMkLst>
      </pc:sldChg>
      <pc:sldChg chg="addSp delSp modSp new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941496117" sldId="403"/>
        </pc:sldMkLst>
        <pc:spChg chg="del mod ord">
          <ac:chgData name="Chuck Tomasi" userId="79514c44-a18e-4aaa-84b1-18f74099d6b1" providerId="ADAL" clId="{083A307A-D291-B540-A7C7-5367A19BD4E1}" dt="2023-02-02T02:31:53.389" v="1951" actId="700"/>
          <ac:spMkLst>
            <pc:docMk/>
            <pc:sldMk cId="3941496117" sldId="403"/>
            <ac:spMk id="2" creationId="{66670F8F-F527-7220-A3D6-82CC8CF8669D}"/>
          </ac:spMkLst>
        </pc:spChg>
        <pc:spChg chg="add mod ord">
          <ac:chgData name="Chuck Tomasi" userId="79514c44-a18e-4aaa-84b1-18f74099d6b1" providerId="ADAL" clId="{083A307A-D291-B540-A7C7-5367A19BD4E1}" dt="2023-02-02T02:32:23.301" v="1978" actId="20577"/>
          <ac:spMkLst>
            <pc:docMk/>
            <pc:sldMk cId="3941496117" sldId="403"/>
            <ac:spMk id="3" creationId="{2E972FCB-35DD-2171-6F21-23974D359261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14230376" sldId="404"/>
        </pc:sldMkLst>
        <pc:spChg chg="mod">
          <ac:chgData name="Chuck Tomasi" userId="79514c44-a18e-4aaa-84b1-18f74099d6b1" providerId="ADAL" clId="{083A307A-D291-B540-A7C7-5367A19BD4E1}" dt="2023-02-02T02:32:32.531" v="1995" actId="20577"/>
          <ac:spMkLst>
            <pc:docMk/>
            <pc:sldMk cId="1814230376" sldId="404"/>
            <ac:spMk id="2" creationId="{AF68921B-FC9E-7B30-0EB4-7263B60B8FB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31391206" sldId="404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346888066" sldId="405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119029921" sldId="405"/>
        </pc:sldMkLst>
        <pc:spChg chg="mod">
          <ac:chgData name="Chuck Tomasi" userId="79514c44-a18e-4aaa-84b1-18f74099d6b1" providerId="ADAL" clId="{083A307A-D291-B540-A7C7-5367A19BD4E1}" dt="2023-02-02T02:32:46.375" v="2010" actId="20577"/>
          <ac:spMkLst>
            <pc:docMk/>
            <pc:sldMk cId="2119029921" sldId="405"/>
            <ac:spMk id="2" creationId="{5B9BE4B3-8395-9BE5-43BD-DE5713F1703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31846016" sldId="406"/>
        </pc:sldMkLst>
        <pc:spChg chg="mod">
          <ac:chgData name="Chuck Tomasi" userId="79514c44-a18e-4aaa-84b1-18f74099d6b1" providerId="ADAL" clId="{083A307A-D291-B540-A7C7-5367A19BD4E1}" dt="2023-02-02T02:32:53.493" v="2025" actId="20577"/>
          <ac:spMkLst>
            <pc:docMk/>
            <pc:sldMk cId="1331846016" sldId="406"/>
            <ac:spMk id="2" creationId="{ED03FFA5-29AE-782D-1A84-B1CB6D859D7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023293317" sldId="406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572885015" sldId="40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52953630" sldId="407"/>
        </pc:sldMkLst>
        <pc:spChg chg="mod">
          <ac:chgData name="Chuck Tomasi" userId="79514c44-a18e-4aaa-84b1-18f74099d6b1" providerId="ADAL" clId="{083A307A-D291-B540-A7C7-5367A19BD4E1}" dt="2023-02-02T02:33:01.938" v="2042" actId="20577"/>
          <ac:spMkLst>
            <pc:docMk/>
            <pc:sldMk cId="2952953630" sldId="407"/>
            <ac:spMk id="2" creationId="{43526082-A0D1-5C84-77D0-E414C5C9164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690278135" sldId="40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21113408" sldId="408"/>
        </pc:sldMkLst>
        <pc:spChg chg="mod">
          <ac:chgData name="Chuck Tomasi" userId="79514c44-a18e-4aaa-84b1-18f74099d6b1" providerId="ADAL" clId="{083A307A-D291-B540-A7C7-5367A19BD4E1}" dt="2023-02-02T02:33:10.559" v="2057" actId="20577"/>
          <ac:spMkLst>
            <pc:docMk/>
            <pc:sldMk cId="3621113408" sldId="408"/>
            <ac:spMk id="2" creationId="{6859A29B-64BC-DE80-66F7-2804F695D11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79150583" sldId="40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70536302" sldId="409"/>
        </pc:sldMkLst>
        <pc:spChg chg="mod">
          <ac:chgData name="Chuck Tomasi" userId="79514c44-a18e-4aaa-84b1-18f74099d6b1" providerId="ADAL" clId="{083A307A-D291-B540-A7C7-5367A19BD4E1}" dt="2023-02-02T02:33:18.342" v="2074" actId="20577"/>
          <ac:spMkLst>
            <pc:docMk/>
            <pc:sldMk cId="3170536302" sldId="409"/>
            <ac:spMk id="2" creationId="{0AED6778-E3C3-8DFF-14E2-B2CE14923C9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053048732" sldId="410"/>
        </pc:sldMkLst>
        <pc:spChg chg="mod">
          <ac:chgData name="Chuck Tomasi" userId="79514c44-a18e-4aaa-84b1-18f74099d6b1" providerId="ADAL" clId="{083A307A-D291-B540-A7C7-5367A19BD4E1}" dt="2023-02-02T02:33:25.916" v="2089" actId="20577"/>
          <ac:spMkLst>
            <pc:docMk/>
            <pc:sldMk cId="1053048732" sldId="410"/>
            <ac:spMk id="2" creationId="{83C6AE39-C300-A770-9482-5BF3392267A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059019100" sldId="410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996019330" sldId="411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86344580" sldId="411"/>
        </pc:sldMkLst>
        <pc:spChg chg="mod">
          <ac:chgData name="Chuck Tomasi" userId="79514c44-a18e-4aaa-84b1-18f74099d6b1" providerId="ADAL" clId="{083A307A-D291-B540-A7C7-5367A19BD4E1}" dt="2023-02-02T02:34:10.785" v="2132" actId="20577"/>
          <ac:spMkLst>
            <pc:docMk/>
            <pc:sldMk cId="3386344580" sldId="411"/>
            <ac:spMk id="2" creationId="{07BE8951-985E-C0A7-F8E7-0F110B5DC46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05497389" sldId="41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21328624" sldId="412"/>
        </pc:sldMkLst>
        <pc:spChg chg="mod">
          <ac:chgData name="Chuck Tomasi" userId="79514c44-a18e-4aaa-84b1-18f74099d6b1" providerId="ADAL" clId="{083A307A-D291-B540-A7C7-5367A19BD4E1}" dt="2023-02-02T02:34:23.106" v="2158" actId="20577"/>
          <ac:spMkLst>
            <pc:docMk/>
            <pc:sldMk cId="3121328624" sldId="412"/>
            <ac:spMk id="2" creationId="{92274527-C777-9867-AC87-A432EC043A4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11333434" sldId="41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213791178" sldId="413"/>
        </pc:sldMkLst>
        <pc:spChg chg="mod">
          <ac:chgData name="Chuck Tomasi" userId="79514c44-a18e-4aaa-84b1-18f74099d6b1" providerId="ADAL" clId="{083A307A-D291-B540-A7C7-5367A19BD4E1}" dt="2023-02-02T02:34:30.130" v="2174" actId="20577"/>
          <ac:spMkLst>
            <pc:docMk/>
            <pc:sldMk cId="3213791178" sldId="413"/>
            <ac:spMk id="2" creationId="{A45E6FBE-1585-B98A-BAF8-242CBC76BD46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884379556" sldId="414"/>
        </pc:sldMkLst>
        <pc:spChg chg="mod">
          <ac:chgData name="Chuck Tomasi" userId="79514c44-a18e-4aaa-84b1-18f74099d6b1" providerId="ADAL" clId="{083A307A-D291-B540-A7C7-5367A19BD4E1}" dt="2023-02-02T02:34:36.010" v="2190" actId="20577"/>
          <ac:spMkLst>
            <pc:docMk/>
            <pc:sldMk cId="884379556" sldId="414"/>
            <ac:spMk id="2" creationId="{66F01AD2-28EA-72C7-38B4-69E9D9EF187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338854653" sldId="41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81838817" sldId="415"/>
        </pc:sldMkLst>
        <pc:spChg chg="mod">
          <ac:chgData name="Chuck Tomasi" userId="79514c44-a18e-4aaa-84b1-18f74099d6b1" providerId="ADAL" clId="{083A307A-D291-B540-A7C7-5367A19BD4E1}" dt="2023-02-02T02:34:43.576" v="2206" actId="20577"/>
          <ac:spMkLst>
            <pc:docMk/>
            <pc:sldMk cId="1381838817" sldId="415"/>
            <ac:spMk id="2" creationId="{9126C245-949C-4148-43DF-325A424C44A8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430630196" sldId="41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551808505" sldId="41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232697719" sldId="416"/>
        </pc:sldMkLst>
        <pc:spChg chg="mod">
          <ac:chgData name="Chuck Tomasi" userId="79514c44-a18e-4aaa-84b1-18f74099d6b1" providerId="ADAL" clId="{083A307A-D291-B540-A7C7-5367A19BD4E1}" dt="2023-02-02T02:34:53.675" v="2224" actId="20577"/>
          <ac:spMkLst>
            <pc:docMk/>
            <pc:sldMk cId="4232697719" sldId="416"/>
            <ac:spMk id="2" creationId="{7FCF43EA-C5B9-24A4-6195-C06EC24C9AD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512119347" sldId="417"/>
        </pc:sldMkLst>
        <pc:spChg chg="mod">
          <ac:chgData name="Chuck Tomasi" userId="79514c44-a18e-4aaa-84b1-18f74099d6b1" providerId="ADAL" clId="{083A307A-D291-B540-A7C7-5367A19BD4E1}" dt="2023-02-02T02:35:00.095" v="2240" actId="20577"/>
          <ac:spMkLst>
            <pc:docMk/>
            <pc:sldMk cId="1512119347" sldId="417"/>
            <ac:spMk id="2" creationId="{E39B50E7-BB71-C09B-38C2-C7BEDA2472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229981908" sldId="41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16179023" sldId="418"/>
        </pc:sldMkLst>
        <pc:spChg chg="mod">
          <ac:chgData name="Chuck Tomasi" userId="79514c44-a18e-4aaa-84b1-18f74099d6b1" providerId="ADAL" clId="{083A307A-D291-B540-A7C7-5367A19BD4E1}" dt="2023-02-02T02:35:07.477" v="2257" actId="20577"/>
          <ac:spMkLst>
            <pc:docMk/>
            <pc:sldMk cId="116179023" sldId="418"/>
            <ac:spMk id="2" creationId="{C453419B-CC49-3E82-7C3D-D780DDFE628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46597966" sldId="418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822212993" sldId="41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45436013" sldId="419"/>
        </pc:sldMkLst>
        <pc:spChg chg="mod">
          <ac:chgData name="Chuck Tomasi" userId="79514c44-a18e-4aaa-84b1-18f74099d6b1" providerId="ADAL" clId="{083A307A-D291-B540-A7C7-5367A19BD4E1}" dt="2023-02-02T02:35:18.089" v="2273" actId="20577"/>
          <ac:spMkLst>
            <pc:docMk/>
            <pc:sldMk cId="3645436013" sldId="419"/>
            <ac:spMk id="2" creationId="{27C25CA9-BF1B-C00E-40A7-4643F65345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83609233" sldId="42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39187328" sldId="420"/>
        </pc:sldMkLst>
        <pc:spChg chg="mod">
          <ac:chgData name="Chuck Tomasi" userId="79514c44-a18e-4aaa-84b1-18f74099d6b1" providerId="ADAL" clId="{083A307A-D291-B540-A7C7-5367A19BD4E1}" dt="2023-02-02T02:35:27.616" v="2289" actId="20577"/>
          <ac:spMkLst>
            <pc:docMk/>
            <pc:sldMk cId="3139187328" sldId="420"/>
            <ac:spMk id="2" creationId="{2F975A28-9BC7-FB35-BBE7-B475AACF02BB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50435684" sldId="421"/>
        </pc:sldMkLst>
        <pc:spChg chg="mod">
          <ac:chgData name="Chuck Tomasi" userId="79514c44-a18e-4aaa-84b1-18f74099d6b1" providerId="ADAL" clId="{083A307A-D291-B540-A7C7-5367A19BD4E1}" dt="2023-02-02T02:35:33.390" v="2305" actId="20577"/>
          <ac:spMkLst>
            <pc:docMk/>
            <pc:sldMk cId="4050435684" sldId="421"/>
            <ac:spMk id="2" creationId="{E976FF45-CC37-C784-F8CF-A789344939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190345829" sldId="421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49364391" sldId="42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21786558" sldId="422"/>
        </pc:sldMkLst>
        <pc:spChg chg="mod">
          <ac:chgData name="Chuck Tomasi" userId="79514c44-a18e-4aaa-84b1-18f74099d6b1" providerId="ADAL" clId="{083A307A-D291-B540-A7C7-5367A19BD4E1}" dt="2023-02-02T02:35:39.985" v="2321" actId="20577"/>
          <ac:spMkLst>
            <pc:docMk/>
            <pc:sldMk cId="3421786558" sldId="422"/>
            <ac:spMk id="2" creationId="{97C9CB7B-3BE2-FA00-C1D7-F72B50A8B9A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047392943" sldId="42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00310748" sldId="423"/>
        </pc:sldMkLst>
        <pc:spChg chg="mod">
          <ac:chgData name="Chuck Tomasi" userId="79514c44-a18e-4aaa-84b1-18f74099d6b1" providerId="ADAL" clId="{083A307A-D291-B540-A7C7-5367A19BD4E1}" dt="2023-02-02T02:35:46.333" v="2337" actId="20577"/>
          <ac:spMkLst>
            <pc:docMk/>
            <pc:sldMk cId="3100310748" sldId="423"/>
            <ac:spMk id="2" creationId="{C763B086-C115-A757-4D66-85C43C42B3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48999" sldId="42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989558398" sldId="424"/>
        </pc:sldMkLst>
        <pc:spChg chg="mod">
          <ac:chgData name="Chuck Tomasi" userId="79514c44-a18e-4aaa-84b1-18f74099d6b1" providerId="ADAL" clId="{083A307A-D291-B540-A7C7-5367A19BD4E1}" dt="2023-02-02T02:35:53.209" v="2353" actId="20577"/>
          <ac:spMkLst>
            <pc:docMk/>
            <pc:sldMk cId="989558398" sldId="424"/>
            <ac:spMk id="2" creationId="{72A2E284-8AFC-39AE-A1E8-47553EB03FAF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53128867" sldId="425"/>
        </pc:sldMkLst>
        <pc:spChg chg="mod">
          <ac:chgData name="Chuck Tomasi" userId="79514c44-a18e-4aaa-84b1-18f74099d6b1" providerId="ADAL" clId="{083A307A-D291-B540-A7C7-5367A19BD4E1}" dt="2023-02-02T02:36:00.087" v="2369" actId="20577"/>
          <ac:spMkLst>
            <pc:docMk/>
            <pc:sldMk cId="1753128867" sldId="425"/>
            <ac:spMk id="2" creationId="{C7044B00-8252-C05F-B251-D55A8817263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07646249" sldId="42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730139734" sldId="42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67839545" sldId="426"/>
        </pc:sldMkLst>
        <pc:spChg chg="mod">
          <ac:chgData name="Chuck Tomasi" userId="79514c44-a18e-4aaa-84b1-18f74099d6b1" providerId="ADAL" clId="{083A307A-D291-B540-A7C7-5367A19BD4E1}" dt="2023-02-02T02:36:08.040" v="2385" actId="20577"/>
          <ac:spMkLst>
            <pc:docMk/>
            <pc:sldMk cId="4067839545" sldId="426"/>
            <ac:spMk id="2" creationId="{FA0C3D23-AB83-596C-A394-B594A501C8D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10304508" sldId="42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12059665" sldId="427"/>
        </pc:sldMkLst>
        <pc:spChg chg="mod">
          <ac:chgData name="Chuck Tomasi" userId="79514c44-a18e-4aaa-84b1-18f74099d6b1" providerId="ADAL" clId="{083A307A-D291-B540-A7C7-5367A19BD4E1}" dt="2023-02-02T02:36:16.598" v="2405" actId="20577"/>
          <ac:spMkLst>
            <pc:docMk/>
            <pc:sldMk cId="4012059665" sldId="427"/>
            <ac:spMk id="2" creationId="{5E4CF68D-252F-0A0F-8ECD-E13FD86DCC52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3118152" sldId="42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01562613" sldId="428"/>
        </pc:sldMkLst>
        <pc:spChg chg="mod">
          <ac:chgData name="Chuck Tomasi" userId="79514c44-a18e-4aaa-84b1-18f74099d6b1" providerId="ADAL" clId="{083A307A-D291-B540-A7C7-5367A19BD4E1}" dt="2023-02-02T02:36:22.329" v="2421" actId="20577"/>
          <ac:spMkLst>
            <pc:docMk/>
            <pc:sldMk cId="3301562613" sldId="428"/>
            <ac:spMk id="2" creationId="{F96B679D-DFB4-7A08-9AA4-28C4A320055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75756398" sldId="429"/>
        </pc:sldMkLst>
        <pc:spChg chg="mod">
          <ac:chgData name="Chuck Tomasi" userId="79514c44-a18e-4aaa-84b1-18f74099d6b1" providerId="ADAL" clId="{083A307A-D291-B540-A7C7-5367A19BD4E1}" dt="2023-02-02T02:36:28.545" v="2437" actId="20577"/>
          <ac:spMkLst>
            <pc:docMk/>
            <pc:sldMk cId="1875756398" sldId="429"/>
            <ac:spMk id="2" creationId="{E6031256-F0C5-D10B-06F5-697637ACA23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941500479" sldId="429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30908041" sldId="43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10185512" sldId="430"/>
        </pc:sldMkLst>
        <pc:spChg chg="mod">
          <ac:chgData name="Chuck Tomasi" userId="79514c44-a18e-4aaa-84b1-18f74099d6b1" providerId="ADAL" clId="{083A307A-D291-B540-A7C7-5367A19BD4E1}" dt="2023-02-02T02:36:42.215" v="2469" actId="20577"/>
          <ac:spMkLst>
            <pc:docMk/>
            <pc:sldMk cId="2910185512" sldId="430"/>
            <ac:spMk id="2" creationId="{4DEC48CF-42F7-1EFF-B0E0-8CCC6D350436}"/>
          </ac:spMkLst>
        </pc:spChg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42187334" sldId="431"/>
        </pc:sldMkLst>
        <pc:spChg chg="mod">
          <ac:chgData name="Chuck Tomasi" userId="79514c44-a18e-4aaa-84b1-18f74099d6b1" providerId="ADAL" clId="{083A307A-D291-B540-A7C7-5367A19BD4E1}" dt="2023-02-02T02:52:20.106" v="2786" actId="20577"/>
          <ac:spMkLst>
            <pc:docMk/>
            <pc:sldMk cId="3042187334" sldId="431"/>
            <ac:spMk id="2" creationId="{211D88AC-92F3-BD49-2E6B-FE3261012E04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04199355" sldId="431"/>
        </pc:sldMkLst>
      </pc:sldChg>
      <pc:sldChg chg="modSp new del mod">
        <pc:chgData name="Chuck Tomasi" userId="79514c44-a18e-4aaa-84b1-18f74099d6b1" providerId="ADAL" clId="{083A307A-D291-B540-A7C7-5367A19BD4E1}" dt="2023-02-02T02:49:18.997" v="2540" actId="2696"/>
        <pc:sldMkLst>
          <pc:docMk/>
          <pc:sldMk cId="3941927705" sldId="431"/>
        </pc:sldMkLst>
        <pc:spChg chg="mod">
          <ac:chgData name="Chuck Tomasi" userId="79514c44-a18e-4aaa-84b1-18f74099d6b1" providerId="ADAL" clId="{083A307A-D291-B540-A7C7-5367A19BD4E1}" dt="2023-02-02T02:49:04.116" v="2539" actId="20577"/>
          <ac:spMkLst>
            <pc:docMk/>
            <pc:sldMk cId="3941927705" sldId="431"/>
            <ac:spMk id="2" creationId="{58832382-46D0-08AB-933D-3B54A44FFCBC}"/>
          </ac:spMkLst>
        </pc:spChg>
      </pc:sldChg>
      <pc:sldChg chg="new del">
        <pc:chgData name="Chuck Tomasi" userId="79514c44-a18e-4aaa-84b1-18f74099d6b1" providerId="ADAL" clId="{083A307A-D291-B540-A7C7-5367A19BD4E1}" dt="2023-02-02T02:33:55.864" v="2113" actId="2696"/>
        <pc:sldMkLst>
          <pc:docMk/>
          <pc:sldMk cId="4006141509" sldId="43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75071069" sldId="432"/>
        </pc:sldMkLst>
      </pc:sldChg>
      <pc:sldChg chg="new del">
        <pc:chgData name="Chuck Tomasi" userId="79514c44-a18e-4aaa-84b1-18f74099d6b1" providerId="ADAL" clId="{083A307A-D291-B540-A7C7-5367A19BD4E1}" dt="2023-02-02T02:33:53.545" v="2112" actId="2696"/>
        <pc:sldMkLst>
          <pc:docMk/>
          <pc:sldMk cId="2215315417" sldId="432"/>
        </pc:sldMkLst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59238563" sldId="432"/>
        </pc:sldMkLst>
        <pc:spChg chg="mod">
          <ac:chgData name="Chuck Tomasi" userId="79514c44-a18e-4aaa-84b1-18f74099d6b1" providerId="ADAL" clId="{083A307A-D291-B540-A7C7-5367A19BD4E1}" dt="2023-02-02T02:52:29.199" v="2804" actId="20577"/>
          <ac:spMkLst>
            <pc:docMk/>
            <pc:sldMk cId="3159238563" sldId="432"/>
            <ac:spMk id="2" creationId="{4816E5F0-5BCC-F9B0-942A-77FAD06DDAA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024704040" sldId="43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3:54:02.133" v="4694" actId="2696"/>
        <pc:sldMkLst>
          <pc:docMk/>
          <pc:sldMk cId="2734694791" sldId="433"/>
        </pc:sldMkLst>
        <pc:spChg chg="del mod ord">
          <ac:chgData name="Chuck Tomasi" userId="79514c44-a18e-4aaa-84b1-18f74099d6b1" providerId="ADAL" clId="{083A307A-D291-B540-A7C7-5367A19BD4E1}" dt="2023-02-02T03:40:13.688" v="4089" actId="700"/>
          <ac:spMkLst>
            <pc:docMk/>
            <pc:sldMk cId="2734694791" sldId="433"/>
            <ac:spMk id="2" creationId="{D8689E0F-7ED9-E07B-6E5F-B80C46EFA18D}"/>
          </ac:spMkLst>
        </pc:spChg>
        <pc:spChg chg="add mod ord">
          <ac:chgData name="Chuck Tomasi" userId="79514c44-a18e-4aaa-84b1-18f74099d6b1" providerId="ADAL" clId="{083A307A-D291-B540-A7C7-5367A19BD4E1}" dt="2023-02-02T03:40:57.163" v="4146" actId="20577"/>
          <ac:spMkLst>
            <pc:docMk/>
            <pc:sldMk cId="2734694791" sldId="433"/>
            <ac:spMk id="3" creationId="{2B5DE015-9792-F9C1-7919-233F15CB8846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117881708" sldId="434"/>
        </pc:sldMkLst>
        <pc:spChg chg="mod">
          <ac:chgData name="Chuck Tomasi" userId="79514c44-a18e-4aaa-84b1-18f74099d6b1" providerId="ADAL" clId="{083A307A-D291-B540-A7C7-5367A19BD4E1}" dt="2023-02-02T03:41:02.028" v="4161" actId="20577"/>
          <ac:spMkLst>
            <pc:docMk/>
            <pc:sldMk cId="1117881708" sldId="434"/>
            <ac:spMk id="2" creationId="{8C6FCF12-AF1C-0C0E-4E7A-64CC1D38F62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016128112" sldId="43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005334692" sldId="435"/>
        </pc:sldMkLst>
        <pc:spChg chg="mod">
          <ac:chgData name="Chuck Tomasi" userId="79514c44-a18e-4aaa-84b1-18f74099d6b1" providerId="ADAL" clId="{083A307A-D291-B540-A7C7-5367A19BD4E1}" dt="2023-02-02T03:41:09.091" v="4176" actId="20577"/>
          <ac:spMkLst>
            <pc:docMk/>
            <pc:sldMk cId="3005334692" sldId="435"/>
            <ac:spMk id="2" creationId="{EB3E345C-46E8-6D69-2EB4-360F6A90203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139415935" sldId="43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16492710" sldId="43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238427569" sldId="436"/>
        </pc:sldMkLst>
        <pc:spChg chg="mod">
          <ac:chgData name="Chuck Tomasi" userId="79514c44-a18e-4aaa-84b1-18f74099d6b1" providerId="ADAL" clId="{083A307A-D291-B540-A7C7-5367A19BD4E1}" dt="2023-02-02T03:41:27.050" v="4207" actId="20577"/>
          <ac:spMkLst>
            <pc:docMk/>
            <pc:sldMk cId="1238427569" sldId="436"/>
            <ac:spMk id="2" creationId="{5A3B0D87-4B7F-B67E-046E-76A6EBE713A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980825299" sldId="43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748658178" sldId="437"/>
        </pc:sldMkLst>
        <pc:spChg chg="mod">
          <ac:chgData name="Chuck Tomasi" userId="79514c44-a18e-4aaa-84b1-18f74099d6b1" providerId="ADAL" clId="{083A307A-D291-B540-A7C7-5367A19BD4E1}" dt="2023-02-02T03:41:36.605" v="4222" actId="20577"/>
          <ac:spMkLst>
            <pc:docMk/>
            <pc:sldMk cId="2748658178" sldId="437"/>
            <ac:spMk id="2" creationId="{E9B442A8-990E-6DBC-2503-A9E6DE4341BF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01552928" sldId="438"/>
        </pc:sldMkLst>
        <pc:spChg chg="mod">
          <ac:chgData name="Chuck Tomasi" userId="79514c44-a18e-4aaa-84b1-18f74099d6b1" providerId="ADAL" clId="{083A307A-D291-B540-A7C7-5367A19BD4E1}" dt="2023-02-02T03:41:43.806" v="4237" actId="20577"/>
          <ac:spMkLst>
            <pc:docMk/>
            <pc:sldMk cId="201552928" sldId="438"/>
            <ac:spMk id="2" creationId="{35100746-0887-51D7-7F76-CC85C80141EE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838231702" sldId="438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4293317" sldId="43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9983658" sldId="439"/>
        </pc:sldMkLst>
        <pc:spChg chg="mod">
          <ac:chgData name="Chuck Tomasi" userId="79514c44-a18e-4aaa-84b1-18f74099d6b1" providerId="ADAL" clId="{083A307A-D291-B540-A7C7-5367A19BD4E1}" dt="2023-02-02T03:41:49.823" v="4252" actId="20577"/>
          <ac:spMkLst>
            <pc:docMk/>
            <pc:sldMk cId="169983658" sldId="439"/>
            <ac:spMk id="2" creationId="{4082A7AF-6DA3-474B-2A57-A86864A484B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727404263" sldId="44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4162773739" sldId="440"/>
        </pc:sldMkLst>
        <pc:spChg chg="mod">
          <ac:chgData name="Chuck Tomasi" userId="79514c44-a18e-4aaa-84b1-18f74099d6b1" providerId="ADAL" clId="{083A307A-D291-B540-A7C7-5367A19BD4E1}" dt="2023-02-02T03:41:54.871" v="4267" actId="20577"/>
          <ac:spMkLst>
            <pc:docMk/>
            <pc:sldMk cId="4162773739" sldId="440"/>
            <ac:spMk id="2" creationId="{79EE09E0-0D84-4796-42E7-0D2BCED412BB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804324332" sldId="441"/>
        </pc:sldMkLst>
        <pc:spChg chg="mod">
          <ac:chgData name="Chuck Tomasi" userId="79514c44-a18e-4aaa-84b1-18f74099d6b1" providerId="ADAL" clId="{083A307A-D291-B540-A7C7-5367A19BD4E1}" dt="2023-02-02T03:41:59.743" v="4282" actId="20577"/>
          <ac:spMkLst>
            <pc:docMk/>
            <pc:sldMk cId="3804324332" sldId="441"/>
            <ac:spMk id="2" creationId="{138A2741-4293-EDEC-697A-0840E32FBB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52078502" sldId="44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60128767" sldId="44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44292406" sldId="442"/>
        </pc:sldMkLst>
        <pc:spChg chg="mod">
          <ac:chgData name="Chuck Tomasi" userId="79514c44-a18e-4aaa-84b1-18f74099d6b1" providerId="ADAL" clId="{083A307A-D291-B540-A7C7-5367A19BD4E1}" dt="2023-02-02T03:42:04.499" v="4298" actId="20577"/>
          <ac:spMkLst>
            <pc:docMk/>
            <pc:sldMk cId="1344292406" sldId="442"/>
            <ac:spMk id="2" creationId="{89D48A3D-305B-1CA1-5202-C4B0837BC63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44760991" sldId="44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10928744" sldId="443"/>
        </pc:sldMkLst>
        <pc:spChg chg="mod">
          <ac:chgData name="Chuck Tomasi" userId="79514c44-a18e-4aaa-84b1-18f74099d6b1" providerId="ADAL" clId="{083A307A-D291-B540-A7C7-5367A19BD4E1}" dt="2023-02-02T03:42:11.232" v="4315" actId="20577"/>
          <ac:spMkLst>
            <pc:docMk/>
            <pc:sldMk cId="2310928744" sldId="443"/>
            <ac:spMk id="2" creationId="{DA33AB15-A550-5875-08B2-0C23EADEF1A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56519090" sldId="444"/>
        </pc:sldMkLst>
        <pc:spChg chg="mod">
          <ac:chgData name="Chuck Tomasi" userId="79514c44-a18e-4aaa-84b1-18f74099d6b1" providerId="ADAL" clId="{083A307A-D291-B540-A7C7-5367A19BD4E1}" dt="2023-02-02T03:42:19.070" v="4333" actId="20577"/>
          <ac:spMkLst>
            <pc:docMk/>
            <pc:sldMk cId="1356519090" sldId="444"/>
            <ac:spMk id="2" creationId="{5FC586EA-B8A2-D083-47AA-4423C9D71FF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924066915" sldId="44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01009264" sldId="445"/>
        </pc:sldMkLst>
        <pc:spChg chg="mod">
          <ac:chgData name="Chuck Tomasi" userId="79514c44-a18e-4aaa-84b1-18f74099d6b1" providerId="ADAL" clId="{083A307A-D291-B540-A7C7-5367A19BD4E1}" dt="2023-02-02T03:42:29.118" v="4349" actId="20577"/>
          <ac:spMkLst>
            <pc:docMk/>
            <pc:sldMk cId="2801009264" sldId="445"/>
            <ac:spMk id="2" creationId="{04A32D48-1703-0FE0-F9E8-E77A378C8635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259231262" sldId="44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98673010" sldId="44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238036169" sldId="446"/>
        </pc:sldMkLst>
        <pc:spChg chg="mod">
          <ac:chgData name="Chuck Tomasi" userId="79514c44-a18e-4aaa-84b1-18f74099d6b1" providerId="ADAL" clId="{083A307A-D291-B540-A7C7-5367A19BD4E1}" dt="2023-02-02T03:42:35.185" v="4367" actId="20577"/>
          <ac:spMkLst>
            <pc:docMk/>
            <pc:sldMk cId="3238036169" sldId="446"/>
            <ac:spMk id="2" creationId="{783A3C9E-F7EE-030E-A595-A931C328AB14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93305981" sldId="447"/>
        </pc:sldMkLst>
        <pc:spChg chg="mod">
          <ac:chgData name="Chuck Tomasi" userId="79514c44-a18e-4aaa-84b1-18f74099d6b1" providerId="ADAL" clId="{083A307A-D291-B540-A7C7-5367A19BD4E1}" dt="2023-02-02T03:42:42.063" v="4385" actId="20577"/>
          <ac:spMkLst>
            <pc:docMk/>
            <pc:sldMk cId="1393305981" sldId="447"/>
            <ac:spMk id="2" creationId="{0598867F-3557-7474-481C-AB2231DD3DD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12623456" sldId="44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855406540" sldId="448"/>
        </pc:sldMkLst>
        <pc:spChg chg="mod">
          <ac:chgData name="Chuck Tomasi" userId="79514c44-a18e-4aaa-84b1-18f74099d6b1" providerId="ADAL" clId="{083A307A-D291-B540-A7C7-5367A19BD4E1}" dt="2023-02-02T03:42:47.650" v="4401" actId="20577"/>
          <ac:spMkLst>
            <pc:docMk/>
            <pc:sldMk cId="1855406540" sldId="448"/>
            <ac:spMk id="2" creationId="{4A37EDA1-ABD9-3F18-4728-9BF7834693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603722010" sldId="44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66808944" sldId="449"/>
        </pc:sldMkLst>
        <pc:spChg chg="mod">
          <ac:chgData name="Chuck Tomasi" userId="79514c44-a18e-4aaa-84b1-18f74099d6b1" providerId="ADAL" clId="{083A307A-D291-B540-A7C7-5367A19BD4E1}" dt="2023-02-02T03:43:00.439" v="4427" actId="20577"/>
          <ac:spMkLst>
            <pc:docMk/>
            <pc:sldMk cId="966808944" sldId="449"/>
            <ac:spMk id="2" creationId="{77519854-AC63-D520-5B9D-89CBE79B9E3B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43635450" sldId="44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68678952" sldId="450"/>
        </pc:sldMkLst>
        <pc:spChg chg="mod">
          <ac:chgData name="Chuck Tomasi" userId="79514c44-a18e-4aaa-84b1-18f74099d6b1" providerId="ADAL" clId="{083A307A-D291-B540-A7C7-5367A19BD4E1}" dt="2023-02-02T03:43:32.719" v="4447" actId="20577"/>
          <ac:spMkLst>
            <pc:docMk/>
            <pc:sldMk cId="1968678952" sldId="450"/>
            <ac:spMk id="2" creationId="{F0A2C5BD-9C93-B13E-D100-4B6DA400446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37977788" sldId="450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76277024" sldId="451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38658438" sldId="451"/>
        </pc:sldMkLst>
        <pc:spChg chg="mod">
          <ac:chgData name="Chuck Tomasi" userId="79514c44-a18e-4aaa-84b1-18f74099d6b1" providerId="ADAL" clId="{083A307A-D291-B540-A7C7-5367A19BD4E1}" dt="2023-02-02T03:43:42.269" v="4465" actId="20577"/>
          <ac:spMkLst>
            <pc:docMk/>
            <pc:sldMk cId="1638658438" sldId="451"/>
            <ac:spMk id="2" creationId="{00FB1A4C-2FE6-5A89-B03F-B3A7C18AA0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846642379" sldId="45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81076305" sldId="452"/>
        </pc:sldMkLst>
        <pc:spChg chg="mod">
          <ac:chgData name="Chuck Tomasi" userId="79514c44-a18e-4aaa-84b1-18f74099d6b1" providerId="ADAL" clId="{083A307A-D291-B540-A7C7-5367A19BD4E1}" dt="2023-02-02T03:43:49.253" v="4481" actId="20577"/>
          <ac:spMkLst>
            <pc:docMk/>
            <pc:sldMk cId="981076305" sldId="452"/>
            <ac:spMk id="2" creationId="{106F8C7A-782F-24CB-4CAB-A99A4755FC14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0821153" sldId="45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225931256" sldId="453"/>
        </pc:sldMkLst>
        <pc:spChg chg="mod">
          <ac:chgData name="Chuck Tomasi" userId="79514c44-a18e-4aaa-84b1-18f74099d6b1" providerId="ADAL" clId="{083A307A-D291-B540-A7C7-5367A19BD4E1}" dt="2023-02-02T03:44:01.008" v="4497" actId="20577"/>
          <ac:spMkLst>
            <pc:docMk/>
            <pc:sldMk cId="2225931256" sldId="453"/>
            <ac:spMk id="2" creationId="{3D7A7641-9B3D-DB98-648E-EC4B1EB6EE8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84307928" sldId="45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49935281" sldId="454"/>
        </pc:sldMkLst>
        <pc:spChg chg="mod">
          <ac:chgData name="Chuck Tomasi" userId="79514c44-a18e-4aaa-84b1-18f74099d6b1" providerId="ADAL" clId="{083A307A-D291-B540-A7C7-5367A19BD4E1}" dt="2023-02-02T03:44:08.306" v="4513" actId="20577"/>
          <ac:spMkLst>
            <pc:docMk/>
            <pc:sldMk cId="2849935281" sldId="454"/>
            <ac:spMk id="2" creationId="{C5CED6EC-2551-8915-17B2-01B61E5A687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591635369" sldId="455"/>
        </pc:sldMkLst>
        <pc:spChg chg="mod">
          <ac:chgData name="Chuck Tomasi" userId="79514c44-a18e-4aaa-84b1-18f74099d6b1" providerId="ADAL" clId="{083A307A-D291-B540-A7C7-5367A19BD4E1}" dt="2023-02-02T03:44:14.699" v="4529" actId="20577"/>
          <ac:spMkLst>
            <pc:docMk/>
            <pc:sldMk cId="1591635369" sldId="455"/>
            <ac:spMk id="2" creationId="{759CFFF0-233F-65A5-EB9D-E2A3BED0D377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505390824" sldId="455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820963457" sldId="456"/>
        </pc:sldMkLst>
        <pc:spChg chg="mod">
          <ac:chgData name="Chuck Tomasi" userId="79514c44-a18e-4aaa-84b1-18f74099d6b1" providerId="ADAL" clId="{083A307A-D291-B540-A7C7-5367A19BD4E1}" dt="2023-02-02T03:44:21.456" v="4545" actId="20577"/>
          <ac:spMkLst>
            <pc:docMk/>
            <pc:sldMk cId="820963457" sldId="456"/>
            <ac:spMk id="2" creationId="{2286F3D5-AFF3-584F-AB46-97B60500CEB8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06639712" sldId="456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180307859" sldId="45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39205136" sldId="457"/>
        </pc:sldMkLst>
        <pc:spChg chg="mod">
          <ac:chgData name="Chuck Tomasi" userId="79514c44-a18e-4aaa-84b1-18f74099d6b1" providerId="ADAL" clId="{083A307A-D291-B540-A7C7-5367A19BD4E1}" dt="2023-02-02T03:44:29.480" v="4564" actId="20577"/>
          <ac:spMkLst>
            <pc:docMk/>
            <pc:sldMk cId="3339205136" sldId="457"/>
            <ac:spMk id="2" creationId="{1CE28A1D-38D2-06E9-71AF-F27AD85DA86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27376672" sldId="45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86299255" sldId="458"/>
        </pc:sldMkLst>
        <pc:spChg chg="mod">
          <ac:chgData name="Chuck Tomasi" userId="79514c44-a18e-4aaa-84b1-18f74099d6b1" providerId="ADAL" clId="{083A307A-D291-B540-A7C7-5367A19BD4E1}" dt="2023-02-02T03:44:38.920" v="4580" actId="20577"/>
          <ac:spMkLst>
            <pc:docMk/>
            <pc:sldMk cId="3386299255" sldId="458"/>
            <ac:spMk id="2" creationId="{EC11CE3A-310C-1DE7-856A-14E52AA8A2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4708733" sldId="45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44976596" sldId="459"/>
        </pc:sldMkLst>
        <pc:spChg chg="mod">
          <ac:chgData name="Chuck Tomasi" userId="79514c44-a18e-4aaa-84b1-18f74099d6b1" providerId="ADAL" clId="{083A307A-D291-B540-A7C7-5367A19BD4E1}" dt="2023-02-02T03:44:46.038" v="4596" actId="20577"/>
          <ac:spMkLst>
            <pc:docMk/>
            <pc:sldMk cId="1944976596" sldId="459"/>
            <ac:spMk id="2" creationId="{8FEC6474-0DE6-8A55-942B-E704D88AE38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72243611" sldId="46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955570854" sldId="460"/>
        </pc:sldMkLst>
        <pc:spChg chg="mod">
          <ac:chgData name="Chuck Tomasi" userId="79514c44-a18e-4aaa-84b1-18f74099d6b1" providerId="ADAL" clId="{083A307A-D291-B540-A7C7-5367A19BD4E1}" dt="2023-02-02T03:44:51.597" v="4612" actId="20577"/>
          <ac:spMkLst>
            <pc:docMk/>
            <pc:sldMk cId="2955570854" sldId="460"/>
            <ac:spMk id="2" creationId="{5B784A92-6D7B-A7DE-F87F-1CCB2F86452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174324438" sldId="461"/>
        </pc:sldMkLst>
        <pc:spChg chg="mod">
          <ac:chgData name="Chuck Tomasi" userId="79514c44-a18e-4aaa-84b1-18f74099d6b1" providerId="ADAL" clId="{083A307A-D291-B540-A7C7-5367A19BD4E1}" dt="2023-02-02T03:44:58.321" v="4628" actId="20577"/>
          <ac:spMkLst>
            <pc:docMk/>
            <pc:sldMk cId="3174324438" sldId="461"/>
            <ac:spMk id="2" creationId="{BDE22299-AD0E-698F-ADF6-A6D1CDDEA5E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717202384" sldId="46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695298822" sldId="46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407048379" sldId="462"/>
        </pc:sldMkLst>
        <pc:spChg chg="mod">
          <ac:chgData name="Chuck Tomasi" userId="79514c44-a18e-4aaa-84b1-18f74099d6b1" providerId="ADAL" clId="{083A307A-D291-B540-A7C7-5367A19BD4E1}" dt="2023-02-02T03:45:08.936" v="4644" actId="20577"/>
          <ac:spMkLst>
            <pc:docMk/>
            <pc:sldMk cId="3407048379" sldId="462"/>
            <ac:spMk id="2" creationId="{DEA6F65C-84A3-C8A5-F977-5A306C0665C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45098480" sldId="463"/>
        </pc:sldMkLst>
        <pc:spChg chg="mod">
          <ac:chgData name="Chuck Tomasi" userId="79514c44-a18e-4aaa-84b1-18f74099d6b1" providerId="ADAL" clId="{083A307A-D291-B540-A7C7-5367A19BD4E1}" dt="2023-02-02T03:45:15.133" v="4660" actId="20577"/>
          <ac:spMkLst>
            <pc:docMk/>
            <pc:sldMk cId="2345098480" sldId="463"/>
            <ac:spMk id="2" creationId="{EAB750E4-712C-FA7C-5080-C497B6458D4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924804445" sldId="46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113561850" sldId="464"/>
        </pc:sldMkLst>
        <pc:spChg chg="del mod ord">
          <ac:chgData name="Chuck Tomasi" userId="79514c44-a18e-4aaa-84b1-18f74099d6b1" providerId="ADAL" clId="{083A307A-D291-B540-A7C7-5367A19BD4E1}" dt="2023-02-02T03:54:36.676" v="4698" actId="700"/>
          <ac:spMkLst>
            <pc:docMk/>
            <pc:sldMk cId="113561850" sldId="464"/>
            <ac:spMk id="2" creationId="{7CCDC93F-89DF-F46D-5E16-98604500F596}"/>
          </ac:spMkLst>
        </pc:spChg>
        <pc:spChg chg="add mod ord">
          <ac:chgData name="Chuck Tomasi" userId="79514c44-a18e-4aaa-84b1-18f74099d6b1" providerId="ADAL" clId="{083A307A-D291-B540-A7C7-5367A19BD4E1}" dt="2023-02-02T22:31:56.305" v="5187" actId="20577"/>
          <ac:spMkLst>
            <pc:docMk/>
            <pc:sldMk cId="113561850" sldId="464"/>
            <ac:spMk id="3" creationId="{9DCB37E8-011F-2F77-4BF5-E13C81DAE17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63293308" sldId="46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01962129" sldId="46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03156245" sldId="465"/>
        </pc:sldMkLst>
        <pc:spChg chg="mod">
          <ac:chgData name="Chuck Tomasi" userId="79514c44-a18e-4aaa-84b1-18f74099d6b1" providerId="ADAL" clId="{083A307A-D291-B540-A7C7-5367A19BD4E1}" dt="2023-02-02T22:32:01.063" v="5188"/>
          <ac:spMkLst>
            <pc:docMk/>
            <pc:sldMk cId="3403156245" sldId="465"/>
            <ac:spMk id="2" creationId="{BE9B6F5F-E2EC-8498-BF61-CD73EC4057D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323028368" sldId="46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5435081" sldId="466"/>
        </pc:sldMkLst>
        <pc:spChg chg="mod">
          <ac:chgData name="Chuck Tomasi" userId="79514c44-a18e-4aaa-84b1-18f74099d6b1" providerId="ADAL" clId="{083A307A-D291-B540-A7C7-5367A19BD4E1}" dt="2023-02-02T22:32:12.166" v="5193"/>
          <ac:spMkLst>
            <pc:docMk/>
            <pc:sldMk cId="3085435081" sldId="466"/>
            <ac:spMk id="2" creationId="{78B8079C-269C-5880-B08A-E3EE103BA970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205296983" sldId="46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4004734415" sldId="467"/>
        </pc:sldMkLst>
        <pc:spChg chg="mod">
          <ac:chgData name="Chuck Tomasi" userId="79514c44-a18e-4aaa-84b1-18f74099d6b1" providerId="ADAL" clId="{083A307A-D291-B540-A7C7-5367A19BD4E1}" dt="2023-02-02T22:32:17.209" v="5194"/>
          <ac:spMkLst>
            <pc:docMk/>
            <pc:sldMk cId="4004734415" sldId="467"/>
            <ac:spMk id="2" creationId="{BB12B51C-5313-9421-6BF6-6480FC16535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77867237" sldId="46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85579513" sldId="468"/>
        </pc:sldMkLst>
        <pc:spChg chg="mod">
          <ac:chgData name="Chuck Tomasi" userId="79514c44-a18e-4aaa-84b1-18f74099d6b1" providerId="ADAL" clId="{083A307A-D291-B540-A7C7-5367A19BD4E1}" dt="2023-02-02T22:32:21.251" v="5195"/>
          <ac:spMkLst>
            <pc:docMk/>
            <pc:sldMk cId="1385579513" sldId="468"/>
            <ac:spMk id="2" creationId="{87C8ED1E-4ED9-3A17-B1A8-8AA43BE050C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630533184" sldId="469"/>
        </pc:sldMkLst>
        <pc:spChg chg="mod">
          <ac:chgData name="Chuck Tomasi" userId="79514c44-a18e-4aaa-84b1-18f74099d6b1" providerId="ADAL" clId="{083A307A-D291-B540-A7C7-5367A19BD4E1}" dt="2023-02-02T22:32:25.762" v="5196"/>
          <ac:spMkLst>
            <pc:docMk/>
            <pc:sldMk cId="2630533184" sldId="469"/>
            <ac:spMk id="2" creationId="{08110D77-F8A5-D9B9-46D9-76393919A935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347588632" sldId="46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43114938" sldId="470"/>
        </pc:sldMkLst>
        <pc:spChg chg="mod">
          <ac:chgData name="Chuck Tomasi" userId="79514c44-a18e-4aaa-84b1-18f74099d6b1" providerId="ADAL" clId="{083A307A-D291-B540-A7C7-5367A19BD4E1}" dt="2023-02-02T22:32:30.033" v="5197"/>
          <ac:spMkLst>
            <pc:docMk/>
            <pc:sldMk cId="1943114938" sldId="470"/>
            <ac:spMk id="2" creationId="{2CBB5E63-746C-4FFD-4343-E982B8FDF09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192755433" sldId="470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34052359" sldId="47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74609538" sldId="471"/>
        </pc:sldMkLst>
        <pc:spChg chg="mod">
          <ac:chgData name="Chuck Tomasi" userId="79514c44-a18e-4aaa-84b1-18f74099d6b1" providerId="ADAL" clId="{083A307A-D291-B540-A7C7-5367A19BD4E1}" dt="2023-02-02T22:32:33.748" v="5198"/>
          <ac:spMkLst>
            <pc:docMk/>
            <pc:sldMk cId="3474609538" sldId="471"/>
            <ac:spMk id="2" creationId="{FB7E30A9-8965-E975-E71F-905222F6985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346908305" sldId="472"/>
        </pc:sldMkLst>
        <pc:spChg chg="mod">
          <ac:chgData name="Chuck Tomasi" userId="79514c44-a18e-4aaa-84b1-18f74099d6b1" providerId="ADAL" clId="{083A307A-D291-B540-A7C7-5367A19BD4E1}" dt="2023-02-02T22:32:38.029" v="5199"/>
          <ac:spMkLst>
            <pc:docMk/>
            <pc:sldMk cId="3346908305" sldId="472"/>
            <ac:spMk id="2" creationId="{BECF68A6-CE0F-E324-48CB-95FE65D9780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681383425" sldId="472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02559109" sldId="47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18967188" sldId="473"/>
        </pc:sldMkLst>
        <pc:spChg chg="mod">
          <ac:chgData name="Chuck Tomasi" userId="79514c44-a18e-4aaa-84b1-18f74099d6b1" providerId="ADAL" clId="{083A307A-D291-B540-A7C7-5367A19BD4E1}" dt="2023-02-02T22:32:42.742" v="5200"/>
          <ac:spMkLst>
            <pc:docMk/>
            <pc:sldMk cId="1318967188" sldId="473"/>
            <ac:spMk id="2" creationId="{49135ABC-6413-7B3A-1CEC-6D2FFEB2D30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220142870" sldId="474"/>
        </pc:sldMkLst>
        <pc:spChg chg="mod">
          <ac:chgData name="Chuck Tomasi" userId="79514c44-a18e-4aaa-84b1-18f74099d6b1" providerId="ADAL" clId="{083A307A-D291-B540-A7C7-5367A19BD4E1}" dt="2023-02-02T22:32:46.682" v="5201"/>
          <ac:spMkLst>
            <pc:docMk/>
            <pc:sldMk cId="1220142870" sldId="474"/>
            <ac:spMk id="2" creationId="{59B89DE0-7C02-F1DB-BD03-A4C065C3719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99417554" sldId="47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04459150" sldId="47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525657510" sldId="475"/>
        </pc:sldMkLst>
        <pc:spChg chg="mod">
          <ac:chgData name="Chuck Tomasi" userId="79514c44-a18e-4aaa-84b1-18f74099d6b1" providerId="ADAL" clId="{083A307A-D291-B540-A7C7-5367A19BD4E1}" dt="2023-02-02T22:32:51.350" v="5202"/>
          <ac:spMkLst>
            <pc:docMk/>
            <pc:sldMk cId="1525657510" sldId="475"/>
            <ac:spMk id="2" creationId="{5C00294D-3FE5-33D2-F4B9-9E6D5BC822D7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54891030" sldId="476"/>
        </pc:sldMkLst>
        <pc:spChg chg="mod">
          <ac:chgData name="Chuck Tomasi" userId="79514c44-a18e-4aaa-84b1-18f74099d6b1" providerId="ADAL" clId="{083A307A-D291-B540-A7C7-5367A19BD4E1}" dt="2023-02-02T22:32:55.765" v="5203"/>
          <ac:spMkLst>
            <pc:docMk/>
            <pc:sldMk cId="2054891030" sldId="476"/>
            <ac:spMk id="2" creationId="{6C059037-BE3B-5A21-BBFE-162A08262FB4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14962211" sldId="47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22082647" sldId="477"/>
        </pc:sldMkLst>
        <pc:spChg chg="mod">
          <ac:chgData name="Chuck Tomasi" userId="79514c44-a18e-4aaa-84b1-18f74099d6b1" providerId="ADAL" clId="{083A307A-D291-B540-A7C7-5367A19BD4E1}" dt="2023-02-02T22:33:01.142" v="5204"/>
          <ac:spMkLst>
            <pc:docMk/>
            <pc:sldMk cId="1322082647" sldId="477"/>
            <ac:spMk id="2" creationId="{E31EC9F2-40CA-9197-9E45-DCB992F9BBF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08870580" sldId="477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16070383" sldId="47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591152453" sldId="478"/>
        </pc:sldMkLst>
        <pc:spChg chg="mod">
          <ac:chgData name="Chuck Tomasi" userId="79514c44-a18e-4aaa-84b1-18f74099d6b1" providerId="ADAL" clId="{083A307A-D291-B540-A7C7-5367A19BD4E1}" dt="2023-02-02T22:33:07.125" v="5205"/>
          <ac:spMkLst>
            <pc:docMk/>
            <pc:sldMk cId="3591152453" sldId="478"/>
            <ac:spMk id="2" creationId="{DA0F00EB-2C4C-ABD0-F83D-75A35867DDD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6174372" sldId="479"/>
        </pc:sldMkLst>
        <pc:spChg chg="mod">
          <ac:chgData name="Chuck Tomasi" userId="79514c44-a18e-4aaa-84b1-18f74099d6b1" providerId="ADAL" clId="{083A307A-D291-B540-A7C7-5367A19BD4E1}" dt="2023-02-02T22:33:11.148" v="5206"/>
          <ac:spMkLst>
            <pc:docMk/>
            <pc:sldMk cId="206174372" sldId="479"/>
            <ac:spMk id="2" creationId="{0A49E6D4-2ED1-4E52-1661-88835BDC92AB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003281999" sldId="479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007027300" sldId="48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76004344" sldId="480"/>
        </pc:sldMkLst>
        <pc:spChg chg="mod">
          <ac:chgData name="Chuck Tomasi" userId="79514c44-a18e-4aaa-84b1-18f74099d6b1" providerId="ADAL" clId="{083A307A-D291-B540-A7C7-5367A19BD4E1}" dt="2023-02-02T22:33:17.044" v="5207"/>
          <ac:spMkLst>
            <pc:docMk/>
            <pc:sldMk cId="1976004344" sldId="480"/>
            <ac:spMk id="2" creationId="{D5CC7DEE-36B4-4050-C004-35E8F4218269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4191298" sldId="48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82463213" sldId="481"/>
        </pc:sldMkLst>
        <pc:spChg chg="mod">
          <ac:chgData name="Chuck Tomasi" userId="79514c44-a18e-4aaa-84b1-18f74099d6b1" providerId="ADAL" clId="{083A307A-D291-B540-A7C7-5367A19BD4E1}" dt="2023-02-02T22:33:21.421" v="5208"/>
          <ac:spMkLst>
            <pc:docMk/>
            <pc:sldMk cId="2182463213" sldId="481"/>
            <ac:spMk id="2" creationId="{A1075325-6F7C-0B94-8F8A-E9C38F5F68F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30383153" sldId="48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31443542" sldId="482"/>
        </pc:sldMkLst>
        <pc:spChg chg="mod">
          <ac:chgData name="Chuck Tomasi" userId="79514c44-a18e-4aaa-84b1-18f74099d6b1" providerId="ADAL" clId="{083A307A-D291-B540-A7C7-5367A19BD4E1}" dt="2023-02-02T22:33:25.738" v="5209"/>
          <ac:spMkLst>
            <pc:docMk/>
            <pc:sldMk cId="3231443542" sldId="482"/>
            <ac:spMk id="2" creationId="{65C36231-F91F-EB4B-D166-4AFBEED24AC1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89269392" sldId="48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72232444" sldId="483"/>
        </pc:sldMkLst>
        <pc:spChg chg="mod">
          <ac:chgData name="Chuck Tomasi" userId="79514c44-a18e-4aaa-84b1-18f74099d6b1" providerId="ADAL" clId="{083A307A-D291-B540-A7C7-5367A19BD4E1}" dt="2023-02-02T22:33:30.070" v="5210"/>
          <ac:spMkLst>
            <pc:docMk/>
            <pc:sldMk cId="2172232444" sldId="483"/>
            <ac:spMk id="2" creationId="{58DAEC5D-0D60-9A29-67C2-A966FECD869A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13535629" sldId="484"/>
        </pc:sldMkLst>
        <pc:spChg chg="mod">
          <ac:chgData name="Chuck Tomasi" userId="79514c44-a18e-4aaa-84b1-18f74099d6b1" providerId="ADAL" clId="{083A307A-D291-B540-A7C7-5367A19BD4E1}" dt="2023-02-02T22:33:34.393" v="5211"/>
          <ac:spMkLst>
            <pc:docMk/>
            <pc:sldMk cId="2313535629" sldId="484"/>
            <ac:spMk id="2" creationId="{3DC266FB-9D72-81C4-6955-A2874A04271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209436622" sldId="484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663887009" sldId="485"/>
        </pc:sldMkLst>
        <pc:spChg chg="mod">
          <ac:chgData name="Chuck Tomasi" userId="79514c44-a18e-4aaa-84b1-18f74099d6b1" providerId="ADAL" clId="{083A307A-D291-B540-A7C7-5367A19BD4E1}" dt="2023-02-02T22:33:39.114" v="5212"/>
          <ac:spMkLst>
            <pc:docMk/>
            <pc:sldMk cId="663887009" sldId="485"/>
            <ac:spMk id="2" creationId="{93C8923D-F6F2-8DA6-9C80-D637E65053A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193943504" sldId="48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068348" sldId="486"/>
        </pc:sldMkLst>
        <pc:spChg chg="mod">
          <ac:chgData name="Chuck Tomasi" userId="79514c44-a18e-4aaa-84b1-18f74099d6b1" providerId="ADAL" clId="{083A307A-D291-B540-A7C7-5367A19BD4E1}" dt="2023-02-02T22:33:42.851" v="5213"/>
          <ac:spMkLst>
            <pc:docMk/>
            <pc:sldMk cId="81068348" sldId="486"/>
            <ac:spMk id="2" creationId="{8DA6679A-B394-9E00-F27C-19F86B58B85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80458983" sldId="486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925949281" sldId="48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6475514" sldId="487"/>
        </pc:sldMkLst>
        <pc:spChg chg="mod">
          <ac:chgData name="Chuck Tomasi" userId="79514c44-a18e-4aaa-84b1-18f74099d6b1" providerId="ADAL" clId="{083A307A-D291-B540-A7C7-5367A19BD4E1}" dt="2023-02-02T22:33:47.679" v="5214"/>
          <ac:spMkLst>
            <pc:docMk/>
            <pc:sldMk cId="3086475514" sldId="487"/>
            <ac:spMk id="2" creationId="{3D27A664-A98A-D4ED-568C-AFB5706BFD28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7488106" sldId="488"/>
        </pc:sldMkLst>
        <pc:spChg chg="mod">
          <ac:chgData name="Chuck Tomasi" userId="79514c44-a18e-4aaa-84b1-18f74099d6b1" providerId="ADAL" clId="{083A307A-D291-B540-A7C7-5367A19BD4E1}" dt="2023-02-02T22:33:50.637" v="5215"/>
          <ac:spMkLst>
            <pc:docMk/>
            <pc:sldMk cId="817488106" sldId="488"/>
            <ac:spMk id="2" creationId="{AC4F2F93-2370-9257-3D82-CB64EF8F8F9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22406698" sldId="488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94870680" sldId="48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65510452" sldId="489"/>
        </pc:sldMkLst>
        <pc:spChg chg="mod">
          <ac:chgData name="Chuck Tomasi" userId="79514c44-a18e-4aaa-84b1-18f74099d6b1" providerId="ADAL" clId="{083A307A-D291-B540-A7C7-5367A19BD4E1}" dt="2023-02-02T22:33:54.601" v="5216"/>
          <ac:spMkLst>
            <pc:docMk/>
            <pc:sldMk cId="2365510452" sldId="489"/>
            <ac:spMk id="2" creationId="{97B6555F-74D2-A1F7-3667-8DAC4ACFBAF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59799005" sldId="49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864985489" sldId="490"/>
        </pc:sldMkLst>
        <pc:spChg chg="mod">
          <ac:chgData name="Chuck Tomasi" userId="79514c44-a18e-4aaa-84b1-18f74099d6b1" providerId="ADAL" clId="{083A307A-D291-B540-A7C7-5367A19BD4E1}" dt="2023-02-02T22:33:58.590" v="5217"/>
          <ac:spMkLst>
            <pc:docMk/>
            <pc:sldMk cId="2864985489" sldId="490"/>
            <ac:spMk id="2" creationId="{95609E2F-0C00-9E1B-FDFF-C813B85A2D2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92427577" sldId="49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61072565" sldId="491"/>
        </pc:sldMkLst>
        <pc:spChg chg="mod">
          <ac:chgData name="Chuck Tomasi" userId="79514c44-a18e-4aaa-84b1-18f74099d6b1" providerId="ADAL" clId="{083A307A-D291-B540-A7C7-5367A19BD4E1}" dt="2023-02-02T22:34:02.960" v="5218"/>
          <ac:spMkLst>
            <pc:docMk/>
            <pc:sldMk cId="3261072565" sldId="491"/>
            <ac:spMk id="2" creationId="{D4DB3AA8-4240-96FB-871E-BEB0B3557E8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38454388" sldId="492"/>
        </pc:sldMkLst>
        <pc:spChg chg="mod">
          <ac:chgData name="Chuck Tomasi" userId="79514c44-a18e-4aaa-84b1-18f74099d6b1" providerId="ADAL" clId="{083A307A-D291-B540-A7C7-5367A19BD4E1}" dt="2023-02-02T22:34:12.645" v="5235" actId="20577"/>
          <ac:spMkLst>
            <pc:docMk/>
            <pc:sldMk cId="838454388" sldId="492"/>
            <ac:spMk id="2" creationId="{50D84A06-C3EE-2760-1975-2600F888730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67364434" sldId="49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043367038" sldId="493"/>
        </pc:sldMkLst>
        <pc:spChg chg="mod">
          <ac:chgData name="Chuck Tomasi" userId="79514c44-a18e-4aaa-84b1-18f74099d6b1" providerId="ADAL" clId="{083A307A-D291-B540-A7C7-5367A19BD4E1}" dt="2023-02-02T22:34:31.570" v="5263" actId="20577"/>
          <ac:spMkLst>
            <pc:docMk/>
            <pc:sldMk cId="1043367038" sldId="493"/>
            <ac:spMk id="2" creationId="{37A861FB-745A-8115-7E3B-EE5DDB8C5C48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419450225" sldId="49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667767738" sldId="49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2050493074" sldId="494"/>
        </pc:sldMkLst>
        <pc:spChg chg="del mod ord">
          <ac:chgData name="Chuck Tomasi" userId="79514c44-a18e-4aaa-84b1-18f74099d6b1" providerId="ADAL" clId="{083A307A-D291-B540-A7C7-5367A19BD4E1}" dt="2023-02-02T22:40:20.687" v="5303" actId="700"/>
          <ac:spMkLst>
            <pc:docMk/>
            <pc:sldMk cId="2050493074" sldId="494"/>
            <ac:spMk id="2" creationId="{CE961DF9-3E91-9C7F-E4F8-558D51DF332F}"/>
          </ac:spMkLst>
        </pc:spChg>
        <pc:spChg chg="add mod ord">
          <ac:chgData name="Chuck Tomasi" userId="79514c44-a18e-4aaa-84b1-18f74099d6b1" providerId="ADAL" clId="{083A307A-D291-B540-A7C7-5367A19BD4E1}" dt="2023-02-02T22:45:06.333" v="5829" actId="20577"/>
          <ac:spMkLst>
            <pc:docMk/>
            <pc:sldMk cId="2050493074" sldId="494"/>
            <ac:spMk id="3" creationId="{63B0F017-0581-C159-EA22-410EA1CD7204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232535764" sldId="495"/>
        </pc:sldMkLst>
        <pc:spChg chg="mod">
          <ac:chgData name="Chuck Tomasi" userId="79514c44-a18e-4aaa-84b1-18f74099d6b1" providerId="ADAL" clId="{083A307A-D291-B540-A7C7-5367A19BD4E1}" dt="2023-02-02T22:41:02.248" v="5363" actId="20577"/>
          <ac:spMkLst>
            <pc:docMk/>
            <pc:sldMk cId="2232535764" sldId="495"/>
            <ac:spMk id="2" creationId="{B4F4B849-6648-2C14-C4E2-CA71E7B565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67360182" sldId="49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6751075" sldId="49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575238705" sldId="496"/>
        </pc:sldMkLst>
        <pc:spChg chg="mod">
          <ac:chgData name="Chuck Tomasi" userId="79514c44-a18e-4aaa-84b1-18f74099d6b1" providerId="ADAL" clId="{083A307A-D291-B540-A7C7-5367A19BD4E1}" dt="2023-02-02T22:41:15.051" v="5378" actId="20577"/>
          <ac:spMkLst>
            <pc:docMk/>
            <pc:sldMk cId="3575238705" sldId="496"/>
            <ac:spMk id="2" creationId="{9AA2C696-21C5-209B-5E73-4B8C8CA795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64306460" sldId="497"/>
        </pc:sldMkLst>
        <pc:spChg chg="mod">
          <ac:chgData name="Chuck Tomasi" userId="79514c44-a18e-4aaa-84b1-18f74099d6b1" providerId="ADAL" clId="{083A307A-D291-B540-A7C7-5367A19BD4E1}" dt="2023-02-02T22:41:22.458" v="5395" actId="20577"/>
          <ac:spMkLst>
            <pc:docMk/>
            <pc:sldMk cId="3064306460" sldId="497"/>
            <ac:spMk id="2" creationId="{0C6C2B17-2BEB-FDB2-8FC9-0995AEE0E3A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24516270" sldId="49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611341960" sldId="498"/>
        </pc:sldMkLst>
        <pc:spChg chg="mod">
          <ac:chgData name="Chuck Tomasi" userId="79514c44-a18e-4aaa-84b1-18f74099d6b1" providerId="ADAL" clId="{083A307A-D291-B540-A7C7-5367A19BD4E1}" dt="2023-02-02T22:41:31.675" v="5410" actId="20577"/>
          <ac:spMkLst>
            <pc:docMk/>
            <pc:sldMk cId="2611341960" sldId="498"/>
            <ac:spMk id="2" creationId="{BA4988C2-87E4-CB37-198A-84437A39F048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89762583" sldId="498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15666887" sldId="49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895436451" sldId="499"/>
        </pc:sldMkLst>
        <pc:spChg chg="mod">
          <ac:chgData name="Chuck Tomasi" userId="79514c44-a18e-4aaa-84b1-18f74099d6b1" providerId="ADAL" clId="{083A307A-D291-B540-A7C7-5367A19BD4E1}" dt="2023-02-02T22:41:41.284" v="5427" actId="20577"/>
          <ac:spMkLst>
            <pc:docMk/>
            <pc:sldMk cId="1895436451" sldId="499"/>
            <ac:spMk id="2" creationId="{1D7F91C8-6D8D-C1F0-7F5B-A232057D24B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12578410" sldId="50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807613683" sldId="500"/>
        </pc:sldMkLst>
        <pc:spChg chg="mod">
          <ac:chgData name="Chuck Tomasi" userId="79514c44-a18e-4aaa-84b1-18f74099d6b1" providerId="ADAL" clId="{083A307A-D291-B540-A7C7-5367A19BD4E1}" dt="2023-02-02T22:41:50.401" v="5442" actId="20577"/>
          <ac:spMkLst>
            <pc:docMk/>
            <pc:sldMk cId="3807613683" sldId="500"/>
            <ac:spMk id="2" creationId="{E3C31580-100A-D05E-8A99-59DB385A719F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8290198" sldId="50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03876395" sldId="501"/>
        </pc:sldMkLst>
        <pc:spChg chg="mod">
          <ac:chgData name="Chuck Tomasi" userId="79514c44-a18e-4aaa-84b1-18f74099d6b1" providerId="ADAL" clId="{083A307A-D291-B540-A7C7-5367A19BD4E1}" dt="2023-02-02T22:41:57.913" v="5459" actId="20577"/>
          <ac:spMkLst>
            <pc:docMk/>
            <pc:sldMk cId="3403876395" sldId="501"/>
            <ac:spMk id="2" creationId="{5D538645-0993-540E-3AB4-54BA61671FE5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40780688" sldId="502"/>
        </pc:sldMkLst>
        <pc:spChg chg="mod">
          <ac:chgData name="Chuck Tomasi" userId="79514c44-a18e-4aaa-84b1-18f74099d6b1" providerId="ADAL" clId="{083A307A-D291-B540-A7C7-5367A19BD4E1}" dt="2023-02-02T22:42:08.943" v="5474" actId="20577"/>
          <ac:spMkLst>
            <pc:docMk/>
            <pc:sldMk cId="140780688" sldId="502"/>
            <ac:spMk id="2" creationId="{195BB8DF-275E-0B10-7ABE-D44B946675B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20486359" sldId="502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9128838" sldId="50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705110911" sldId="503"/>
        </pc:sldMkLst>
        <pc:spChg chg="mod">
          <ac:chgData name="Chuck Tomasi" userId="79514c44-a18e-4aaa-84b1-18f74099d6b1" providerId="ADAL" clId="{083A307A-D291-B540-A7C7-5367A19BD4E1}" dt="2023-02-02T22:42:16.252" v="5490" actId="20577"/>
          <ac:spMkLst>
            <pc:docMk/>
            <pc:sldMk cId="3705110911" sldId="503"/>
            <ac:spMk id="2" creationId="{DC0427D4-98CE-5E27-D20F-B0728AF7E736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087750479" sldId="504"/>
        </pc:sldMkLst>
        <pc:spChg chg="mod">
          <ac:chgData name="Chuck Tomasi" userId="79514c44-a18e-4aaa-84b1-18f74099d6b1" providerId="ADAL" clId="{083A307A-D291-B540-A7C7-5367A19BD4E1}" dt="2023-02-02T22:42:23.849" v="5506" actId="20577"/>
          <ac:spMkLst>
            <pc:docMk/>
            <pc:sldMk cId="2087750479" sldId="504"/>
            <ac:spMk id="2" creationId="{D722EFD5-D007-135A-F579-CA2BB9B3DA6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70948577" sldId="50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348897614" sldId="505"/>
        </pc:sldMkLst>
        <pc:spChg chg="mod">
          <ac:chgData name="Chuck Tomasi" userId="79514c44-a18e-4aaa-84b1-18f74099d6b1" providerId="ADAL" clId="{083A307A-D291-B540-A7C7-5367A19BD4E1}" dt="2023-02-02T22:42:31.112" v="5522" actId="20577"/>
          <ac:spMkLst>
            <pc:docMk/>
            <pc:sldMk cId="1348897614" sldId="505"/>
            <ac:spMk id="2" creationId="{95859575-24F7-B6DD-C3E9-91DF440A6DA7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81493204" sldId="50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92939823" sldId="50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92701244" sldId="506"/>
        </pc:sldMkLst>
        <pc:spChg chg="mod">
          <ac:chgData name="Chuck Tomasi" userId="79514c44-a18e-4aaa-84b1-18f74099d6b1" providerId="ADAL" clId="{083A307A-D291-B540-A7C7-5367A19BD4E1}" dt="2023-02-02T22:42:41.686" v="5538" actId="20577"/>
          <ac:spMkLst>
            <pc:docMk/>
            <pc:sldMk cId="3392701244" sldId="506"/>
            <ac:spMk id="2" creationId="{A5E9E2DA-C64E-D417-4E5E-147350C4576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38672233" sldId="50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74360248" sldId="507"/>
        </pc:sldMkLst>
        <pc:spChg chg="mod">
          <ac:chgData name="Chuck Tomasi" userId="79514c44-a18e-4aaa-84b1-18f74099d6b1" providerId="ADAL" clId="{083A307A-D291-B540-A7C7-5367A19BD4E1}" dt="2023-02-02T22:42:46.320" v="5554" actId="20577"/>
          <ac:spMkLst>
            <pc:docMk/>
            <pc:sldMk cId="3374360248" sldId="507"/>
            <ac:spMk id="2" creationId="{0CADAF5C-CCCC-6BFC-1654-8F92613EB3E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94583303" sldId="50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096539805" sldId="508"/>
        </pc:sldMkLst>
        <pc:spChg chg="mod">
          <ac:chgData name="Chuck Tomasi" userId="79514c44-a18e-4aaa-84b1-18f74099d6b1" providerId="ADAL" clId="{083A307A-D291-B540-A7C7-5367A19BD4E1}" dt="2023-02-02T22:42:53.650" v="5570" actId="20577"/>
          <ac:spMkLst>
            <pc:docMk/>
            <pc:sldMk cId="4096539805" sldId="508"/>
            <ac:spMk id="2" creationId="{C75D9B26-A3C5-0EED-997B-7BC5156677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21125227" sldId="50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907977219" sldId="509"/>
        </pc:sldMkLst>
        <pc:spChg chg="mod">
          <ac:chgData name="Chuck Tomasi" userId="79514c44-a18e-4aaa-84b1-18f74099d6b1" providerId="ADAL" clId="{083A307A-D291-B540-A7C7-5367A19BD4E1}" dt="2023-02-02T22:42:59.784" v="5586" actId="20577"/>
          <ac:spMkLst>
            <pc:docMk/>
            <pc:sldMk cId="3907977219" sldId="509"/>
            <ac:spMk id="2" creationId="{7EDC578B-4A37-9C56-126E-6BDFB94844E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43838916" sldId="51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289456730" sldId="510"/>
        </pc:sldMkLst>
        <pc:spChg chg="mod">
          <ac:chgData name="Chuck Tomasi" userId="79514c44-a18e-4aaa-84b1-18f74099d6b1" providerId="ADAL" clId="{083A307A-D291-B540-A7C7-5367A19BD4E1}" dt="2023-02-02T22:43:06.427" v="5602" actId="20577"/>
          <ac:spMkLst>
            <pc:docMk/>
            <pc:sldMk cId="3289456730" sldId="510"/>
            <ac:spMk id="2" creationId="{F9CDA50E-9166-3D3A-C024-3BF12757508B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67887835" sldId="511"/>
        </pc:sldMkLst>
        <pc:spChg chg="mod">
          <ac:chgData name="Chuck Tomasi" userId="79514c44-a18e-4aaa-84b1-18f74099d6b1" providerId="ADAL" clId="{083A307A-D291-B540-A7C7-5367A19BD4E1}" dt="2023-02-02T22:43:12.914" v="5618" actId="20577"/>
          <ac:spMkLst>
            <pc:docMk/>
            <pc:sldMk cId="2367887835" sldId="511"/>
            <ac:spMk id="2" creationId="{9CA996ED-553E-3530-AE47-B5DC80C59915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25198761" sldId="51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695673455" sldId="512"/>
        </pc:sldMkLst>
        <pc:spChg chg="mod">
          <ac:chgData name="Chuck Tomasi" userId="79514c44-a18e-4aaa-84b1-18f74099d6b1" providerId="ADAL" clId="{083A307A-D291-B540-A7C7-5367A19BD4E1}" dt="2023-02-02T22:43:19.612" v="5636" actId="20577"/>
          <ac:spMkLst>
            <pc:docMk/>
            <pc:sldMk cId="1695673455" sldId="512"/>
            <ac:spMk id="2" creationId="{26F6C70C-B76E-702B-4AAB-69A343A28A8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00158080" sldId="51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4306348" sldId="513"/>
        </pc:sldMkLst>
        <pc:spChg chg="mod">
          <ac:chgData name="Chuck Tomasi" userId="79514c44-a18e-4aaa-84b1-18f74099d6b1" providerId="ADAL" clId="{083A307A-D291-B540-A7C7-5367A19BD4E1}" dt="2023-02-02T22:43:26.760" v="5652" actId="20577"/>
          <ac:spMkLst>
            <pc:docMk/>
            <pc:sldMk cId="114306348" sldId="513"/>
            <ac:spMk id="2" creationId="{786AF8E4-3EC3-78B4-328D-B4172F023EC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198742741" sldId="51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15520360" sldId="51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59312143" sldId="514"/>
        </pc:sldMkLst>
        <pc:spChg chg="mod">
          <ac:chgData name="Chuck Tomasi" userId="79514c44-a18e-4aaa-84b1-18f74099d6b1" providerId="ADAL" clId="{083A307A-D291-B540-A7C7-5367A19BD4E1}" dt="2023-02-02T22:43:33.269" v="5668" actId="20577"/>
          <ac:spMkLst>
            <pc:docMk/>
            <pc:sldMk cId="4159312143" sldId="514"/>
            <ac:spMk id="2" creationId="{4C5EF6C9-2846-1F7D-40B9-20072FA75E4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299922" sldId="515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525415836" sldId="515"/>
        </pc:sldMkLst>
        <pc:spChg chg="mod">
          <ac:chgData name="Chuck Tomasi" userId="79514c44-a18e-4aaa-84b1-18f74099d6b1" providerId="ADAL" clId="{083A307A-D291-B540-A7C7-5367A19BD4E1}" dt="2023-02-02T22:43:40.575" v="5684" actId="20577"/>
          <ac:spMkLst>
            <pc:docMk/>
            <pc:sldMk cId="525415836" sldId="515"/>
            <ac:spMk id="2" creationId="{6A892EEF-8D76-EDAC-E071-71D4BD479C8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7391555" sldId="516"/>
        </pc:sldMkLst>
        <pc:spChg chg="mod">
          <ac:chgData name="Chuck Tomasi" userId="79514c44-a18e-4aaa-84b1-18f74099d6b1" providerId="ADAL" clId="{083A307A-D291-B540-A7C7-5367A19BD4E1}" dt="2023-02-02T22:43:49.047" v="5700" actId="20577"/>
          <ac:spMkLst>
            <pc:docMk/>
            <pc:sldMk cId="237391555" sldId="516"/>
            <ac:spMk id="2" creationId="{711EFA00-2F37-E9C9-EC7D-3FA8B044508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58726570" sldId="516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51305653" sldId="51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583007201" sldId="517"/>
        </pc:sldMkLst>
        <pc:spChg chg="mod">
          <ac:chgData name="Chuck Tomasi" userId="79514c44-a18e-4aaa-84b1-18f74099d6b1" providerId="ADAL" clId="{083A307A-D291-B540-A7C7-5367A19BD4E1}" dt="2023-02-02T22:43:55.641" v="5716" actId="20577"/>
          <ac:spMkLst>
            <pc:docMk/>
            <pc:sldMk cId="2583007201" sldId="517"/>
            <ac:spMk id="2" creationId="{40EEA1AE-C6FD-EEE6-1FE6-FA4E0544D11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36829559" sldId="51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75233887" sldId="518"/>
        </pc:sldMkLst>
        <pc:spChg chg="mod">
          <ac:chgData name="Chuck Tomasi" userId="79514c44-a18e-4aaa-84b1-18f74099d6b1" providerId="ADAL" clId="{083A307A-D291-B540-A7C7-5367A19BD4E1}" dt="2023-02-02T22:44:04.808" v="5732" actId="20577"/>
          <ac:spMkLst>
            <pc:docMk/>
            <pc:sldMk cId="3475233887" sldId="518"/>
            <ac:spMk id="2" creationId="{2FF219B8-6AD4-5166-03F8-3EDA8BCF540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865269" sldId="51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091816980" sldId="519"/>
        </pc:sldMkLst>
        <pc:spChg chg="mod">
          <ac:chgData name="Chuck Tomasi" userId="79514c44-a18e-4aaa-84b1-18f74099d6b1" providerId="ADAL" clId="{083A307A-D291-B540-A7C7-5367A19BD4E1}" dt="2023-02-02T22:44:18.161" v="5750" actId="20577"/>
          <ac:spMkLst>
            <pc:docMk/>
            <pc:sldMk cId="1091816980" sldId="519"/>
            <ac:spMk id="2" creationId="{98FFB488-8246-C444-7489-2F147B41D4A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5726649" sldId="52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71236093" sldId="520"/>
        </pc:sldMkLst>
        <pc:spChg chg="mod">
          <ac:chgData name="Chuck Tomasi" userId="79514c44-a18e-4aaa-84b1-18f74099d6b1" providerId="ADAL" clId="{083A307A-D291-B540-A7C7-5367A19BD4E1}" dt="2023-02-02T22:44:26.655" v="5766" actId="20577"/>
          <ac:spMkLst>
            <pc:docMk/>
            <pc:sldMk cId="4171236093" sldId="520"/>
            <ac:spMk id="2" creationId="{BDB66CBE-AEB4-C66D-1CC5-00DB5B4712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855939888" sldId="521"/>
        </pc:sldMkLst>
        <pc:spChg chg="mod">
          <ac:chgData name="Chuck Tomasi" userId="79514c44-a18e-4aaa-84b1-18f74099d6b1" providerId="ADAL" clId="{083A307A-D291-B540-A7C7-5367A19BD4E1}" dt="2023-02-02T22:44:32.404" v="5782" actId="20577"/>
          <ac:spMkLst>
            <pc:docMk/>
            <pc:sldMk cId="855939888" sldId="521"/>
            <ac:spMk id="2" creationId="{F61F506C-93DC-5D82-BA71-76C5BEFFB74B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537527896" sldId="521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02401318" sldId="52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91116743" sldId="522"/>
        </pc:sldMkLst>
        <pc:spChg chg="mod">
          <ac:chgData name="Chuck Tomasi" userId="79514c44-a18e-4aaa-84b1-18f74099d6b1" providerId="ADAL" clId="{083A307A-D291-B540-A7C7-5367A19BD4E1}" dt="2023-02-02T22:44:39.185" v="5798" actId="20577"/>
          <ac:spMkLst>
            <pc:docMk/>
            <pc:sldMk cId="3091116743" sldId="522"/>
            <ac:spMk id="2" creationId="{D8CD5711-13CB-6F5F-F6E0-60BF9FF2DD3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771433453" sldId="523"/>
        </pc:sldMkLst>
        <pc:spChg chg="mod">
          <ac:chgData name="Chuck Tomasi" userId="79514c44-a18e-4aaa-84b1-18f74099d6b1" providerId="ADAL" clId="{083A307A-D291-B540-A7C7-5367A19BD4E1}" dt="2023-02-02T22:44:46.190" v="5814" actId="20577"/>
          <ac:spMkLst>
            <pc:docMk/>
            <pc:sldMk cId="771433453" sldId="523"/>
            <ac:spMk id="2" creationId="{B3B0667E-BC56-26AF-9F39-CF43D03E3E3A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867694679" sldId="52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56394102" sldId="524"/>
        </pc:sldMkLst>
        <pc:spChg chg="mod">
          <ac:chgData name="Chuck Tomasi" userId="79514c44-a18e-4aaa-84b1-18f74099d6b1" providerId="ADAL" clId="{083A307A-D291-B540-A7C7-5367A19BD4E1}" dt="2023-02-02T22:45:18.683" v="5833" actId="20577"/>
          <ac:spMkLst>
            <pc:docMk/>
            <pc:sldMk cId="1156394102" sldId="524"/>
            <ac:spMk id="2" creationId="{858E7E58-A966-8D1A-E5B5-B652B7BE7D1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63077400" sldId="52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92210091" sldId="525"/>
        </pc:sldMkLst>
        <pc:spChg chg="del mod ord">
          <ac:chgData name="Chuck Tomasi" userId="79514c44-a18e-4aaa-84b1-18f74099d6b1" providerId="ADAL" clId="{083A307A-D291-B540-A7C7-5367A19BD4E1}" dt="2023-02-02T22:56:18.151" v="5891" actId="700"/>
          <ac:spMkLst>
            <pc:docMk/>
            <pc:sldMk cId="192210091" sldId="525"/>
            <ac:spMk id="2" creationId="{403D5D85-163E-4783-25AD-B68C186E7A92}"/>
          </ac:spMkLst>
        </pc:spChg>
        <pc:spChg chg="add mod ord">
          <ac:chgData name="Chuck Tomasi" userId="79514c44-a18e-4aaa-84b1-18f74099d6b1" providerId="ADAL" clId="{083A307A-D291-B540-A7C7-5367A19BD4E1}" dt="2023-02-02T22:56:34.824" v="5911" actId="20577"/>
          <ac:spMkLst>
            <pc:docMk/>
            <pc:sldMk cId="192210091" sldId="52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275593976" sldId="52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76787413" sldId="526"/>
        </pc:sldMkLst>
        <pc:spChg chg="mod">
          <ac:chgData name="Chuck Tomasi" userId="79514c44-a18e-4aaa-84b1-18f74099d6b1" providerId="ADAL" clId="{083A307A-D291-B540-A7C7-5367A19BD4E1}" dt="2023-02-03T00:12:10.249" v="6012" actId="20577"/>
          <ac:spMkLst>
            <pc:docMk/>
            <pc:sldMk cId="76787413" sldId="52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30926316" sldId="52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538924089" sldId="52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974712988" sldId="527"/>
        </pc:sldMkLst>
        <pc:spChg chg="mod">
          <ac:chgData name="Chuck Tomasi" userId="79514c44-a18e-4aaa-84b1-18f74099d6b1" providerId="ADAL" clId="{083A307A-D291-B540-A7C7-5367A19BD4E1}" dt="2023-02-03T00:12:16.464" v="6027" actId="20577"/>
          <ac:spMkLst>
            <pc:docMk/>
            <pc:sldMk cId="2974712988" sldId="527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121819393" sldId="528"/>
        </pc:sldMkLst>
        <pc:spChg chg="mod">
          <ac:chgData name="Chuck Tomasi" userId="79514c44-a18e-4aaa-84b1-18f74099d6b1" providerId="ADAL" clId="{083A307A-D291-B540-A7C7-5367A19BD4E1}" dt="2023-02-03T00:12:23.384" v="6042" actId="20577"/>
          <ac:spMkLst>
            <pc:docMk/>
            <pc:sldMk cId="3121819393" sldId="52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274618717" sldId="52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96777828" sldId="529"/>
        </pc:sldMkLst>
        <pc:spChg chg="mod">
          <ac:chgData name="Chuck Tomasi" userId="79514c44-a18e-4aaa-84b1-18f74099d6b1" providerId="ADAL" clId="{083A307A-D291-B540-A7C7-5367A19BD4E1}" dt="2023-02-03T00:12:31.731" v="6057" actId="20577"/>
          <ac:spMkLst>
            <pc:docMk/>
            <pc:sldMk cId="1596777828" sldId="52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99413742" sldId="52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686654008" sldId="53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670355020" sldId="530"/>
        </pc:sldMkLst>
        <pc:spChg chg="mod">
          <ac:chgData name="Chuck Tomasi" userId="79514c44-a18e-4aaa-84b1-18f74099d6b1" providerId="ADAL" clId="{083A307A-D291-B540-A7C7-5367A19BD4E1}" dt="2023-02-03T00:12:40.527" v="6072" actId="20577"/>
          <ac:spMkLst>
            <pc:docMk/>
            <pc:sldMk cId="3670355020" sldId="53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8693878" sldId="53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29730529" sldId="531"/>
        </pc:sldMkLst>
        <pc:spChg chg="mod">
          <ac:chgData name="Chuck Tomasi" userId="79514c44-a18e-4aaa-84b1-18f74099d6b1" providerId="ADAL" clId="{083A307A-D291-B540-A7C7-5367A19BD4E1}" dt="2023-02-03T00:12:59.194" v="6087" actId="20577"/>
          <ac:spMkLst>
            <pc:docMk/>
            <pc:sldMk cId="3029730529" sldId="531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852901946" sldId="532"/>
        </pc:sldMkLst>
        <pc:spChg chg="mod">
          <ac:chgData name="Chuck Tomasi" userId="79514c44-a18e-4aaa-84b1-18f74099d6b1" providerId="ADAL" clId="{083A307A-D291-B540-A7C7-5367A19BD4E1}" dt="2023-02-03T00:13:14.989" v="6110" actId="20577"/>
          <ac:spMkLst>
            <pc:docMk/>
            <pc:sldMk cId="852901946" sldId="53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46384825" sldId="53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6772600" sldId="533"/>
        </pc:sldMkLst>
        <pc:spChg chg="mod">
          <ac:chgData name="Chuck Tomasi" userId="79514c44-a18e-4aaa-84b1-18f74099d6b1" providerId="ADAL" clId="{083A307A-D291-B540-A7C7-5367A19BD4E1}" dt="2023-02-03T00:13:30.765" v="6125" actId="20577"/>
          <ac:spMkLst>
            <pc:docMk/>
            <pc:sldMk cId="166772600" sldId="53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17253264" sldId="53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494427783" sldId="53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332924818" sldId="534"/>
        </pc:sldMkLst>
        <pc:spChg chg="mod">
          <ac:chgData name="Chuck Tomasi" userId="79514c44-a18e-4aaa-84b1-18f74099d6b1" providerId="ADAL" clId="{083A307A-D291-B540-A7C7-5367A19BD4E1}" dt="2023-02-03T00:13:38.657" v="6141" actId="20577"/>
          <ac:spMkLst>
            <pc:docMk/>
            <pc:sldMk cId="2332924818" sldId="53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0119534" sldId="535"/>
        </pc:sldMkLst>
        <pc:spChg chg="mod">
          <ac:chgData name="Chuck Tomasi" userId="79514c44-a18e-4aaa-84b1-18f74099d6b1" providerId="ADAL" clId="{083A307A-D291-B540-A7C7-5367A19BD4E1}" dt="2023-02-03T00:13:46.943" v="6161" actId="20577"/>
          <ac:spMkLst>
            <pc:docMk/>
            <pc:sldMk cId="2630119534" sldId="53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00716947" sldId="53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71681457" sldId="536"/>
        </pc:sldMkLst>
        <pc:spChg chg="mod">
          <ac:chgData name="Chuck Tomasi" userId="79514c44-a18e-4aaa-84b1-18f74099d6b1" providerId="ADAL" clId="{083A307A-D291-B540-A7C7-5367A19BD4E1}" dt="2023-02-03T00:13:56.876" v="6177" actId="20577"/>
          <ac:spMkLst>
            <pc:docMk/>
            <pc:sldMk cId="1571681457" sldId="53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32852696" sldId="53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30220359" sldId="53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783574772" sldId="537"/>
        </pc:sldMkLst>
        <pc:spChg chg="mod">
          <ac:chgData name="Chuck Tomasi" userId="79514c44-a18e-4aaa-84b1-18f74099d6b1" providerId="ADAL" clId="{083A307A-D291-B540-A7C7-5367A19BD4E1}" dt="2023-02-03T00:14:03.227" v="6193" actId="20577"/>
          <ac:spMkLst>
            <pc:docMk/>
            <pc:sldMk cId="2783574772" sldId="53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706809063" sldId="53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7323755" sldId="538"/>
        </pc:sldMkLst>
        <pc:spChg chg="mod">
          <ac:chgData name="Chuck Tomasi" userId="79514c44-a18e-4aaa-84b1-18f74099d6b1" providerId="ADAL" clId="{083A307A-D291-B540-A7C7-5367A19BD4E1}" dt="2023-02-03T00:14:11.061" v="6209" actId="20577"/>
          <ac:spMkLst>
            <pc:docMk/>
            <pc:sldMk cId="2637323755" sldId="538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801030548" sldId="539"/>
        </pc:sldMkLst>
        <pc:spChg chg="mod">
          <ac:chgData name="Chuck Tomasi" userId="79514c44-a18e-4aaa-84b1-18f74099d6b1" providerId="ADAL" clId="{083A307A-D291-B540-A7C7-5367A19BD4E1}" dt="2023-02-03T00:14:21.961" v="6233" actId="20577"/>
          <ac:spMkLst>
            <pc:docMk/>
            <pc:sldMk cId="2801030548" sldId="53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062830484" sldId="539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12067267" sldId="540"/>
        </pc:sldMkLst>
        <pc:spChg chg="mod">
          <ac:chgData name="Chuck Tomasi" userId="79514c44-a18e-4aaa-84b1-18f74099d6b1" providerId="ADAL" clId="{083A307A-D291-B540-A7C7-5367A19BD4E1}" dt="2023-02-03T00:14:52.173" v="6249" actId="20577"/>
          <ac:spMkLst>
            <pc:docMk/>
            <pc:sldMk cId="2512067267" sldId="54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620815881" sldId="54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954425249" sldId="541"/>
        </pc:sldMkLst>
        <pc:spChg chg="mod">
          <ac:chgData name="Chuck Tomasi" userId="79514c44-a18e-4aaa-84b1-18f74099d6b1" providerId="ADAL" clId="{083A307A-D291-B540-A7C7-5367A19BD4E1}" dt="2023-02-03T00:14:59.310" v="6265" actId="20577"/>
          <ac:spMkLst>
            <pc:docMk/>
            <pc:sldMk cId="1954425249" sldId="54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93138607" sldId="541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35895614" sldId="54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47483480" sldId="542"/>
        </pc:sldMkLst>
        <pc:spChg chg="mod">
          <ac:chgData name="Chuck Tomasi" userId="79514c44-a18e-4aaa-84b1-18f74099d6b1" providerId="ADAL" clId="{083A307A-D291-B540-A7C7-5367A19BD4E1}" dt="2023-02-03T00:15:07.158" v="6283" actId="20577"/>
          <ac:spMkLst>
            <pc:docMk/>
            <pc:sldMk cId="1847483480" sldId="542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047269277" sldId="543"/>
        </pc:sldMkLst>
        <pc:spChg chg="mod">
          <ac:chgData name="Chuck Tomasi" userId="79514c44-a18e-4aaa-84b1-18f74099d6b1" providerId="ADAL" clId="{083A307A-D291-B540-A7C7-5367A19BD4E1}" dt="2023-02-03T00:15:20.715" v="6301" actId="20577"/>
          <ac:spMkLst>
            <pc:docMk/>
            <pc:sldMk cId="2047269277" sldId="54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110480485" sldId="54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8455092" sldId="54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896985249" sldId="544"/>
        </pc:sldMkLst>
        <pc:spChg chg="mod">
          <ac:chgData name="Chuck Tomasi" userId="79514c44-a18e-4aaa-84b1-18f74099d6b1" providerId="ADAL" clId="{083A307A-D291-B540-A7C7-5367A19BD4E1}" dt="2023-02-03T00:15:38.211" v="6319" actId="20577"/>
          <ac:spMkLst>
            <pc:docMk/>
            <pc:sldMk cId="3896985249" sldId="54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07246478" sldId="545"/>
        </pc:sldMkLst>
        <pc:spChg chg="mod">
          <ac:chgData name="Chuck Tomasi" userId="79514c44-a18e-4aaa-84b1-18f74099d6b1" providerId="ADAL" clId="{083A307A-D291-B540-A7C7-5367A19BD4E1}" dt="2023-02-03T00:15:45.148" v="6335" actId="20577"/>
          <ac:spMkLst>
            <pc:docMk/>
            <pc:sldMk cId="1107246478" sldId="54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04700732" sldId="545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28336431" sldId="546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55652854" sldId="546"/>
        </pc:sldMkLst>
        <pc:spChg chg="mod">
          <ac:chgData name="Chuck Tomasi" userId="79514c44-a18e-4aaa-84b1-18f74099d6b1" providerId="ADAL" clId="{083A307A-D291-B540-A7C7-5367A19BD4E1}" dt="2023-02-03T00:15:55.399" v="6357" actId="20577"/>
          <ac:spMkLst>
            <pc:docMk/>
            <pc:sldMk cId="4155652854" sldId="546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38575216" sldId="547"/>
        </pc:sldMkLst>
        <pc:spChg chg="mod">
          <ac:chgData name="Chuck Tomasi" userId="79514c44-a18e-4aaa-84b1-18f74099d6b1" providerId="ADAL" clId="{083A307A-D291-B540-A7C7-5367A19BD4E1}" dt="2023-02-03T00:16:20.174" v="6373" actId="20577"/>
          <ac:spMkLst>
            <pc:docMk/>
            <pc:sldMk cId="138575216" sldId="54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21611506" sldId="54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5505379" sldId="548"/>
        </pc:sldMkLst>
        <pc:spChg chg="mod">
          <ac:chgData name="Chuck Tomasi" userId="79514c44-a18e-4aaa-84b1-18f74099d6b1" providerId="ADAL" clId="{083A307A-D291-B540-A7C7-5367A19BD4E1}" dt="2023-02-03T00:16:29.148" v="6391" actId="20577"/>
          <ac:spMkLst>
            <pc:docMk/>
            <pc:sldMk cId="1855505379" sldId="54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593584861" sldId="54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87636416" sldId="549"/>
        </pc:sldMkLst>
        <pc:spChg chg="mod">
          <ac:chgData name="Chuck Tomasi" userId="79514c44-a18e-4aaa-84b1-18f74099d6b1" providerId="ADAL" clId="{083A307A-D291-B540-A7C7-5367A19BD4E1}" dt="2023-02-03T00:16:36.347" v="6407" actId="20577"/>
          <ac:spMkLst>
            <pc:docMk/>
            <pc:sldMk cId="1187636416" sldId="54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976468431" sldId="54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23890745" sldId="55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93852951" sldId="550"/>
        </pc:sldMkLst>
        <pc:spChg chg="mod">
          <ac:chgData name="Chuck Tomasi" userId="79514c44-a18e-4aaa-84b1-18f74099d6b1" providerId="ADAL" clId="{083A307A-D291-B540-A7C7-5367A19BD4E1}" dt="2023-02-03T00:16:43.679" v="6423" actId="20577"/>
          <ac:spMkLst>
            <pc:docMk/>
            <pc:sldMk cId="4193852951" sldId="55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4822678" sldId="55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36806848" sldId="551"/>
        </pc:sldMkLst>
        <pc:spChg chg="mod">
          <ac:chgData name="Chuck Tomasi" userId="79514c44-a18e-4aaa-84b1-18f74099d6b1" providerId="ADAL" clId="{083A307A-D291-B540-A7C7-5367A19BD4E1}" dt="2023-02-03T00:16:51.879" v="6441" actId="20577"/>
          <ac:spMkLst>
            <pc:docMk/>
            <pc:sldMk cId="3036806848" sldId="55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361133717" sldId="55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98025605" sldId="552"/>
        </pc:sldMkLst>
        <pc:spChg chg="mod">
          <ac:chgData name="Chuck Tomasi" userId="79514c44-a18e-4aaa-84b1-18f74099d6b1" providerId="ADAL" clId="{083A307A-D291-B540-A7C7-5367A19BD4E1}" dt="2023-02-03T00:17:00.798" v="6457" actId="20577"/>
          <ac:spMkLst>
            <pc:docMk/>
            <pc:sldMk cId="2598025605" sldId="55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147230937" sldId="553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9851361" sldId="553"/>
        </pc:sldMkLst>
        <pc:spChg chg="mod">
          <ac:chgData name="Chuck Tomasi" userId="79514c44-a18e-4aaa-84b1-18f74099d6b1" providerId="ADAL" clId="{083A307A-D291-B540-A7C7-5367A19BD4E1}" dt="2023-02-03T00:17:39.174" v="6473" actId="20577"/>
          <ac:spMkLst>
            <pc:docMk/>
            <pc:sldMk cId="1859851361" sldId="553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280060325" sldId="554"/>
        </pc:sldMkLst>
        <pc:spChg chg="mod">
          <ac:chgData name="Chuck Tomasi" userId="79514c44-a18e-4aaa-84b1-18f74099d6b1" providerId="ADAL" clId="{083A307A-D291-B540-A7C7-5367A19BD4E1}" dt="2023-02-03T00:17:46.250" v="6489" actId="20577"/>
          <ac:spMkLst>
            <pc:docMk/>
            <pc:sldMk cId="1280060325" sldId="554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196067798" sldId="55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58970040" sldId="555"/>
        </pc:sldMkLst>
        <pc:spChg chg="mod">
          <ac:chgData name="Chuck Tomasi" userId="79514c44-a18e-4aaa-84b1-18f74099d6b1" providerId="ADAL" clId="{083A307A-D291-B540-A7C7-5367A19BD4E1}" dt="2023-02-02T22:56:59.037" v="5964" actId="20577"/>
          <ac:spMkLst>
            <pc:docMk/>
            <pc:sldMk cId="1658970040" sldId="55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18316243" sldId="555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40082529" sldId="556"/>
        </pc:sldMkLst>
        <pc:spChg chg="del mod ord">
          <ac:chgData name="Chuck Tomasi" userId="79514c44-a18e-4aaa-84b1-18f74099d6b1" providerId="ADAL" clId="{083A307A-D291-B540-A7C7-5367A19BD4E1}" dt="2023-02-03T00:19:12.012" v="6496" actId="700"/>
          <ac:spMkLst>
            <pc:docMk/>
            <pc:sldMk cId="440082529" sldId="556"/>
            <ac:spMk id="2" creationId="{CEE470F5-1A11-7D42-7611-ECDAE2B368E3}"/>
          </ac:spMkLst>
        </pc:spChg>
        <pc:spChg chg="add mod ord">
          <ac:chgData name="Chuck Tomasi" userId="79514c44-a18e-4aaa-84b1-18f74099d6b1" providerId="ADAL" clId="{083A307A-D291-B540-A7C7-5367A19BD4E1}" dt="2023-02-03T00:19:22.377" v="6511" actId="20577"/>
          <ac:spMkLst>
            <pc:docMk/>
            <pc:sldMk cId="440082529" sldId="556"/>
            <ac:spMk id="3" creationId="{3E666678-C704-C244-7E0E-C8B9A845141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08521163" sldId="55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221559194" sldId="55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156227581" sldId="557"/>
        </pc:sldMkLst>
        <pc:spChg chg="mod">
          <ac:chgData name="Chuck Tomasi" userId="79514c44-a18e-4aaa-84b1-18f74099d6b1" providerId="ADAL" clId="{083A307A-D291-B540-A7C7-5367A19BD4E1}" dt="2023-02-03T00:20:00.111" v="6563" actId="20577"/>
          <ac:spMkLst>
            <pc:docMk/>
            <pc:sldMk cId="4156227581" sldId="557"/>
            <ac:spMk id="2" creationId="{BCF44882-ADA2-6C0D-7308-587CA334AD7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43099956" sldId="55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12469213" sldId="558"/>
        </pc:sldMkLst>
        <pc:spChg chg="mod">
          <ac:chgData name="Chuck Tomasi" userId="79514c44-a18e-4aaa-84b1-18f74099d6b1" providerId="ADAL" clId="{083A307A-D291-B540-A7C7-5367A19BD4E1}" dt="2023-02-03T00:20:31.813" v="6578" actId="20577"/>
          <ac:spMkLst>
            <pc:docMk/>
            <pc:sldMk cId="3812469213" sldId="558"/>
            <ac:spMk id="2" creationId="{AA30A5C4-556C-E812-CF1E-AC989160164A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97490487" sldId="559"/>
        </pc:sldMkLst>
        <pc:spChg chg="mod">
          <ac:chgData name="Chuck Tomasi" userId="79514c44-a18e-4aaa-84b1-18f74099d6b1" providerId="ADAL" clId="{083A307A-D291-B540-A7C7-5367A19BD4E1}" dt="2023-02-03T00:20:39.807" v="6593" actId="20577"/>
          <ac:spMkLst>
            <pc:docMk/>
            <pc:sldMk cId="1797490487" sldId="559"/>
            <ac:spMk id="2" creationId="{B76AB59F-72CB-7020-DA0D-5847AFCFC75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015519447" sldId="55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613895072" sldId="56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445438409" sldId="560"/>
        </pc:sldMkLst>
        <pc:spChg chg="mod">
          <ac:chgData name="Chuck Tomasi" userId="79514c44-a18e-4aaa-84b1-18f74099d6b1" providerId="ADAL" clId="{083A307A-D291-B540-A7C7-5367A19BD4E1}" dt="2023-02-03T00:20:47.073" v="6608" actId="20577"/>
          <ac:spMkLst>
            <pc:docMk/>
            <pc:sldMk cId="1445438409" sldId="560"/>
            <ac:spMk id="2" creationId="{B2DCC971-6DC9-7777-CF36-C8462D0DD7EA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52591827" sldId="56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34645657" sldId="561"/>
        </pc:sldMkLst>
        <pc:spChg chg="mod">
          <ac:chgData name="Chuck Tomasi" userId="79514c44-a18e-4aaa-84b1-18f74099d6b1" providerId="ADAL" clId="{083A307A-D291-B540-A7C7-5367A19BD4E1}" dt="2023-02-03T00:20:54.437" v="6623" actId="20577"/>
          <ac:spMkLst>
            <pc:docMk/>
            <pc:sldMk cId="3734645657" sldId="561"/>
            <ac:spMk id="2" creationId="{CB5AE897-BEA6-73F2-99DE-A4FD0506D30F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6750148" sldId="562"/>
        </pc:sldMkLst>
        <pc:spChg chg="mod">
          <ac:chgData name="Chuck Tomasi" userId="79514c44-a18e-4aaa-84b1-18f74099d6b1" providerId="ADAL" clId="{083A307A-D291-B540-A7C7-5367A19BD4E1}" dt="2023-02-03T00:21:02.216" v="6638" actId="20577"/>
          <ac:spMkLst>
            <pc:docMk/>
            <pc:sldMk cId="326750148" sldId="562"/>
            <ac:spMk id="2" creationId="{2A340874-3605-D574-5371-A3FE0D6003B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61430857" sldId="562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60067293" sldId="56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99349546" sldId="563"/>
        </pc:sldMkLst>
        <pc:spChg chg="mod">
          <ac:chgData name="Chuck Tomasi" userId="79514c44-a18e-4aaa-84b1-18f74099d6b1" providerId="ADAL" clId="{083A307A-D291-B540-A7C7-5367A19BD4E1}" dt="2023-02-03T00:21:14.014" v="6653" actId="20577"/>
          <ac:spMkLst>
            <pc:docMk/>
            <pc:sldMk cId="499349546" sldId="563"/>
            <ac:spMk id="2" creationId="{8FF83749-C861-52A1-6640-C8949BED3023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009388598" sldId="564"/>
        </pc:sldMkLst>
        <pc:spChg chg="mod">
          <ac:chgData name="Chuck Tomasi" userId="79514c44-a18e-4aaa-84b1-18f74099d6b1" providerId="ADAL" clId="{083A307A-D291-B540-A7C7-5367A19BD4E1}" dt="2023-02-03T00:21:28.238" v="6676" actId="20577"/>
          <ac:spMkLst>
            <pc:docMk/>
            <pc:sldMk cId="3009388598" sldId="564"/>
            <ac:spMk id="2" creationId="{3F701204-4459-E6DD-E79B-27F9F5A295A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381523025" sldId="56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86246837" sldId="565"/>
        </pc:sldMkLst>
        <pc:spChg chg="mod">
          <ac:chgData name="Chuck Tomasi" userId="79514c44-a18e-4aaa-84b1-18f74099d6b1" providerId="ADAL" clId="{083A307A-D291-B540-A7C7-5367A19BD4E1}" dt="2023-02-03T00:21:37.438" v="6694" actId="20577"/>
          <ac:spMkLst>
            <pc:docMk/>
            <pc:sldMk cId="1786246837" sldId="565"/>
            <ac:spMk id="2" creationId="{19CB43DC-A38F-B372-880C-BFE7BD37B77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001370132" sldId="565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79187322" sldId="566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41098591" sldId="566"/>
        </pc:sldMkLst>
        <pc:spChg chg="mod">
          <ac:chgData name="Chuck Tomasi" userId="79514c44-a18e-4aaa-84b1-18f74099d6b1" providerId="ADAL" clId="{083A307A-D291-B540-A7C7-5367A19BD4E1}" dt="2023-02-03T00:21:44.244" v="6712" actId="20577"/>
          <ac:spMkLst>
            <pc:docMk/>
            <pc:sldMk cId="1541098591" sldId="566"/>
            <ac:spMk id="2" creationId="{634BDF6F-3D5B-55FD-127E-0AD807EC17D9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599829014" sldId="567"/>
        </pc:sldMkLst>
        <pc:spChg chg="mod">
          <ac:chgData name="Chuck Tomasi" userId="79514c44-a18e-4aaa-84b1-18f74099d6b1" providerId="ADAL" clId="{083A307A-D291-B540-A7C7-5367A19BD4E1}" dt="2023-02-03T00:21:55.082" v="6730" actId="20577"/>
          <ac:spMkLst>
            <pc:docMk/>
            <pc:sldMk cId="599829014" sldId="567"/>
            <ac:spMk id="2" creationId="{37A2A39A-3247-2C9B-E4EE-7A6367B41F08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302709954" sldId="56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7937979" sldId="568"/>
        </pc:sldMkLst>
        <pc:spChg chg="mod">
          <ac:chgData name="Chuck Tomasi" userId="79514c44-a18e-4aaa-84b1-18f74099d6b1" providerId="ADAL" clId="{083A307A-D291-B540-A7C7-5367A19BD4E1}" dt="2023-02-03T00:22:04.380" v="6746" actId="20577"/>
          <ac:spMkLst>
            <pc:docMk/>
            <pc:sldMk cId="7937979" sldId="568"/>
            <ac:spMk id="2" creationId="{0223E542-1F13-1C5D-A364-11A19CE4D9E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530687061" sldId="568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1732456" sldId="569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36613250" sldId="569"/>
        </pc:sldMkLst>
        <pc:spChg chg="mod">
          <ac:chgData name="Chuck Tomasi" userId="79514c44-a18e-4aaa-84b1-18f74099d6b1" providerId="ADAL" clId="{083A307A-D291-B540-A7C7-5367A19BD4E1}" dt="2023-02-03T00:22:13.290" v="6763" actId="20577"/>
          <ac:spMkLst>
            <pc:docMk/>
            <pc:sldMk cId="4036613250" sldId="569"/>
            <ac:spMk id="2" creationId="{E45200DA-A3C9-7F41-2DBE-E964EC3A279E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693003660" sldId="57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9928498" sldId="570"/>
        </pc:sldMkLst>
        <pc:spChg chg="mod">
          <ac:chgData name="Chuck Tomasi" userId="79514c44-a18e-4aaa-84b1-18f74099d6b1" providerId="ADAL" clId="{083A307A-D291-B540-A7C7-5367A19BD4E1}" dt="2023-02-03T00:22:21.029" v="6779" actId="20577"/>
          <ac:spMkLst>
            <pc:docMk/>
            <pc:sldMk cId="3719928498" sldId="570"/>
            <ac:spMk id="2" creationId="{E4FB516B-A821-A116-3119-726A3941436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84699961" sldId="571"/>
        </pc:sldMkLst>
        <pc:spChg chg="mod">
          <ac:chgData name="Chuck Tomasi" userId="79514c44-a18e-4aaa-84b1-18f74099d6b1" providerId="ADAL" clId="{083A307A-D291-B540-A7C7-5367A19BD4E1}" dt="2023-02-03T00:22:29.395" v="6795" actId="20577"/>
          <ac:spMkLst>
            <pc:docMk/>
            <pc:sldMk cId="2484699961" sldId="571"/>
            <ac:spMk id="2" creationId="{93620B86-F5B0-8B2B-C9AE-6A301E104C9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785910779" sldId="57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0891124" sldId="572"/>
        </pc:sldMkLst>
        <pc:spChg chg="mod">
          <ac:chgData name="Chuck Tomasi" userId="79514c44-a18e-4aaa-84b1-18f74099d6b1" providerId="ADAL" clId="{083A307A-D291-B540-A7C7-5367A19BD4E1}" dt="2023-02-03T00:22:36.774" v="6811" actId="20577"/>
          <ac:spMkLst>
            <pc:docMk/>
            <pc:sldMk cId="320891124" sldId="572"/>
            <ac:spMk id="2" creationId="{627DCE05-8D6C-853A-BB3D-2993A4749B8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39927338" sldId="57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838658391" sldId="573"/>
        </pc:sldMkLst>
        <pc:spChg chg="mod">
          <ac:chgData name="Chuck Tomasi" userId="79514c44-a18e-4aaa-84b1-18f74099d6b1" providerId="ADAL" clId="{083A307A-D291-B540-A7C7-5367A19BD4E1}" dt="2023-02-03T00:22:46.110" v="6827" actId="20577"/>
          <ac:spMkLst>
            <pc:docMk/>
            <pc:sldMk cId="838658391" sldId="573"/>
            <ac:spMk id="2" creationId="{D9028E6F-CE1B-BF4D-F0E7-58C24B53BD3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869299791" sldId="573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513818329" sldId="57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71047365" sldId="574"/>
        </pc:sldMkLst>
        <pc:spChg chg="mod">
          <ac:chgData name="Chuck Tomasi" userId="79514c44-a18e-4aaa-84b1-18f74099d6b1" providerId="ADAL" clId="{083A307A-D291-B540-A7C7-5367A19BD4E1}" dt="2023-02-03T00:22:56.132" v="6843" actId="20577"/>
          <ac:spMkLst>
            <pc:docMk/>
            <pc:sldMk cId="4071047365" sldId="574"/>
            <ac:spMk id="2" creationId="{47F1A4CD-4381-00D7-5073-C50539CFE0B8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566635391" sldId="575"/>
        </pc:sldMkLst>
        <pc:spChg chg="mod">
          <ac:chgData name="Chuck Tomasi" userId="79514c44-a18e-4aaa-84b1-18f74099d6b1" providerId="ADAL" clId="{083A307A-D291-B540-A7C7-5367A19BD4E1}" dt="2023-02-03T00:25:46.107" v="6859" actId="20577"/>
          <ac:spMkLst>
            <pc:docMk/>
            <pc:sldMk cId="2566635391" sldId="575"/>
            <ac:spMk id="2" creationId="{F9AC4CA2-5FD7-0BB5-1385-1F602AFB985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51087765" sldId="57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3676991" sldId="576"/>
        </pc:sldMkLst>
        <pc:spChg chg="mod">
          <ac:chgData name="Chuck Tomasi" userId="79514c44-a18e-4aaa-84b1-18f74099d6b1" providerId="ADAL" clId="{083A307A-D291-B540-A7C7-5367A19BD4E1}" dt="2023-02-03T00:29:43.117" v="6875" actId="20577"/>
          <ac:spMkLst>
            <pc:docMk/>
            <pc:sldMk cId="153676991" sldId="576"/>
            <ac:spMk id="2" creationId="{3545B86C-C198-5FAC-5EAF-96B25A895AC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221138247" sldId="57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53661088" sldId="57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4290449" sldId="577"/>
        </pc:sldMkLst>
        <pc:spChg chg="mod">
          <ac:chgData name="Chuck Tomasi" userId="79514c44-a18e-4aaa-84b1-18f74099d6b1" providerId="ADAL" clId="{083A307A-D291-B540-A7C7-5367A19BD4E1}" dt="2023-02-03T00:30:00.345" v="6899" actId="20577"/>
          <ac:spMkLst>
            <pc:docMk/>
            <pc:sldMk cId="3714290449" sldId="577"/>
            <ac:spMk id="2" creationId="{614E0804-BE2F-0900-952A-938B558803F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63361429" sldId="578"/>
        </pc:sldMkLst>
        <pc:spChg chg="mod">
          <ac:chgData name="Chuck Tomasi" userId="79514c44-a18e-4aaa-84b1-18f74099d6b1" providerId="ADAL" clId="{083A307A-D291-B540-A7C7-5367A19BD4E1}" dt="2023-02-03T00:30:21.888" v="6921" actId="20577"/>
          <ac:spMkLst>
            <pc:docMk/>
            <pc:sldMk cId="263361429" sldId="578"/>
            <ac:spMk id="2" creationId="{48F6D044-0568-808C-24A1-A70472202F72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49114136" sldId="57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677610582" sldId="579"/>
        </pc:sldMkLst>
        <pc:spChg chg="mod">
          <ac:chgData name="Chuck Tomasi" userId="79514c44-a18e-4aaa-84b1-18f74099d6b1" providerId="ADAL" clId="{083A307A-D291-B540-A7C7-5367A19BD4E1}" dt="2023-02-03T00:30:36.451" v="6937" actId="20577"/>
          <ac:spMkLst>
            <pc:docMk/>
            <pc:sldMk cId="677610582" sldId="579"/>
            <ac:spMk id="2" creationId="{F8E45579-F4C2-6197-AE68-A95D76F657D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898405660" sldId="57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876696" sldId="58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498489215" sldId="580"/>
        </pc:sldMkLst>
        <pc:spChg chg="mod">
          <ac:chgData name="Chuck Tomasi" userId="79514c44-a18e-4aaa-84b1-18f74099d6b1" providerId="ADAL" clId="{083A307A-D291-B540-A7C7-5367A19BD4E1}" dt="2023-02-03T00:30:45.351" v="6953" actId="20577"/>
          <ac:spMkLst>
            <pc:docMk/>
            <pc:sldMk cId="3498489215" sldId="580"/>
            <ac:spMk id="2" creationId="{12EBBE58-8005-5C37-8A8A-577CFF121B27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57524419" sldId="581"/>
        </pc:sldMkLst>
        <pc:spChg chg="mod">
          <ac:chgData name="Chuck Tomasi" userId="79514c44-a18e-4aaa-84b1-18f74099d6b1" providerId="ADAL" clId="{083A307A-D291-B540-A7C7-5367A19BD4E1}" dt="2023-02-03T00:30:54.561" v="6969" actId="20577"/>
          <ac:spMkLst>
            <pc:docMk/>
            <pc:sldMk cId="3857524419" sldId="581"/>
            <ac:spMk id="2" creationId="{FBD9C184-CDF1-9529-47BD-D6EC21DC3667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0917834" sldId="581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882055035" sldId="58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698035954" sldId="582"/>
        </pc:sldMkLst>
        <pc:spChg chg="mod">
          <ac:chgData name="Chuck Tomasi" userId="79514c44-a18e-4aaa-84b1-18f74099d6b1" providerId="ADAL" clId="{083A307A-D291-B540-A7C7-5367A19BD4E1}" dt="2023-02-03T00:31:21.033" v="6985" actId="20577"/>
          <ac:spMkLst>
            <pc:docMk/>
            <pc:sldMk cId="1698035954" sldId="582"/>
            <ac:spMk id="2" creationId="{24B0FE97-D3AF-E3EB-EF0E-643903525A6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114941335" sldId="58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99985430" sldId="583"/>
        </pc:sldMkLst>
        <pc:spChg chg="mod">
          <ac:chgData name="Chuck Tomasi" userId="79514c44-a18e-4aaa-84b1-18f74099d6b1" providerId="ADAL" clId="{083A307A-D291-B540-A7C7-5367A19BD4E1}" dt="2023-02-03T00:31:28.055" v="7001" actId="20577"/>
          <ac:spMkLst>
            <pc:docMk/>
            <pc:sldMk cId="2499985430" sldId="583"/>
            <ac:spMk id="2" creationId="{E870B3F5-E280-AB21-AC0B-AC6FE0ED4BDD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3969795" sldId="58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78929470" sldId="584"/>
        </pc:sldMkLst>
        <pc:spChg chg="mod">
          <ac:chgData name="Chuck Tomasi" userId="79514c44-a18e-4aaa-84b1-18f74099d6b1" providerId="ADAL" clId="{083A307A-D291-B540-A7C7-5367A19BD4E1}" dt="2023-02-03T00:31:35.607" v="7017" actId="20577"/>
          <ac:spMkLst>
            <pc:docMk/>
            <pc:sldMk cId="2478929470" sldId="584"/>
            <ac:spMk id="2" creationId="{8D9AB452-FF6E-A066-7104-193EAF367B1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27254" sldId="58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662587911" sldId="585"/>
        </pc:sldMkLst>
        <pc:spChg chg="mod">
          <ac:chgData name="Chuck Tomasi" userId="79514c44-a18e-4aaa-84b1-18f74099d6b1" providerId="ADAL" clId="{083A307A-D291-B540-A7C7-5367A19BD4E1}" dt="2023-02-03T00:31:45.510" v="7033" actId="20577"/>
          <ac:spMkLst>
            <pc:docMk/>
            <pc:sldMk cId="3662587911" sldId="585"/>
            <ac:spMk id="2" creationId="{64E1B815-AD65-7BB0-2736-574DB448250F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896007215" sldId="586"/>
        </pc:sldMkLst>
        <pc:spChg chg="del mod ord">
          <ac:chgData name="Chuck Tomasi" userId="79514c44-a18e-4aaa-84b1-18f74099d6b1" providerId="ADAL" clId="{083A307A-D291-B540-A7C7-5367A19BD4E1}" dt="2023-02-03T00:39:32.856" v="7073" actId="700"/>
          <ac:spMkLst>
            <pc:docMk/>
            <pc:sldMk cId="896007215" sldId="586"/>
            <ac:spMk id="2" creationId="{20F493ED-01F2-771A-987D-8E543AE90CF5}"/>
          </ac:spMkLst>
        </pc:spChg>
        <pc:spChg chg="add mod ord">
          <ac:chgData name="Chuck Tomasi" userId="79514c44-a18e-4aaa-84b1-18f74099d6b1" providerId="ADAL" clId="{083A307A-D291-B540-A7C7-5367A19BD4E1}" dt="2023-02-03T00:40:44.350" v="7095" actId="20577"/>
          <ac:spMkLst>
            <pc:docMk/>
            <pc:sldMk cId="896007215" sldId="586"/>
            <ac:spMk id="3" creationId="{7EF0F1FA-BD69-F0BA-151B-3B2DD3B133B1}"/>
          </ac:spMkLst>
        </pc:spChg>
      </pc:sldChg>
      <pc:sldChg chg="new del">
        <pc:chgData name="Chuck Tomasi" userId="79514c44-a18e-4aaa-84b1-18f74099d6b1" providerId="ADAL" clId="{083A307A-D291-B540-A7C7-5367A19BD4E1}" dt="2023-02-03T00:19:43.326" v="6544" actId="2696"/>
        <pc:sldMkLst>
          <pc:docMk/>
          <pc:sldMk cId="1040865823" sldId="586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603378708" sldId="586"/>
        </pc:sldMkLst>
      </pc:sldChg>
      <pc:sldChg chg="new del">
        <pc:chgData name="Chuck Tomasi" userId="79514c44-a18e-4aaa-84b1-18f74099d6b1" providerId="ADAL" clId="{083A307A-D291-B540-A7C7-5367A19BD4E1}" dt="2023-02-03T00:19:41.212" v="6543" actId="2696"/>
        <pc:sldMkLst>
          <pc:docMk/>
          <pc:sldMk cId="34620027" sldId="587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11292690" sldId="58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39328733" sldId="587"/>
        </pc:sldMkLst>
        <pc:spChg chg="mod">
          <ac:chgData name="Chuck Tomasi" userId="79514c44-a18e-4aaa-84b1-18f74099d6b1" providerId="ADAL" clId="{083A307A-D291-B540-A7C7-5367A19BD4E1}" dt="2023-02-03T00:42:30.608" v="7142" actId="20577"/>
          <ac:spMkLst>
            <pc:docMk/>
            <pc:sldMk cId="1639328733" sldId="587"/>
            <ac:spMk id="2" creationId="{DA1801F6-E41B-CF8B-A6DE-45E63C1CB4EC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100779671" sldId="588"/>
        </pc:sldMkLst>
        <pc:spChg chg="mod">
          <ac:chgData name="Chuck Tomasi" userId="79514c44-a18e-4aaa-84b1-18f74099d6b1" providerId="ADAL" clId="{083A307A-D291-B540-A7C7-5367A19BD4E1}" dt="2023-02-03T00:42:38.752" v="7161" actId="20577"/>
          <ac:spMkLst>
            <pc:docMk/>
            <pc:sldMk cId="1100779671" sldId="588"/>
            <ac:spMk id="2" creationId="{8642664C-43E0-5868-40E9-0F379D5CB340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58082204" sldId="58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0468967" sldId="589"/>
        </pc:sldMkLst>
        <pc:spChg chg="mod">
          <ac:chgData name="Chuck Tomasi" userId="79514c44-a18e-4aaa-84b1-18f74099d6b1" providerId="ADAL" clId="{083A307A-D291-B540-A7C7-5367A19BD4E1}" dt="2023-02-03T00:42:54.462" v="7182" actId="20577"/>
          <ac:spMkLst>
            <pc:docMk/>
            <pc:sldMk cId="850468967" sldId="589"/>
            <ac:spMk id="2" creationId="{781D2D94-274E-A804-1157-0879665352CE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95452826" sldId="589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71697113" sldId="59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783967816" sldId="590"/>
        </pc:sldMkLst>
        <pc:spChg chg="mod">
          <ac:chgData name="Chuck Tomasi" userId="79514c44-a18e-4aaa-84b1-18f74099d6b1" providerId="ADAL" clId="{083A307A-D291-B540-A7C7-5367A19BD4E1}" dt="2023-02-03T00:43:26.987" v="7202" actId="20577"/>
          <ac:spMkLst>
            <pc:docMk/>
            <pc:sldMk cId="1783967816" sldId="590"/>
            <ac:spMk id="2" creationId="{C844FAE2-EFE1-C07C-72B8-0F865130984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306342900" sldId="591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08519702" sldId="591"/>
        </pc:sldMkLst>
        <pc:spChg chg="mod">
          <ac:chgData name="Chuck Tomasi" userId="79514c44-a18e-4aaa-84b1-18f74099d6b1" providerId="ADAL" clId="{083A307A-D291-B540-A7C7-5367A19BD4E1}" dt="2023-02-03T00:44:11.948" v="7217" actId="20577"/>
          <ac:spMkLst>
            <pc:docMk/>
            <pc:sldMk cId="1408519702" sldId="591"/>
            <ac:spMk id="2" creationId="{681F0836-811B-7F07-9738-61696F867ACF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33149171" sldId="592"/>
        </pc:sldMkLst>
        <pc:spChg chg="mod">
          <ac:chgData name="Chuck Tomasi" userId="79514c44-a18e-4aaa-84b1-18f74099d6b1" providerId="ADAL" clId="{083A307A-D291-B540-A7C7-5367A19BD4E1}" dt="2023-02-03T00:44:19.631" v="7232" actId="20577"/>
          <ac:spMkLst>
            <pc:docMk/>
            <pc:sldMk cId="1033149171" sldId="592"/>
            <ac:spMk id="2" creationId="{CE799F10-E8E2-0830-3D66-EB5CAE9305C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50463927" sldId="592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65915774" sldId="59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021873313" sldId="593"/>
        </pc:sldMkLst>
        <pc:spChg chg="mod">
          <ac:chgData name="Chuck Tomasi" userId="79514c44-a18e-4aaa-84b1-18f74099d6b1" providerId="ADAL" clId="{083A307A-D291-B540-A7C7-5367A19BD4E1}" dt="2023-02-03T00:44:49.413" v="7247" actId="20577"/>
          <ac:spMkLst>
            <pc:docMk/>
            <pc:sldMk cId="2021873313" sldId="593"/>
            <ac:spMk id="2" creationId="{CE23618E-63D2-889C-FFFF-51642AD469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667651774" sldId="59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202112962" sldId="594"/>
        </pc:sldMkLst>
        <pc:spChg chg="mod">
          <ac:chgData name="Chuck Tomasi" userId="79514c44-a18e-4aaa-84b1-18f74099d6b1" providerId="ADAL" clId="{083A307A-D291-B540-A7C7-5367A19BD4E1}" dt="2023-02-03T00:44:58.925" v="7264" actId="20577"/>
          <ac:spMkLst>
            <pc:docMk/>
            <pc:sldMk cId="3202112962" sldId="594"/>
            <ac:spMk id="2" creationId="{FB05022C-B6F9-1BA9-4154-A62A77020F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52427013" sldId="59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34610539" sldId="595"/>
        </pc:sldMkLst>
        <pc:spChg chg="mod">
          <ac:chgData name="Chuck Tomasi" userId="79514c44-a18e-4aaa-84b1-18f74099d6b1" providerId="ADAL" clId="{083A307A-D291-B540-A7C7-5367A19BD4E1}" dt="2023-02-03T00:45:09.831" v="7282" actId="20577"/>
          <ac:spMkLst>
            <pc:docMk/>
            <pc:sldMk cId="3634610539" sldId="595"/>
            <ac:spMk id="2" creationId="{79571899-21C9-7F69-100A-AAD34DB2BD1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42609425" sldId="59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47757333" sldId="596"/>
        </pc:sldMkLst>
        <pc:spChg chg="mod">
          <ac:chgData name="Chuck Tomasi" userId="79514c44-a18e-4aaa-84b1-18f74099d6b1" providerId="ADAL" clId="{083A307A-D291-B540-A7C7-5367A19BD4E1}" dt="2023-02-03T00:46:54.006" v="7304" actId="20577"/>
          <ac:spMkLst>
            <pc:docMk/>
            <pc:sldMk cId="3447757333" sldId="596"/>
            <ac:spMk id="2" creationId="{CFF19BC6-A521-D547-D220-A4868FFC885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05045957" sldId="59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869075874" sldId="597"/>
        </pc:sldMkLst>
        <pc:spChg chg="mod">
          <ac:chgData name="Chuck Tomasi" userId="79514c44-a18e-4aaa-84b1-18f74099d6b1" providerId="ADAL" clId="{083A307A-D291-B540-A7C7-5367A19BD4E1}" dt="2023-02-03T00:47:07.415" v="7320" actId="20577"/>
          <ac:spMkLst>
            <pc:docMk/>
            <pc:sldMk cId="2869075874" sldId="597"/>
            <ac:spMk id="2" creationId="{07BCAE15-C1C9-788C-8DEB-ADA99587991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693252540" sldId="59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163095816" sldId="598"/>
        </pc:sldMkLst>
        <pc:spChg chg="mod">
          <ac:chgData name="Chuck Tomasi" userId="79514c44-a18e-4aaa-84b1-18f74099d6b1" providerId="ADAL" clId="{083A307A-D291-B540-A7C7-5367A19BD4E1}" dt="2023-02-03T00:47:14.004" v="7338" actId="20577"/>
          <ac:spMkLst>
            <pc:docMk/>
            <pc:sldMk cId="2163095816" sldId="598"/>
            <ac:spMk id="2" creationId="{46D7CBE3-CFC8-27F5-258D-05448F1F083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29842552" sldId="59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827797400" sldId="599"/>
        </pc:sldMkLst>
        <pc:spChg chg="mod">
          <ac:chgData name="Chuck Tomasi" userId="79514c44-a18e-4aaa-84b1-18f74099d6b1" providerId="ADAL" clId="{083A307A-D291-B540-A7C7-5367A19BD4E1}" dt="2023-02-03T00:47:24.223" v="7354" actId="20577"/>
          <ac:spMkLst>
            <pc:docMk/>
            <pc:sldMk cId="3827797400" sldId="599"/>
            <ac:spMk id="2" creationId="{66685A3E-EB27-BBCF-484D-C0E96ACADFD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6848430" sldId="60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163693222" sldId="600"/>
        </pc:sldMkLst>
        <pc:spChg chg="mod">
          <ac:chgData name="Chuck Tomasi" userId="79514c44-a18e-4aaa-84b1-18f74099d6b1" providerId="ADAL" clId="{083A307A-D291-B540-A7C7-5367A19BD4E1}" dt="2023-02-03T00:47:29.600" v="7370" actId="20577"/>
          <ac:spMkLst>
            <pc:docMk/>
            <pc:sldMk cId="3163693222" sldId="600"/>
            <ac:spMk id="2" creationId="{445534C2-4A30-D727-AEBA-EE22841D3285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528866162" sldId="601"/>
        </pc:sldMkLst>
        <pc:spChg chg="mod">
          <ac:chgData name="Chuck Tomasi" userId="79514c44-a18e-4aaa-84b1-18f74099d6b1" providerId="ADAL" clId="{083A307A-D291-B540-A7C7-5367A19BD4E1}" dt="2023-02-03T00:47:35.510" v="7386" actId="20577"/>
          <ac:spMkLst>
            <pc:docMk/>
            <pc:sldMk cId="528866162" sldId="601"/>
            <ac:spMk id="2" creationId="{0B964417-F239-FDC0-52E8-B7F5FF6CE52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791289988" sldId="60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88340598" sldId="60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7009088" sldId="602"/>
        </pc:sldMkLst>
        <pc:spChg chg="mod">
          <ac:chgData name="Chuck Tomasi" userId="79514c44-a18e-4aaa-84b1-18f74099d6b1" providerId="ADAL" clId="{083A307A-D291-B540-A7C7-5367A19BD4E1}" dt="2023-02-03T00:47:43.871" v="7406" actId="20577"/>
          <ac:spMkLst>
            <pc:docMk/>
            <pc:sldMk cId="1047009088" sldId="602"/>
            <ac:spMk id="2" creationId="{313CCC24-3233-6CA8-DE07-EB33AD483528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81428206" sldId="603"/>
        </pc:sldMkLst>
        <pc:spChg chg="mod">
          <ac:chgData name="Chuck Tomasi" userId="79514c44-a18e-4aaa-84b1-18f74099d6b1" providerId="ADAL" clId="{083A307A-D291-B540-A7C7-5367A19BD4E1}" dt="2023-02-03T00:47:51.038" v="7426" actId="20577"/>
          <ac:spMkLst>
            <pc:docMk/>
            <pc:sldMk cId="1681428206" sldId="603"/>
            <ac:spMk id="2" creationId="{33E161CC-3885-D776-B981-9858539D54AC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86906699" sldId="603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79716716" sldId="60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36922506" sldId="604"/>
        </pc:sldMkLst>
        <pc:spChg chg="mod">
          <ac:chgData name="Chuck Tomasi" userId="79514c44-a18e-4aaa-84b1-18f74099d6b1" providerId="ADAL" clId="{083A307A-D291-B540-A7C7-5367A19BD4E1}" dt="2023-02-03T00:47:58.457" v="7442" actId="20577"/>
          <ac:spMkLst>
            <pc:docMk/>
            <pc:sldMk cId="3436922506" sldId="604"/>
            <ac:spMk id="2" creationId="{AC357DB4-8816-71D6-2FF2-CB57F87262A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526770344" sldId="605"/>
        </pc:sldMkLst>
        <pc:spChg chg="mod">
          <ac:chgData name="Chuck Tomasi" userId="79514c44-a18e-4aaa-84b1-18f74099d6b1" providerId="ADAL" clId="{083A307A-D291-B540-A7C7-5367A19BD4E1}" dt="2023-02-03T00:48:05.058" v="7462" actId="20577"/>
          <ac:spMkLst>
            <pc:docMk/>
            <pc:sldMk cId="1526770344" sldId="605"/>
            <ac:spMk id="2" creationId="{293ADCF3-EAF2-EF07-0C41-6E63E444F82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25295471" sldId="605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013981030" sldId="60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82535962" sldId="606"/>
        </pc:sldMkLst>
        <pc:spChg chg="mod">
          <ac:chgData name="Chuck Tomasi" userId="79514c44-a18e-4aaa-84b1-18f74099d6b1" providerId="ADAL" clId="{083A307A-D291-B540-A7C7-5367A19BD4E1}" dt="2023-02-03T00:48:14.091" v="7478" actId="20577"/>
          <ac:spMkLst>
            <pc:docMk/>
            <pc:sldMk cId="3682535962" sldId="606"/>
            <ac:spMk id="2" creationId="{72305F4C-3F2F-92A8-6EFE-7532CA475110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729684210" sldId="607"/>
        </pc:sldMkLst>
        <pc:spChg chg="mod">
          <ac:chgData name="Chuck Tomasi" userId="79514c44-a18e-4aaa-84b1-18f74099d6b1" providerId="ADAL" clId="{083A307A-D291-B540-A7C7-5367A19BD4E1}" dt="2023-02-03T00:48:21.425" v="7496" actId="20577"/>
          <ac:spMkLst>
            <pc:docMk/>
            <pc:sldMk cId="729684210" sldId="607"/>
            <ac:spMk id="2" creationId="{63F21BFF-16DD-EFD0-8B44-2119C9DE957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290139251" sldId="60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0776328" sldId="608"/>
        </pc:sldMkLst>
        <pc:spChg chg="mod">
          <ac:chgData name="Chuck Tomasi" userId="79514c44-a18e-4aaa-84b1-18f74099d6b1" providerId="ADAL" clId="{083A307A-D291-B540-A7C7-5367A19BD4E1}" dt="2023-02-03T00:48:31.833" v="7512" actId="20577"/>
          <ac:spMkLst>
            <pc:docMk/>
            <pc:sldMk cId="1040776328" sldId="608"/>
            <ac:spMk id="2" creationId="{8DD5535C-71B2-60D4-4470-B32835628A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12782287" sldId="60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9481078" sldId="609"/>
        </pc:sldMkLst>
        <pc:spChg chg="mod">
          <ac:chgData name="Chuck Tomasi" userId="79514c44-a18e-4aaa-84b1-18f74099d6b1" providerId="ADAL" clId="{083A307A-D291-B540-A7C7-5367A19BD4E1}" dt="2023-02-03T00:48:38.736" v="7528" actId="20577"/>
          <ac:spMkLst>
            <pc:docMk/>
            <pc:sldMk cId="859481078" sldId="609"/>
            <ac:spMk id="2" creationId="{AE743BFB-FC6F-EF18-C3B7-77DA2FD9C61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87599186" sldId="60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358400780" sldId="610"/>
        </pc:sldMkLst>
        <pc:spChg chg="mod">
          <ac:chgData name="Chuck Tomasi" userId="79514c44-a18e-4aaa-84b1-18f74099d6b1" providerId="ADAL" clId="{083A307A-D291-B540-A7C7-5367A19BD4E1}" dt="2023-02-03T00:48:48.354" v="7546" actId="20577"/>
          <ac:spMkLst>
            <pc:docMk/>
            <pc:sldMk cId="1358400780" sldId="610"/>
            <ac:spMk id="2" creationId="{D8FCFCD2-6522-08EE-197B-5AD6812A894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28850782" sldId="61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12400444" sldId="611"/>
        </pc:sldMkLst>
        <pc:spChg chg="mod">
          <ac:chgData name="Chuck Tomasi" userId="79514c44-a18e-4aaa-84b1-18f74099d6b1" providerId="ADAL" clId="{083A307A-D291-B540-A7C7-5367A19BD4E1}" dt="2023-02-03T00:48:56.596" v="7562" actId="20577"/>
          <ac:spMkLst>
            <pc:docMk/>
            <pc:sldMk cId="1412400444" sldId="611"/>
            <ac:spMk id="2" creationId="{B0CBE6C5-6A21-4A43-E5A1-6BF6EB2CF74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139481973" sldId="61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328845949" sldId="61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541544659" sldId="612"/>
        </pc:sldMkLst>
        <pc:spChg chg="mod">
          <ac:chgData name="Chuck Tomasi" userId="79514c44-a18e-4aaa-84b1-18f74099d6b1" providerId="ADAL" clId="{083A307A-D291-B540-A7C7-5367A19BD4E1}" dt="2023-02-03T00:49:04.022" v="7578" actId="20577"/>
          <ac:spMkLst>
            <pc:docMk/>
            <pc:sldMk cId="3541544659" sldId="612"/>
            <ac:spMk id="2" creationId="{ED9EC273-82CE-C4FB-596A-16B88578326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2246781" sldId="61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91965073" sldId="613"/>
        </pc:sldMkLst>
        <pc:spChg chg="mod">
          <ac:chgData name="Chuck Tomasi" userId="79514c44-a18e-4aaa-84b1-18f74099d6b1" providerId="ADAL" clId="{083A307A-D291-B540-A7C7-5367A19BD4E1}" dt="2023-02-03T00:49:13.955" v="7594" actId="20577"/>
          <ac:spMkLst>
            <pc:docMk/>
            <pc:sldMk cId="3091965073" sldId="613"/>
            <ac:spMk id="2" creationId="{E18D9208-F209-DA8C-40D4-A83D0CB5587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93990018" sldId="614"/>
        </pc:sldMkLst>
        <pc:spChg chg="mod">
          <ac:chgData name="Chuck Tomasi" userId="79514c44-a18e-4aaa-84b1-18f74099d6b1" providerId="ADAL" clId="{083A307A-D291-B540-A7C7-5367A19BD4E1}" dt="2023-02-03T00:49:20.875" v="7610" actId="20577"/>
          <ac:spMkLst>
            <pc:docMk/>
            <pc:sldMk cId="1493990018" sldId="614"/>
            <ac:spMk id="2" creationId="{6074DC41-E630-E17A-517D-C8E922A8EFE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55662522" sldId="61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884816762" sldId="615"/>
        </pc:sldMkLst>
        <pc:spChg chg="mod">
          <ac:chgData name="Chuck Tomasi" userId="79514c44-a18e-4aaa-84b1-18f74099d6b1" providerId="ADAL" clId="{083A307A-D291-B540-A7C7-5367A19BD4E1}" dt="2023-02-03T00:49:29.145" v="7626" actId="20577"/>
          <ac:spMkLst>
            <pc:docMk/>
            <pc:sldMk cId="1884816762" sldId="615"/>
            <ac:spMk id="2" creationId="{4C4BAF60-517A-E11A-B784-0403CE7615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829722724" sldId="61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06779293" sldId="616"/>
        </pc:sldMkLst>
        <pc:spChg chg="mod">
          <ac:chgData name="Chuck Tomasi" userId="79514c44-a18e-4aaa-84b1-18f74099d6b1" providerId="ADAL" clId="{083A307A-D291-B540-A7C7-5367A19BD4E1}" dt="2023-02-03T00:49:36.350" v="7644" actId="20577"/>
          <ac:spMkLst>
            <pc:docMk/>
            <pc:sldMk cId="3006779293" sldId="616"/>
            <ac:spMk id="2" creationId="{AFF816F4-513A-C9E5-7FB3-8C43A0AF4956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63843599" sldId="616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3387186972" sldId="617"/>
        </pc:sldMkLst>
        <pc:spChg chg="del mod ord">
          <ac:chgData name="Chuck Tomasi" userId="79514c44-a18e-4aaa-84b1-18f74099d6b1" providerId="ADAL" clId="{083A307A-D291-B540-A7C7-5367A19BD4E1}" dt="2023-02-03T00:55:11.890" v="7687" actId="700"/>
          <ac:spMkLst>
            <pc:docMk/>
            <pc:sldMk cId="3387186972" sldId="617"/>
            <ac:spMk id="2" creationId="{93A6CB3D-765E-295E-3407-7F9B8BAF5479}"/>
          </ac:spMkLst>
        </pc:spChg>
        <pc:spChg chg="add mod ord">
          <ac:chgData name="Chuck Tomasi" userId="79514c44-a18e-4aaa-84b1-18f74099d6b1" providerId="ADAL" clId="{083A307A-D291-B540-A7C7-5367A19BD4E1}" dt="2023-02-03T00:55:20.445" v="7702" actId="20577"/>
          <ac:spMkLst>
            <pc:docMk/>
            <pc:sldMk cId="3387186972" sldId="617"/>
            <ac:spMk id="3" creationId="{73307BF3-1FC7-EE4A-0360-8E491AEB1D0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42560579" sldId="617"/>
        </pc:sldMkLst>
      </pc:sldChg>
      <pc:sldChg chg="add del">
        <pc:chgData name="Chuck Tomasi" userId="79514c44-a18e-4aaa-84b1-18f74099d6b1" providerId="ADAL" clId="{083A307A-D291-B540-A7C7-5367A19BD4E1}" dt="2023-02-03T00:55:30.133" v="7704" actId="2890"/>
        <pc:sldMkLst>
          <pc:docMk/>
          <pc:sldMk cId="2562032444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430216122" sldId="618"/>
        </pc:sldMkLst>
        <pc:spChg chg="mod">
          <ac:chgData name="Chuck Tomasi" userId="79514c44-a18e-4aaa-84b1-18f74099d6b1" providerId="ADAL" clId="{083A307A-D291-B540-A7C7-5367A19BD4E1}" dt="2023-02-03T00:55:58.455" v="7748" actId="20577"/>
          <ac:spMkLst>
            <pc:docMk/>
            <pc:sldMk cId="3430216122" sldId="618"/>
            <ac:spMk id="2" creationId="{5533BAC5-59C5-3255-00BF-3D975B7DF15F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25814521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86216931" sldId="619"/>
        </pc:sldMkLst>
        <pc:spChg chg="mod">
          <ac:chgData name="Chuck Tomasi" userId="79514c44-a18e-4aaa-84b1-18f74099d6b1" providerId="ADAL" clId="{083A307A-D291-B540-A7C7-5367A19BD4E1}" dt="2023-02-03T00:56:04.909" v="7763" actId="20577"/>
          <ac:spMkLst>
            <pc:docMk/>
            <pc:sldMk cId="1186216931" sldId="619"/>
            <ac:spMk id="2" creationId="{6E270472-35E1-8961-A30D-6A85E696165E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596753048" sldId="619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68772370" sldId="62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076190541" sldId="620"/>
        </pc:sldMkLst>
        <pc:spChg chg="mod">
          <ac:chgData name="Chuck Tomasi" userId="79514c44-a18e-4aaa-84b1-18f74099d6b1" providerId="ADAL" clId="{083A307A-D291-B540-A7C7-5367A19BD4E1}" dt="2023-02-03T00:56:13.739" v="7778" actId="20577"/>
          <ac:spMkLst>
            <pc:docMk/>
            <pc:sldMk cId="4076190541" sldId="620"/>
            <ac:spMk id="2" creationId="{99EC65AE-C4BE-E7E6-50D8-4DFA5B9089E1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37023664" sldId="621"/>
        </pc:sldMkLst>
        <pc:spChg chg="mod">
          <ac:chgData name="Chuck Tomasi" userId="79514c44-a18e-4aaa-84b1-18f74099d6b1" providerId="ADAL" clId="{083A307A-D291-B540-A7C7-5367A19BD4E1}" dt="2023-02-03T00:56:19.365" v="7793" actId="20577"/>
          <ac:spMkLst>
            <pc:docMk/>
            <pc:sldMk cId="1737023664" sldId="621"/>
            <ac:spMk id="2" creationId="{77E4AC1A-7627-A8D4-005E-8A110DB49B6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815933858" sldId="621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562922703" sldId="62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33188982" sldId="622"/>
        </pc:sldMkLst>
        <pc:spChg chg="mod">
          <ac:chgData name="Chuck Tomasi" userId="79514c44-a18e-4aaa-84b1-18f74099d6b1" providerId="ADAL" clId="{083A307A-D291-B540-A7C7-5367A19BD4E1}" dt="2023-02-03T00:56:27.406" v="7808" actId="20577"/>
          <ac:spMkLst>
            <pc:docMk/>
            <pc:sldMk cId="3133188982" sldId="622"/>
            <ac:spMk id="2" creationId="{6CA6CFF8-7FA0-E9D4-4956-B779BB4CFB9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37917463" sldId="62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900225707" sldId="623"/>
        </pc:sldMkLst>
        <pc:spChg chg="mod">
          <ac:chgData name="Chuck Tomasi" userId="79514c44-a18e-4aaa-84b1-18f74099d6b1" providerId="ADAL" clId="{083A307A-D291-B540-A7C7-5367A19BD4E1}" dt="2023-02-03T00:56:36.167" v="7825" actId="20577"/>
          <ac:spMkLst>
            <pc:docMk/>
            <pc:sldMk cId="3900225707" sldId="623"/>
            <ac:spMk id="2" creationId="{EEEB42B2-DA96-9BC1-7DAB-343CCCC7143D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26698568" sldId="624"/>
        </pc:sldMkLst>
        <pc:spChg chg="mod">
          <ac:chgData name="Chuck Tomasi" userId="79514c44-a18e-4aaa-84b1-18f74099d6b1" providerId="ADAL" clId="{083A307A-D291-B540-A7C7-5367A19BD4E1}" dt="2023-02-03T00:56:42.990" v="7840" actId="20577"/>
          <ac:spMkLst>
            <pc:docMk/>
            <pc:sldMk cId="326698568" sldId="624"/>
            <ac:spMk id="2" creationId="{C3A0DFAC-FC42-7948-4D74-AD7E0F005E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15980942" sldId="62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639881924" sldId="625"/>
        </pc:sldMkLst>
        <pc:spChg chg="mod">
          <ac:chgData name="Chuck Tomasi" userId="79514c44-a18e-4aaa-84b1-18f74099d6b1" providerId="ADAL" clId="{083A307A-D291-B540-A7C7-5367A19BD4E1}" dt="2023-02-03T00:56:51.731" v="7857" actId="20577"/>
          <ac:spMkLst>
            <pc:docMk/>
            <pc:sldMk cId="639881924" sldId="625"/>
            <ac:spMk id="2" creationId="{FDE068A0-6127-5FE7-CCE3-A42FFB86EF79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8126013" sldId="62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34395044" sldId="626"/>
        </pc:sldMkLst>
        <pc:spChg chg="mod">
          <ac:chgData name="Chuck Tomasi" userId="79514c44-a18e-4aaa-84b1-18f74099d6b1" providerId="ADAL" clId="{083A307A-D291-B540-A7C7-5367A19BD4E1}" dt="2023-02-03T00:56:57.943" v="7873" actId="20577"/>
          <ac:spMkLst>
            <pc:docMk/>
            <pc:sldMk cId="1434395044" sldId="626"/>
            <ac:spMk id="2" creationId="{8D375E21-1A86-4B7E-A10D-B28F94DAB9E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485964164" sldId="62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83504809" sldId="627"/>
        </pc:sldMkLst>
        <pc:spChg chg="mod">
          <ac:chgData name="Chuck Tomasi" userId="79514c44-a18e-4aaa-84b1-18f74099d6b1" providerId="ADAL" clId="{083A307A-D291-B540-A7C7-5367A19BD4E1}" dt="2023-02-03T00:57:04.401" v="7889" actId="20577"/>
          <ac:spMkLst>
            <pc:docMk/>
            <pc:sldMk cId="1083504809" sldId="627"/>
            <ac:spMk id="2" creationId="{04D2A816-D731-6623-FF1B-EB3D61D149B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59105994" sldId="627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24882" sldId="62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94110724" sldId="628"/>
        </pc:sldMkLst>
        <pc:spChg chg="mod">
          <ac:chgData name="Chuck Tomasi" userId="79514c44-a18e-4aaa-84b1-18f74099d6b1" providerId="ADAL" clId="{083A307A-D291-B540-A7C7-5367A19BD4E1}" dt="2023-02-03T00:57:09.928" v="7905" actId="20577"/>
          <ac:spMkLst>
            <pc:docMk/>
            <pc:sldMk cId="3194110724" sldId="628"/>
            <ac:spMk id="2" creationId="{89589D2F-4161-476E-90FD-A739321FEFB5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31591304" sldId="629"/>
        </pc:sldMkLst>
        <pc:spChg chg="mod">
          <ac:chgData name="Chuck Tomasi" userId="79514c44-a18e-4aaa-84b1-18f74099d6b1" providerId="ADAL" clId="{083A307A-D291-B540-A7C7-5367A19BD4E1}" dt="2023-02-03T00:57:17.248" v="7921" actId="20577"/>
          <ac:spMkLst>
            <pc:docMk/>
            <pc:sldMk cId="1031591304" sldId="629"/>
            <ac:spMk id="2" creationId="{8FBAEE56-88CC-FC43-32E0-19A27BA013C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92669765" sldId="62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77391228" sldId="630"/>
        </pc:sldMkLst>
        <pc:spChg chg="mod">
          <ac:chgData name="Chuck Tomasi" userId="79514c44-a18e-4aaa-84b1-18f74099d6b1" providerId="ADAL" clId="{083A307A-D291-B540-A7C7-5367A19BD4E1}" dt="2023-02-03T00:57:24.613" v="7937" actId="20577"/>
          <ac:spMkLst>
            <pc:docMk/>
            <pc:sldMk cId="477391228" sldId="630"/>
            <ac:spMk id="2" creationId="{85B22477-1A31-8DEC-2E27-7FE3536FF89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474519" sldId="63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55469969" sldId="631"/>
        </pc:sldMkLst>
        <pc:spChg chg="mod">
          <ac:chgData name="Chuck Tomasi" userId="79514c44-a18e-4aaa-84b1-18f74099d6b1" providerId="ADAL" clId="{083A307A-D291-B540-A7C7-5367A19BD4E1}" dt="2023-02-03T00:57:30.650" v="7953" actId="20577"/>
          <ac:spMkLst>
            <pc:docMk/>
            <pc:sldMk cId="1455469969" sldId="631"/>
            <ac:spMk id="2" creationId="{E5242148-5BDB-5808-346E-4451D7180927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86945296" sldId="63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87470494" sldId="632"/>
        </pc:sldMkLst>
        <pc:spChg chg="mod">
          <ac:chgData name="Chuck Tomasi" userId="79514c44-a18e-4aaa-84b1-18f74099d6b1" providerId="ADAL" clId="{083A307A-D291-B540-A7C7-5367A19BD4E1}" dt="2023-02-03T00:57:39.080" v="7969" actId="20577"/>
          <ac:spMkLst>
            <pc:docMk/>
            <pc:sldMk cId="87470494" sldId="632"/>
            <ac:spMk id="2" creationId="{D3A7EC61-6C21-A96E-0113-92D454229D7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039726412" sldId="632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14495723" sldId="63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68010083" sldId="633"/>
        </pc:sldMkLst>
        <pc:spChg chg="mod">
          <ac:chgData name="Chuck Tomasi" userId="79514c44-a18e-4aaa-84b1-18f74099d6b1" providerId="ADAL" clId="{083A307A-D291-B540-A7C7-5367A19BD4E1}" dt="2023-02-03T00:57:47.959" v="7985" actId="20577"/>
          <ac:spMkLst>
            <pc:docMk/>
            <pc:sldMk cId="2868010083" sldId="633"/>
            <ac:spMk id="2" creationId="{32B10352-15D5-4C1A-5917-3363359D34C9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91163331" sldId="634"/>
        </pc:sldMkLst>
        <pc:spChg chg="mod">
          <ac:chgData name="Chuck Tomasi" userId="79514c44-a18e-4aaa-84b1-18f74099d6b1" providerId="ADAL" clId="{083A307A-D291-B540-A7C7-5367A19BD4E1}" dt="2023-02-03T00:57:57.195" v="8001" actId="20577"/>
          <ac:spMkLst>
            <pc:docMk/>
            <pc:sldMk cId="1491163331" sldId="634"/>
            <ac:spMk id="2" creationId="{DB59ACDB-923A-D6C4-0C7D-80A69AF41B6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55120862" sldId="63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08763552" sldId="635"/>
        </pc:sldMkLst>
        <pc:spChg chg="mod">
          <ac:chgData name="Chuck Tomasi" userId="79514c44-a18e-4aaa-84b1-18f74099d6b1" providerId="ADAL" clId="{083A307A-D291-B540-A7C7-5367A19BD4E1}" dt="2023-02-03T00:58:04.299" v="8017" actId="20577"/>
          <ac:spMkLst>
            <pc:docMk/>
            <pc:sldMk cId="1108763552" sldId="635"/>
            <ac:spMk id="2" creationId="{AE15EEF2-04B5-DA53-6DC0-DC17E1D31BC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84957471" sldId="63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362695962" sldId="636"/>
        </pc:sldMkLst>
        <pc:spChg chg="mod">
          <ac:chgData name="Chuck Tomasi" userId="79514c44-a18e-4aaa-84b1-18f74099d6b1" providerId="ADAL" clId="{083A307A-D291-B540-A7C7-5367A19BD4E1}" dt="2023-02-03T00:58:15.173" v="8033" actId="20577"/>
          <ac:spMkLst>
            <pc:docMk/>
            <pc:sldMk cId="2362695962" sldId="636"/>
            <ac:spMk id="2" creationId="{19BB2F62-05F8-9B06-B441-43BFBA0B542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46453463" sldId="636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4769909" sldId="637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23918132" sldId="637"/>
        </pc:sldMkLst>
        <pc:spChg chg="mod">
          <ac:chgData name="Chuck Tomasi" userId="79514c44-a18e-4aaa-84b1-18f74099d6b1" providerId="ADAL" clId="{083A307A-D291-B540-A7C7-5367A19BD4E1}" dt="2023-02-03T00:58:20.914" v="8049" actId="20577"/>
          <ac:spMkLst>
            <pc:docMk/>
            <pc:sldMk cId="3023918132" sldId="637"/>
            <ac:spMk id="2" creationId="{C0A1CA24-B46D-FF75-7F76-A1D4C7D507F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13452883" sldId="63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12487457" sldId="638"/>
        </pc:sldMkLst>
        <pc:spChg chg="mod">
          <ac:chgData name="Chuck Tomasi" userId="79514c44-a18e-4aaa-84b1-18f74099d6b1" providerId="ADAL" clId="{083A307A-D291-B540-A7C7-5367A19BD4E1}" dt="2023-02-03T00:58:29.517" v="8067" actId="20577"/>
          <ac:spMkLst>
            <pc:docMk/>
            <pc:sldMk cId="3712487457" sldId="638"/>
            <ac:spMk id="2" creationId="{92C8C43F-5C03-369C-C7DA-C49F8CBDEA3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13063199" sldId="63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899245259" sldId="639"/>
        </pc:sldMkLst>
        <pc:spChg chg="mod">
          <ac:chgData name="Chuck Tomasi" userId="79514c44-a18e-4aaa-84b1-18f74099d6b1" providerId="ADAL" clId="{083A307A-D291-B540-A7C7-5367A19BD4E1}" dt="2023-02-03T00:58:41.478" v="8083" actId="20577"/>
          <ac:spMkLst>
            <pc:docMk/>
            <pc:sldMk cId="1899245259" sldId="639"/>
            <ac:spMk id="2" creationId="{9AFF61B6-A057-4030-D1B4-D78B01644835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27442020" sldId="64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189055305" sldId="640"/>
        </pc:sldMkLst>
        <pc:spChg chg="mod">
          <ac:chgData name="Chuck Tomasi" userId="79514c44-a18e-4aaa-84b1-18f74099d6b1" providerId="ADAL" clId="{083A307A-D291-B540-A7C7-5367A19BD4E1}" dt="2023-02-03T00:58:47.524" v="8099" actId="20577"/>
          <ac:spMkLst>
            <pc:docMk/>
            <pc:sldMk cId="4189055305" sldId="640"/>
            <ac:spMk id="2" creationId="{FB15BC97-D687-FABC-22E5-EC729DC9546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9117377" sldId="64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97104930" sldId="641"/>
        </pc:sldMkLst>
        <pc:spChg chg="mod">
          <ac:chgData name="Chuck Tomasi" userId="79514c44-a18e-4aaa-84b1-18f74099d6b1" providerId="ADAL" clId="{083A307A-D291-B540-A7C7-5367A19BD4E1}" dt="2023-02-03T00:58:54.488" v="8115" actId="20577"/>
          <ac:spMkLst>
            <pc:docMk/>
            <pc:sldMk cId="1797104930" sldId="641"/>
            <ac:spMk id="2" creationId="{7EFE2CD2-DCD0-4D72-5FEB-C9211D8726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689101766" sldId="64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874725151" sldId="642"/>
        </pc:sldMkLst>
        <pc:spChg chg="mod">
          <ac:chgData name="Chuck Tomasi" userId="79514c44-a18e-4aaa-84b1-18f74099d6b1" providerId="ADAL" clId="{083A307A-D291-B540-A7C7-5367A19BD4E1}" dt="2023-02-03T00:59:01.450" v="8131" actId="20577"/>
          <ac:spMkLst>
            <pc:docMk/>
            <pc:sldMk cId="3874725151" sldId="642"/>
            <ac:spMk id="2" creationId="{3CE4F6E3-FE12-FADF-2CDB-498DF2908A16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57416918" sldId="643"/>
        </pc:sldMkLst>
        <pc:spChg chg="mod">
          <ac:chgData name="Chuck Tomasi" userId="79514c44-a18e-4aaa-84b1-18f74099d6b1" providerId="ADAL" clId="{083A307A-D291-B540-A7C7-5367A19BD4E1}" dt="2023-02-03T00:59:08.263" v="8148" actId="20577"/>
          <ac:spMkLst>
            <pc:docMk/>
            <pc:sldMk cId="3757416918" sldId="643"/>
            <ac:spMk id="2" creationId="{CF9C5376-39D5-5487-A807-CE04413CA928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837643968" sldId="643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22840376" sldId="64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461596502" sldId="644"/>
        </pc:sldMkLst>
        <pc:spChg chg="mod">
          <ac:chgData name="Chuck Tomasi" userId="79514c44-a18e-4aaa-84b1-18f74099d6b1" providerId="ADAL" clId="{083A307A-D291-B540-A7C7-5367A19BD4E1}" dt="2023-02-03T00:59:15.676" v="8166" actId="20577"/>
          <ac:spMkLst>
            <pc:docMk/>
            <pc:sldMk cId="2461596502" sldId="644"/>
            <ac:spMk id="2" creationId="{C39CAF0C-F463-19AC-7B6A-11ED32B2B30F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13824878" sldId="645"/>
        </pc:sldMkLst>
        <pc:spChg chg="mod">
          <ac:chgData name="Chuck Tomasi" userId="79514c44-a18e-4aaa-84b1-18f74099d6b1" providerId="ADAL" clId="{083A307A-D291-B540-A7C7-5367A19BD4E1}" dt="2023-02-03T00:59:25.272" v="8190" actId="20577"/>
          <ac:spMkLst>
            <pc:docMk/>
            <pc:sldMk cId="2813824878" sldId="645"/>
            <ac:spMk id="2" creationId="{C1C092B8-9A8B-501A-AA1F-079DE846A820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69241421" sldId="645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21147247" sldId="64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41284764" sldId="646"/>
        </pc:sldMkLst>
        <pc:spChg chg="mod">
          <ac:chgData name="Chuck Tomasi" userId="79514c44-a18e-4aaa-84b1-18f74099d6b1" providerId="ADAL" clId="{083A307A-D291-B540-A7C7-5367A19BD4E1}" dt="2023-02-03T00:59:35.999" v="8210" actId="20577"/>
          <ac:spMkLst>
            <pc:docMk/>
            <pc:sldMk cId="3041284764" sldId="646"/>
            <ac:spMk id="2" creationId="{59C65E94-373B-BDE6-EDFB-2FBA73A24B0C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976855422" sldId="647"/>
        </pc:sldMkLst>
        <pc:spChg chg="del mod ord">
          <ac:chgData name="Chuck Tomasi" userId="79514c44-a18e-4aaa-84b1-18f74099d6b1" providerId="ADAL" clId="{083A307A-D291-B540-A7C7-5367A19BD4E1}" dt="2023-02-03T13:47:22.033" v="8247" actId="700"/>
          <ac:spMkLst>
            <pc:docMk/>
            <pc:sldMk cId="976855422" sldId="647"/>
            <ac:spMk id="2" creationId="{E93FFD19-06FA-021D-C952-EA297C006666}"/>
          </ac:spMkLst>
        </pc:spChg>
        <pc:spChg chg="add mod ord">
          <ac:chgData name="Chuck Tomasi" userId="79514c44-a18e-4aaa-84b1-18f74099d6b1" providerId="ADAL" clId="{083A307A-D291-B540-A7C7-5367A19BD4E1}" dt="2023-02-03T13:47:44.097" v="8267" actId="20577"/>
          <ac:spMkLst>
            <pc:docMk/>
            <pc:sldMk cId="976855422" sldId="647"/>
            <ac:spMk id="3" creationId="{50E069F0-712C-BA78-F451-C7C1DEC32D3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62861436" sldId="647"/>
        </pc:sldMkLst>
      </pc:sldChg>
      <pc:sldChg chg="addSp 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6662652" sldId="648"/>
        </pc:sldMkLst>
        <pc:spChg chg="mod">
          <ac:chgData name="Chuck Tomasi" userId="79514c44-a18e-4aaa-84b1-18f74099d6b1" providerId="ADAL" clId="{083A307A-D291-B540-A7C7-5367A19BD4E1}" dt="2023-02-03T13:48:09.094" v="8312" actId="20577"/>
          <ac:spMkLst>
            <pc:docMk/>
            <pc:sldMk cId="236662652" sldId="648"/>
            <ac:spMk id="2" creationId="{1BAD7E6C-16B4-E586-2875-2A889850DDB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" creationId="{1DC07129-F394-4368-E83A-4AD1EA40AF2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" creationId="{BF403678-BDD2-BC25-D293-BD5D8462951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5" creationId="{A370FB16-7E64-A0F9-2730-0FE771987A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6" creationId="{B5ABF816-A376-4C7B-37DA-D1698EE4C4B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7" creationId="{C4EAF101-99E2-0F1A-E03C-094AB34531D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8" creationId="{68CBBFDF-FA74-F48D-2753-05CAF46EB28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9" creationId="{5C34D49A-DEA0-7A36-1178-B04D85699FC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0" creationId="{C2180788-5BD1-F555-8F90-70B88658630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1" creationId="{118D56EF-3A62-3253-620D-4C7C4A69E2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2" creationId="{530E0154-C8E5-0256-3397-EC9619E689A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3" creationId="{BC47ABBC-4BC8-8D64-E2BF-AA8FED0EDED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4" creationId="{7D100692-75CD-0BE0-DFE7-059AC8DD493A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5" creationId="{72C31294-708F-21F8-64F2-7B36A43BA2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6" creationId="{97BC0465-E41D-A077-E1FB-B1F1F3D6B46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7" creationId="{0D1D6DB8-6658-57CB-4C1C-F299F343933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8" creationId="{729E61B5-7FED-89DA-0CDD-BA45E3511BA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9" creationId="{A2100A2C-34AD-8375-097F-87AA9B4AC5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0" creationId="{E0D8012B-9F2A-0170-197A-BDD4616F8B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1" creationId="{F3EC0D00-111E-791D-2E15-4121B347F23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2" creationId="{AFA48947-D570-3E4D-6238-DE52A22AED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3" creationId="{F3142520-C654-27E8-7242-A9CDFAB0A7C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4" creationId="{5DAF7691-D01F-6601-1CF7-408629E399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5" creationId="{C8FA8B77-15E1-F4F3-81E7-579D13A6AD2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6" creationId="{ED9BF876-893A-AF43-72A0-4EB0213E5F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7" creationId="{B2DC2605-7C54-A17E-78C6-D128AA4D915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8" creationId="{1BAB7D56-AA03-5498-C696-3527819CE968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9" creationId="{B1670DDD-CFB9-7C7B-8A6D-565A03EA3B8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0" creationId="{07871C77-8C14-990B-C8DD-3F21C795357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1" creationId="{0433F6F5-30FA-7CA9-0A15-25486AE614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2" creationId="{92DFA34F-103C-129F-A84D-68A8F4DCD18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3" creationId="{5C4A5C12-8A78-DA04-3219-3E8A351629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4" creationId="{066A9EBD-33A7-47E5-5280-7798B5CD501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5" creationId="{5458F1FB-E0E5-B0EC-B917-CF30F2C2450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6" creationId="{4D5093F3-D0E4-1D96-CE3A-713303DADCF9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7" creationId="{92EAC216-EFAF-3A43-39E7-D5A2B509997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8" creationId="{EDDCB6C4-72AE-1AD6-B396-4BAA039B70F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9" creationId="{AC473D15-EE59-DEA2-C280-000E6E3F13A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0" creationId="{FBE1857F-0956-8C14-3C98-2C6EAE45C60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1" creationId="{9C4FC74C-FC45-36CC-0E8A-A3FBF691282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2" creationId="{FEBC2A3A-69C1-3F37-A7FD-6A55FD26D56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3" creationId="{FF63E232-414B-7AAE-6CDE-32FF2A1A82F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4" creationId="{A51CC7F8-3A36-2189-8686-A27E2ADD72B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5" creationId="{0D1D1AC0-DACA-772F-58EE-475BF7476CC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82502463" sldId="64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851089362" sldId="649"/>
        </pc:sldMkLst>
        <pc:spChg chg="mod">
          <ac:chgData name="Chuck Tomasi" userId="79514c44-a18e-4aaa-84b1-18f74099d6b1" providerId="ADAL" clId="{083A307A-D291-B540-A7C7-5367A19BD4E1}" dt="2023-02-03T13:48:15.454" v="8327" actId="20577"/>
          <ac:spMkLst>
            <pc:docMk/>
            <pc:sldMk cId="2851089362" sldId="649"/>
            <ac:spMk id="2" creationId="{83BDD851-9F1F-7245-811D-37B34B748A6E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48522951" sldId="64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0321664" sldId="65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296241112" sldId="650"/>
        </pc:sldMkLst>
        <pc:spChg chg="mod">
          <ac:chgData name="Chuck Tomasi" userId="79514c44-a18e-4aaa-84b1-18f74099d6b1" providerId="ADAL" clId="{083A307A-D291-B540-A7C7-5367A19BD4E1}" dt="2023-02-03T13:48:31.102" v="8342" actId="20577"/>
          <ac:spMkLst>
            <pc:docMk/>
            <pc:sldMk cId="1296241112" sldId="650"/>
            <ac:spMk id="2" creationId="{E87D293C-014C-EA5F-DC7F-C51E1ABA4259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531760969" sldId="651"/>
        </pc:sldMkLst>
        <pc:spChg chg="mod">
          <ac:chgData name="Chuck Tomasi" userId="79514c44-a18e-4aaa-84b1-18f74099d6b1" providerId="ADAL" clId="{083A307A-D291-B540-A7C7-5367A19BD4E1}" dt="2023-02-03T13:48:38.487" v="8359" actId="20577"/>
          <ac:spMkLst>
            <pc:docMk/>
            <pc:sldMk cId="1531760969" sldId="651"/>
            <ac:spMk id="2" creationId="{9AC61F9B-48C1-0DB4-6471-0E7CE080F3B3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85141821" sldId="651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81097865" sldId="65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24311745" sldId="652"/>
        </pc:sldMkLst>
        <pc:spChg chg="mod">
          <ac:chgData name="Chuck Tomasi" userId="79514c44-a18e-4aaa-84b1-18f74099d6b1" providerId="ADAL" clId="{083A307A-D291-B540-A7C7-5367A19BD4E1}" dt="2023-02-03T13:48:46.451" v="8374" actId="20577"/>
          <ac:spMkLst>
            <pc:docMk/>
            <pc:sldMk cId="1624311745" sldId="652"/>
            <ac:spMk id="2" creationId="{8554DCF6-C5E2-3E27-E715-576C8F81658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483714807" sldId="65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460874817" sldId="653"/>
        </pc:sldMkLst>
        <pc:spChg chg="mod">
          <ac:chgData name="Chuck Tomasi" userId="79514c44-a18e-4aaa-84b1-18f74099d6b1" providerId="ADAL" clId="{083A307A-D291-B540-A7C7-5367A19BD4E1}" dt="2023-02-03T13:48:57.598" v="8389" actId="20577"/>
          <ac:spMkLst>
            <pc:docMk/>
            <pc:sldMk cId="1460874817" sldId="653"/>
            <ac:spMk id="2" creationId="{3ADD1A8F-5823-059A-1211-A856E83130B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414035778" sldId="65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954371793" sldId="654"/>
        </pc:sldMkLst>
        <pc:spChg chg="mod">
          <ac:chgData name="Chuck Tomasi" userId="79514c44-a18e-4aaa-84b1-18f74099d6b1" providerId="ADAL" clId="{083A307A-D291-B540-A7C7-5367A19BD4E1}" dt="2023-02-03T13:49:06.046" v="8404" actId="20577"/>
          <ac:spMkLst>
            <pc:docMk/>
            <pc:sldMk cId="2954371793" sldId="654"/>
            <ac:spMk id="2" creationId="{4A959B06-0862-1426-7EF3-D627579ED91C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51348944" sldId="655"/>
        </pc:sldMkLst>
        <pc:spChg chg="mod">
          <ac:chgData name="Chuck Tomasi" userId="79514c44-a18e-4aaa-84b1-18f74099d6b1" providerId="ADAL" clId="{083A307A-D291-B540-A7C7-5367A19BD4E1}" dt="2023-02-03T13:49:16.447" v="8419" actId="20577"/>
          <ac:spMkLst>
            <pc:docMk/>
            <pc:sldMk cId="1351348944" sldId="655"/>
            <ac:spMk id="2" creationId="{B27FE1E6-4CFE-5D0C-882F-F196F3FC1A8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800005752" sldId="65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04493734" sldId="65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36467202" sldId="656"/>
        </pc:sldMkLst>
        <pc:spChg chg="mod">
          <ac:chgData name="Chuck Tomasi" userId="79514c44-a18e-4aaa-84b1-18f74099d6b1" providerId="ADAL" clId="{083A307A-D291-B540-A7C7-5367A19BD4E1}" dt="2023-02-03T13:49:27.285" v="8445" actId="20577"/>
          <ac:spMkLst>
            <pc:docMk/>
            <pc:sldMk cId="3736467202" sldId="656"/>
            <ac:spMk id="2" creationId="{1245CA07-C643-BE73-B6CB-6455CA83516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5658165" sldId="65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338049088" sldId="657"/>
        </pc:sldMkLst>
        <pc:spChg chg="mod">
          <ac:chgData name="Chuck Tomasi" userId="79514c44-a18e-4aaa-84b1-18f74099d6b1" providerId="ADAL" clId="{083A307A-D291-B540-A7C7-5367A19BD4E1}" dt="2023-02-03T13:49:34.101" v="8461" actId="20577"/>
          <ac:spMkLst>
            <pc:docMk/>
            <pc:sldMk cId="3338049088" sldId="657"/>
            <ac:spMk id="2" creationId="{37362979-6319-06BF-0BBB-9D0D859E392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4160313" sldId="65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264809509" sldId="658"/>
        </pc:sldMkLst>
        <pc:spChg chg="mod">
          <ac:chgData name="Chuck Tomasi" userId="79514c44-a18e-4aaa-84b1-18f74099d6b1" providerId="ADAL" clId="{083A307A-D291-B540-A7C7-5367A19BD4E1}" dt="2023-02-03T13:49:41.217" v="8477" actId="20577"/>
          <ac:spMkLst>
            <pc:docMk/>
            <pc:sldMk cId="4264809509" sldId="658"/>
            <ac:spMk id="2" creationId="{FA0AB1B8-46C1-D98E-0E2D-63D3CEE7F537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47767689" sldId="659"/>
        </pc:sldMkLst>
        <pc:spChg chg="mod">
          <ac:chgData name="Chuck Tomasi" userId="79514c44-a18e-4aaa-84b1-18f74099d6b1" providerId="ADAL" clId="{083A307A-D291-B540-A7C7-5367A19BD4E1}" dt="2023-02-03T13:49:47.866" v="8493" actId="20577"/>
          <ac:spMkLst>
            <pc:docMk/>
            <pc:sldMk cId="1347767689" sldId="659"/>
            <ac:spMk id="2" creationId="{5A1F73F5-FE71-6713-4172-5A34E3998F7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266087039" sldId="65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92974679" sldId="66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138113996" sldId="660"/>
        </pc:sldMkLst>
        <pc:spChg chg="mod">
          <ac:chgData name="Chuck Tomasi" userId="79514c44-a18e-4aaa-84b1-18f74099d6b1" providerId="ADAL" clId="{083A307A-D291-B540-A7C7-5367A19BD4E1}" dt="2023-02-03T13:49:57.100" v="8513" actId="20577"/>
          <ac:spMkLst>
            <pc:docMk/>
            <pc:sldMk cId="3138113996" sldId="660"/>
            <ac:spMk id="2" creationId="{DFC4640C-6451-83A8-C92C-FF8E64779C94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68263539" sldId="66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68600540" sldId="661"/>
        </pc:sldMkLst>
        <pc:spChg chg="mod">
          <ac:chgData name="Chuck Tomasi" userId="79514c44-a18e-4aaa-84b1-18f74099d6b1" providerId="ADAL" clId="{083A307A-D291-B540-A7C7-5367A19BD4E1}" dt="2023-02-03T13:50:07.742" v="8539" actId="20577"/>
          <ac:spMkLst>
            <pc:docMk/>
            <pc:sldMk cId="1368600540" sldId="661"/>
            <ac:spMk id="2" creationId="{1DC761C4-D4DE-D1B8-8D7C-DF6ABF41A48E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600136598" sldId="662"/>
        </pc:sldMkLst>
        <pc:spChg chg="mod">
          <ac:chgData name="Chuck Tomasi" userId="79514c44-a18e-4aaa-84b1-18f74099d6b1" providerId="ADAL" clId="{083A307A-D291-B540-A7C7-5367A19BD4E1}" dt="2023-02-03T13:50:14.585" v="8554" actId="20577"/>
          <ac:spMkLst>
            <pc:docMk/>
            <pc:sldMk cId="600136598" sldId="662"/>
            <ac:spMk id="2" creationId="{825850FD-0D04-195E-A140-E534BB10EEEB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322845930" sldId="662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67804024" sldId="66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30893737" sldId="663"/>
        </pc:sldMkLst>
        <pc:spChg chg="mod">
          <ac:chgData name="Chuck Tomasi" userId="79514c44-a18e-4aaa-84b1-18f74099d6b1" providerId="ADAL" clId="{083A307A-D291-B540-A7C7-5367A19BD4E1}" dt="2023-02-03T13:50:23.066" v="8570" actId="20577"/>
          <ac:spMkLst>
            <pc:docMk/>
            <pc:sldMk cId="4030893737" sldId="663"/>
            <ac:spMk id="2" creationId="{F9F0E58A-53A6-1F16-099E-DB1F844F71E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521915074" sldId="664"/>
        </pc:sldMkLst>
        <pc:spChg chg="mod">
          <ac:chgData name="Chuck Tomasi" userId="79514c44-a18e-4aaa-84b1-18f74099d6b1" providerId="ADAL" clId="{083A307A-D291-B540-A7C7-5367A19BD4E1}" dt="2023-02-03T13:50:30.231" v="8586" actId="20577"/>
          <ac:spMkLst>
            <pc:docMk/>
            <pc:sldMk cId="521915074" sldId="664"/>
            <ac:spMk id="2" creationId="{EA618431-2A8C-2F8F-82F2-A6B0DA01B68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49352846" sldId="66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85793694" sldId="665"/>
        </pc:sldMkLst>
        <pc:spChg chg="mod">
          <ac:chgData name="Chuck Tomasi" userId="79514c44-a18e-4aaa-84b1-18f74099d6b1" providerId="ADAL" clId="{083A307A-D291-B540-A7C7-5367A19BD4E1}" dt="2023-02-03T13:50:37.428" v="8602" actId="20577"/>
          <ac:spMkLst>
            <pc:docMk/>
            <pc:sldMk cId="2385793694" sldId="665"/>
            <ac:spMk id="2" creationId="{0BF75A86-2946-F97E-AC8E-6FBBAB29EEF0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68251250" sldId="66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9431616" sldId="66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494327" sldId="666"/>
        </pc:sldMkLst>
        <pc:spChg chg="mod">
          <ac:chgData name="Chuck Tomasi" userId="79514c44-a18e-4aaa-84b1-18f74099d6b1" providerId="ADAL" clId="{083A307A-D291-B540-A7C7-5367A19BD4E1}" dt="2023-02-03T13:50:46.999" v="8618" actId="20577"/>
          <ac:spMkLst>
            <pc:docMk/>
            <pc:sldMk cId="3458494327" sldId="666"/>
            <ac:spMk id="2" creationId="{4A5E18F7-87D4-29FF-E5D6-4A229F9CFFE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78801152" sldId="66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251683" sldId="667"/>
        </pc:sldMkLst>
        <pc:spChg chg="mod">
          <ac:chgData name="Chuck Tomasi" userId="79514c44-a18e-4aaa-84b1-18f74099d6b1" providerId="ADAL" clId="{083A307A-D291-B540-A7C7-5367A19BD4E1}" dt="2023-02-03T13:50:58.974" v="8634" actId="20577"/>
          <ac:spMkLst>
            <pc:docMk/>
            <pc:sldMk cId="3458251683" sldId="667"/>
            <ac:spMk id="2" creationId="{1A86DCF5-7773-F7D0-D904-C3E9D5A313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61802101" sldId="66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03966071" sldId="668"/>
        </pc:sldMkLst>
        <pc:spChg chg="mod">
          <ac:chgData name="Chuck Tomasi" userId="79514c44-a18e-4aaa-84b1-18f74099d6b1" providerId="ADAL" clId="{083A307A-D291-B540-A7C7-5367A19BD4E1}" dt="2023-02-03T13:51:05.822" v="8650" actId="20577"/>
          <ac:spMkLst>
            <pc:docMk/>
            <pc:sldMk cId="2203966071" sldId="668"/>
            <ac:spMk id="2" creationId="{F2B7B3F0-44C4-3B74-6664-52B84FA2BE1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232038227" sldId="669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06652362" sldId="669"/>
        </pc:sldMkLst>
        <pc:spChg chg="mod">
          <ac:chgData name="Chuck Tomasi" userId="79514c44-a18e-4aaa-84b1-18f74099d6b1" providerId="ADAL" clId="{083A307A-D291-B540-A7C7-5367A19BD4E1}" dt="2023-02-03T13:51:15.418" v="8666" actId="20577"/>
          <ac:spMkLst>
            <pc:docMk/>
            <pc:sldMk cId="4006652362" sldId="669"/>
            <ac:spMk id="2" creationId="{EF3CDE05-9E30-8167-5CE0-E3E549F5AA8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46574669" sldId="67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07303223" sldId="670"/>
        </pc:sldMkLst>
        <pc:spChg chg="mod">
          <ac:chgData name="Chuck Tomasi" userId="79514c44-a18e-4aaa-84b1-18f74099d6b1" providerId="ADAL" clId="{083A307A-D291-B540-A7C7-5367A19BD4E1}" dt="2023-02-03T13:51:21.469" v="8682" actId="20577"/>
          <ac:spMkLst>
            <pc:docMk/>
            <pc:sldMk cId="1607303223" sldId="670"/>
            <ac:spMk id="2" creationId="{F1AD2B9C-B83B-99A0-0C8E-6DD081FFD95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95409536" sldId="67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86001632" sldId="671"/>
        </pc:sldMkLst>
        <pc:spChg chg="mod">
          <ac:chgData name="Chuck Tomasi" userId="79514c44-a18e-4aaa-84b1-18f74099d6b1" providerId="ADAL" clId="{083A307A-D291-B540-A7C7-5367A19BD4E1}" dt="2023-02-03T13:51:27.095" v="8698" actId="20577"/>
          <ac:spMkLst>
            <pc:docMk/>
            <pc:sldMk cId="2286001632" sldId="671"/>
            <ac:spMk id="2" creationId="{38811A07-E5D2-8F30-3890-3197B717429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794612268" sldId="672"/>
        </pc:sldMkLst>
        <pc:spChg chg="mod">
          <ac:chgData name="Chuck Tomasi" userId="79514c44-a18e-4aaa-84b1-18f74099d6b1" providerId="ADAL" clId="{083A307A-D291-B540-A7C7-5367A19BD4E1}" dt="2023-02-03T13:51:34.642" v="8714" actId="20577"/>
          <ac:spMkLst>
            <pc:docMk/>
            <pc:sldMk cId="794612268" sldId="672"/>
            <ac:spMk id="2" creationId="{EEDB2E44-D236-2BB2-8B72-6751DF42204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35015319" sldId="67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185269426" sldId="673"/>
        </pc:sldMkLst>
        <pc:spChg chg="mod">
          <ac:chgData name="Chuck Tomasi" userId="79514c44-a18e-4aaa-84b1-18f74099d6b1" providerId="ADAL" clId="{083A307A-D291-B540-A7C7-5367A19BD4E1}" dt="2023-02-03T13:51:42.429" v="8730" actId="20577"/>
          <ac:spMkLst>
            <pc:docMk/>
            <pc:sldMk cId="1185269426" sldId="673"/>
            <ac:spMk id="2" creationId="{E8EA5AFB-5B15-54CD-899F-DEC33DEA4F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782266149" sldId="673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16403455" sldId="67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686824690" sldId="674"/>
        </pc:sldMkLst>
        <pc:spChg chg="mod">
          <ac:chgData name="Chuck Tomasi" userId="79514c44-a18e-4aaa-84b1-18f74099d6b1" providerId="ADAL" clId="{083A307A-D291-B540-A7C7-5367A19BD4E1}" dt="2023-02-03T13:51:50.652" v="8746" actId="20577"/>
          <ac:spMkLst>
            <pc:docMk/>
            <pc:sldMk cId="2686824690" sldId="674"/>
            <ac:spMk id="2" creationId="{D68A73F2-0CF4-8A40-2B40-7C34A571BCE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6981695" sldId="675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01096887" sldId="675"/>
        </pc:sldMkLst>
        <pc:spChg chg="mod">
          <ac:chgData name="Chuck Tomasi" userId="79514c44-a18e-4aaa-84b1-18f74099d6b1" providerId="ADAL" clId="{083A307A-D291-B540-A7C7-5367A19BD4E1}" dt="2023-02-03T13:51:57.898" v="8762" actId="20577"/>
          <ac:spMkLst>
            <pc:docMk/>
            <pc:sldMk cId="3701096887" sldId="675"/>
            <ac:spMk id="2" creationId="{B4B9E7F6-56D8-84EE-A104-7843C88787D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34716324" sldId="67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26784246" sldId="676"/>
        </pc:sldMkLst>
        <pc:spChg chg="mod">
          <ac:chgData name="Chuck Tomasi" userId="79514c44-a18e-4aaa-84b1-18f74099d6b1" providerId="ADAL" clId="{083A307A-D291-B540-A7C7-5367A19BD4E1}" dt="2023-02-03T13:52:05.745" v="8780" actId="20577"/>
          <ac:spMkLst>
            <pc:docMk/>
            <pc:sldMk cId="3426784246" sldId="676"/>
            <ac:spMk id="2" creationId="{855EA8FA-F9B1-1EE5-7242-850A390F10D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14456402" sldId="67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07320567" sldId="677"/>
        </pc:sldMkLst>
        <pc:spChg chg="mod">
          <ac:chgData name="Chuck Tomasi" userId="79514c44-a18e-4aaa-84b1-18f74099d6b1" providerId="ADAL" clId="{083A307A-D291-B540-A7C7-5367A19BD4E1}" dt="2023-02-03T13:52:12.733" v="8796" actId="20577"/>
          <ac:spMkLst>
            <pc:docMk/>
            <pc:sldMk cId="3407320567" sldId="677"/>
            <ac:spMk id="2" creationId="{13580161-18EF-54CE-3A48-9F735CB2A7F9}"/>
          </ac:spMkLst>
        </pc:spChg>
      </pc:sldChg>
      <pc:sldChg chg="addSp delSp modSp new mod chgLayout">
        <pc:chgData name="Chuck Tomasi" userId="79514c44-a18e-4aaa-84b1-18f74099d6b1" providerId="ADAL" clId="{083A307A-D291-B540-A7C7-5367A19BD4E1}" dt="2023-02-03T14:01:32.071" v="8867" actId="20577"/>
        <pc:sldMkLst>
          <pc:docMk/>
          <pc:sldMk cId="542260705" sldId="678"/>
        </pc:sldMkLst>
        <pc:spChg chg="del">
          <ac:chgData name="Chuck Tomasi" userId="79514c44-a18e-4aaa-84b1-18f74099d6b1" providerId="ADAL" clId="{083A307A-D291-B540-A7C7-5367A19BD4E1}" dt="2023-02-03T14:01:26.960" v="8857" actId="700"/>
          <ac:spMkLst>
            <pc:docMk/>
            <pc:sldMk cId="542260705" sldId="678"/>
            <ac:spMk id="2" creationId="{80798C9F-0F36-E099-2D90-A3B789D29DC1}"/>
          </ac:spMkLst>
        </pc:spChg>
        <pc:spChg chg="add mod ord">
          <ac:chgData name="Chuck Tomasi" userId="79514c44-a18e-4aaa-84b1-18f74099d6b1" providerId="ADAL" clId="{083A307A-D291-B540-A7C7-5367A19BD4E1}" dt="2023-02-03T14:01:32.071" v="8867" actId="20577"/>
          <ac:spMkLst>
            <pc:docMk/>
            <pc:sldMk cId="542260705" sldId="678"/>
            <ac:spMk id="3" creationId="{DA3EF4E1-D277-8F2E-7618-55A35DD8D3E4}"/>
          </ac:spMkLst>
        </pc:spChg>
      </pc:sldChg>
      <pc:sldChg chg="new del">
        <pc:chgData name="Chuck Tomasi" userId="79514c44-a18e-4aaa-84b1-18f74099d6b1" providerId="ADAL" clId="{083A307A-D291-B540-A7C7-5367A19BD4E1}" dt="2023-02-03T14:01:12.897" v="8855" actId="680"/>
        <pc:sldMkLst>
          <pc:docMk/>
          <pc:sldMk cId="3200650965" sldId="678"/>
        </pc:sldMkLst>
      </pc:sldChg>
      <pc:sldMasterChg chg="addSldLayout delSldLayout modSldLayout sldLayoutOrd">
        <pc:chgData name="Chuck Tomasi" userId="79514c44-a18e-4aaa-84b1-18f74099d6b1" providerId="ADAL" clId="{083A307A-D291-B540-A7C7-5367A19BD4E1}" dt="2023-02-03T20:24:09.801" v="9658" actId="21"/>
        <pc:sldMasterMkLst>
          <pc:docMk/>
          <pc:sldMasterMk cId="2317532505" sldId="2147483672"/>
        </pc:sldMasterMkLst>
        <pc:sldLayoutChg chg="addSp delSp modSp mod">
          <pc:chgData name="Chuck Tomasi" userId="79514c44-a18e-4aaa-84b1-18f74099d6b1" providerId="ADAL" clId="{083A307A-D291-B540-A7C7-5367A19BD4E1}" dt="2023-02-03T17:35:45.405" v="9593" actId="14100"/>
          <pc:sldLayoutMkLst>
            <pc:docMk/>
            <pc:sldMasterMk cId="2317532505" sldId="2147483672"/>
            <pc:sldLayoutMk cId="1645841540" sldId="2147483674"/>
          </pc:sldLayoutMkLst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2" creationId="{C6614C5F-A601-17A0-C32C-9C138F37BB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3" creationId="{FDD96ED0-F21B-D60A-DB7D-F5279C120E6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4" creationId="{4CBF3DDD-8342-1FD0-79DE-B12DFDF8CF7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" creationId="{6CF675D3-5F94-C7FD-089A-0282E5B647BA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" creationId="{22D9BFB1-EAB4-76B9-754F-BEDBC0DAA871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4" creationId="{B6150CB4-5DD1-131F-6CB3-4DACF26850A8}"/>
            </ac:spMkLst>
          </pc:spChg>
          <pc:spChg chg="add del mod">
            <ac:chgData name="Chuck Tomasi" userId="79514c44-a18e-4aaa-84b1-18f74099d6b1" providerId="ADAL" clId="{083A307A-D291-B540-A7C7-5367A19BD4E1}" dt="2023-02-02T00:59:18.813" v="1079" actId="478"/>
            <ac:spMkLst>
              <pc:docMk/>
              <pc:sldMasterMk cId="2317532505" sldId="2147483672"/>
              <pc:sldLayoutMk cId="1645841540" sldId="2147483674"/>
              <ac:spMk id="14" creationId="{C2BE04A7-50FA-22EC-A598-E29CB0846505}"/>
            </ac:spMkLst>
          </pc:spChg>
          <pc:spChg chg="add mod">
            <ac:chgData name="Chuck Tomasi" userId="79514c44-a18e-4aaa-84b1-18f74099d6b1" providerId="ADAL" clId="{083A307A-D291-B540-A7C7-5367A19BD4E1}" dt="2023-02-02T02:06:55.674" v="1249" actId="14100"/>
            <ac:spMkLst>
              <pc:docMk/>
              <pc:sldMasterMk cId="2317532505" sldId="2147483672"/>
              <pc:sldLayoutMk cId="1645841540" sldId="214748367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7" creationId="{499ED178-D1A3-26BC-42EB-66CD58BAF0D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8" creationId="{827257DC-F55A-C797-C56F-35866AE69AAD}"/>
            </ac:spMkLst>
          </pc:spChg>
          <pc:spChg chg="add mod">
            <ac:chgData name="Chuck Tomasi" userId="79514c44-a18e-4aaa-84b1-18f74099d6b1" providerId="ADAL" clId="{083A307A-D291-B540-A7C7-5367A19BD4E1}" dt="2023-02-03T17:35:45.405" v="9593" actId="14100"/>
            <ac:spMkLst>
              <pc:docMk/>
              <pc:sldMasterMk cId="2317532505" sldId="2147483672"/>
              <pc:sldLayoutMk cId="1645841540" sldId="2147483674"/>
              <ac:spMk id="19" creationId="{3D42C6F7-289F-5897-3AF0-F8D9045233AD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0" creationId="{BB6A02FC-2EE5-953A-FA3C-6E353E164FC1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1" creationId="{EC3F4747-C9EA-0ADE-5BAA-16A0EFFAD48B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2" creationId="{8A742A47-477F-E64A-004C-A98DEE502B6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3" creationId="{4AD12E51-0336-3EC3-1D56-6E56F4C7B05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4" creationId="{D41135B4-50EC-E173-CDEC-A1E9C20F1B4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5" creationId="{7B108486-2FA7-2BDD-1A80-6841154B898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6" creationId="{289B7271-2BC4-2ACC-60C5-B3E600FDF8E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7" creationId="{0656D43E-F0F5-57F2-8C42-BB4B89ED2249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8" creationId="{6AA9915F-881C-3D59-E040-FD028CDAFBA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9" creationId="{BC655383-5597-C84D-334F-185E474FA30C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8" creationId="{EB6EB10B-5DEA-02D9-DAFD-5D43D0401EC5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9" creationId="{773A1F4F-C8CA-2E91-A41C-F4B66CBEDD16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4" creationId="{80068C50-53E0-6F95-FB63-297B8A700AD8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5" creationId="{2C2ADADF-568B-133A-63E6-EEB3D8FD8262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6" creationId="{7599C612-8AAF-5B47-2222-B46A9AD9148E}"/>
            </ac:spMkLst>
          </pc:spChg>
          <pc:spChg chg="add del mod">
            <ac:chgData name="Chuck Tomasi" userId="79514c44-a18e-4aaa-84b1-18f74099d6b1" providerId="ADAL" clId="{083A307A-D291-B540-A7C7-5367A19BD4E1}" dt="2023-02-01T21:24:53.833" v="216" actId="478"/>
            <ac:spMkLst>
              <pc:docMk/>
              <pc:sldMasterMk cId="2317532505" sldId="2147483672"/>
              <pc:sldLayoutMk cId="1645841540" sldId="2147483674"/>
              <ac:spMk id="107" creationId="{58DCB1C0-2443-27D9-8F2A-A459E5284483}"/>
            </ac:spMkLst>
          </pc:spChg>
          <pc:grpChg chg="add mod">
            <ac:chgData name="Chuck Tomasi" userId="79514c44-a18e-4aaa-84b1-18f74099d6b1" providerId="ADAL" clId="{083A307A-D291-B540-A7C7-5367A19BD4E1}" dt="2023-02-03T14:11:44.232" v="8981" actId="164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aphicFrameChg chg="add mod modGraphic">
            <ac:chgData name="Chuck Tomasi" userId="79514c44-a18e-4aaa-84b1-18f74099d6b1" providerId="ADAL" clId="{083A307A-D291-B540-A7C7-5367A19BD4E1}" dt="2023-02-01T21:58:20.198" v="757" actId="2161"/>
            <ac:graphicFrameMkLst>
              <pc:docMk/>
              <pc:sldMasterMk cId="2317532505" sldId="2147483672"/>
              <pc:sldLayoutMk cId="1645841540" sldId="2147483674"/>
              <ac:graphicFrameMk id="153" creationId="{E3701B5F-9F05-B99B-2C27-FE7A58DD6F8B}"/>
            </ac:graphicFrameMkLst>
          </pc:graphicFrameChg>
          <pc:picChg chg="mod">
            <ac:chgData name="Chuck Tomasi" userId="79514c44-a18e-4aaa-84b1-18f74099d6b1" providerId="ADAL" clId="{083A307A-D291-B540-A7C7-5367A19BD4E1}" dt="2023-02-01T21:42:53.011" v="542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del">
            <ac:chgData name="Chuck Tomasi" userId="79514c44-a18e-4aaa-84b1-18f74099d6b1" providerId="ADAL" clId="{083A307A-D291-B540-A7C7-5367A19BD4E1}" dt="2023-02-01T21:46:47.098" v="596" actId="478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del">
            <ac:chgData name="Chuck Tomasi" userId="79514c44-a18e-4aaa-84b1-18f74099d6b1" providerId="ADAL" clId="{083A307A-D291-B540-A7C7-5367A19BD4E1}" dt="2023-02-01T21:46:49.334" v="597" actId="478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del">
            <ac:chgData name="Chuck Tomasi" userId="79514c44-a18e-4aaa-84b1-18f74099d6b1" providerId="ADAL" clId="{083A307A-D291-B540-A7C7-5367A19BD4E1}" dt="2023-02-01T21:46:51.312" v="598" actId="478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del">
            <ac:chgData name="Chuck Tomasi" userId="79514c44-a18e-4aaa-84b1-18f74099d6b1" providerId="ADAL" clId="{083A307A-D291-B540-A7C7-5367A19BD4E1}" dt="2023-02-01T21:46:52.995" v="599" actId="478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del">
            <ac:chgData name="Chuck Tomasi" userId="79514c44-a18e-4aaa-84b1-18f74099d6b1" providerId="ADAL" clId="{083A307A-D291-B540-A7C7-5367A19BD4E1}" dt="2023-02-01T21:46:54.594" v="600" actId="478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del">
            <ac:chgData name="Chuck Tomasi" userId="79514c44-a18e-4aaa-84b1-18f74099d6b1" providerId="ADAL" clId="{083A307A-D291-B540-A7C7-5367A19BD4E1}" dt="2023-02-01T21:46:56.518" v="601" actId="478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del">
            <ac:chgData name="Chuck Tomasi" userId="79514c44-a18e-4aaa-84b1-18f74099d6b1" providerId="ADAL" clId="{083A307A-D291-B540-A7C7-5367A19BD4E1}" dt="2023-02-01T21:46:58.145" v="602" actId="478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del">
            <ac:chgData name="Chuck Tomasi" userId="79514c44-a18e-4aaa-84b1-18f74099d6b1" providerId="ADAL" clId="{083A307A-D291-B540-A7C7-5367A19BD4E1}" dt="2023-02-01T21:47:00.233" v="603" actId="478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del">
            <ac:chgData name="Chuck Tomasi" userId="79514c44-a18e-4aaa-84b1-18f74099d6b1" providerId="ADAL" clId="{083A307A-D291-B540-A7C7-5367A19BD4E1}" dt="2023-02-01T21:47:03.505" v="604" actId="478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del">
            <ac:chgData name="Chuck Tomasi" userId="79514c44-a18e-4aaa-84b1-18f74099d6b1" providerId="ADAL" clId="{083A307A-D291-B540-A7C7-5367A19BD4E1}" dt="2023-02-01T21:47:05.042" v="605" actId="478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del">
            <ac:chgData name="Chuck Tomasi" userId="79514c44-a18e-4aaa-84b1-18f74099d6b1" providerId="ADAL" clId="{083A307A-D291-B540-A7C7-5367A19BD4E1}" dt="2023-02-01T21:46:44.243" v="595" actId="478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39" creationId="{F824AF72-CD73-3E14-5788-963987E2E7C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0" creationId="{EBC69C43-D7D4-96C2-E4E8-7DFF1116AB4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1" creationId="{BA39B6DD-D4F3-9FB6-81C7-AD5BAD1324DF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2" creationId="{09DA6415-6C6A-D3A6-B08F-D6537D11DD8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3" creationId="{E00C47AF-44CE-CC82-1616-C85B23B50143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4" creationId="{B3C73FA3-B605-3F41-D5F9-D49BEC947178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5" creationId="{DB369571-B67A-BA45-8312-783D2CDD345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6" creationId="{A3548BAF-9CB6-F954-FB3F-5AD865AD60D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7" creationId="{89750CD7-CFC6-D9F3-A610-D1EEBD2A62B7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8" creationId="{4986643A-AF09-B106-554F-38B51A91AFA2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9" creationId="{5311DFB5-56B6-797B-E197-B1F223414DB2}"/>
            </ac:cxnSpMkLst>
          </pc:cxnChg>
          <pc:cxnChg chg="add del mod">
            <ac:chgData name="Chuck Tomasi" userId="79514c44-a18e-4aaa-84b1-18f74099d6b1" providerId="ADAL" clId="{083A307A-D291-B540-A7C7-5367A19BD4E1}" dt="2023-02-01T21:47:57.008" v="629" actId="478"/>
            <ac:cxnSpMkLst>
              <pc:docMk/>
              <pc:sldMasterMk cId="2317532505" sldId="2147483672"/>
              <pc:sldLayoutMk cId="1645841540" sldId="2147483674"/>
              <ac:cxnSpMk id="150" creationId="{3768855E-EA16-50CC-7540-7754E674093B}"/>
            </ac:cxnSpMkLst>
          </pc:cxnChg>
          <pc:cxnChg chg="add del mod">
            <ac:chgData name="Chuck Tomasi" userId="79514c44-a18e-4aaa-84b1-18f74099d6b1" providerId="ADAL" clId="{083A307A-D291-B540-A7C7-5367A19BD4E1}" dt="2023-02-01T21:47:54.192" v="628" actId="478"/>
            <ac:cxnSpMkLst>
              <pc:docMk/>
              <pc:sldMasterMk cId="2317532505" sldId="2147483672"/>
              <pc:sldLayoutMk cId="1645841540" sldId="2147483674"/>
              <ac:cxnSpMk id="151" creationId="{01BBF23D-B376-71D0-208A-9DD3A280059F}"/>
            </ac:cxnSpMkLst>
          </pc:cxnChg>
          <pc:cxnChg chg="add del mod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152" creationId="{990B5359-E4D6-460A-A67D-990D9285EC8E}"/>
            </ac:cxnSpMkLst>
          </pc:cxnChg>
        </pc:sldLayoutChg>
        <pc:sldLayoutChg chg="addSp delSp modSp mod ord">
          <pc:chgData name="Chuck Tomasi" userId="79514c44-a18e-4aaa-84b1-18f74099d6b1" providerId="ADAL" clId="{083A307A-D291-B540-A7C7-5367A19BD4E1}" dt="2023-02-02T02:04:06.817" v="1226" actId="20578"/>
          <pc:sldLayoutMkLst>
            <pc:docMk/>
            <pc:sldMasterMk cId="2317532505" sldId="2147483672"/>
            <pc:sldLayoutMk cId="695368461" sldId="2147483679"/>
          </pc:sldLayoutMkLst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2" creationId="{5937979E-AD75-3B7C-2993-5922A7DF384F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3" creationId="{C19C8669-AC59-51D7-9E3A-D5AAE8D5778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4" creationId="{7240DFE4-1DDD-CE01-6275-B6F956116C41}"/>
            </ac:spMkLst>
          </pc:spChg>
          <pc:spChg chg="mod">
            <ac:chgData name="Chuck Tomasi" userId="79514c44-a18e-4aaa-84b1-18f74099d6b1" providerId="ADAL" clId="{083A307A-D291-B540-A7C7-5367A19BD4E1}" dt="2023-02-01T21:15:26.641" v="131" actId="20577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3" creationId="{CC69A27B-0F96-DCDF-1861-3C4FB89DE74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4" creationId="{69BDF995-497E-3338-4326-BB6EAD8C6B2D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5" creationId="{67E62428-95DC-BDEB-FCBE-0E5072B94157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6" creationId="{00BA4007-FB5F-6764-5B82-1BE26508479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7" creationId="{F3DD8858-5967-B01A-3F68-DE920679C68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8" creationId="{642B81D4-311B-BAF2-F927-47914943F31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9" creationId="{84D08E29-D22A-4769-A672-E9D4DE7818F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0" creationId="{DAB099F3-BF4A-D4E5-A543-CA6EF632BAE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1" creationId="{90A32387-3CDD-18F0-BFCB-2C6608C9583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2" creationId="{A8F11CC8-270E-8F9B-1F84-FD6912E1158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3" creationId="{FAEE2A92-E6A6-07E5-ADF6-B9235779697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4" creationId="{0A6F3741-B42D-EE9F-E2F6-CF430163E98B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5" creationId="{61BD8CBE-10F0-4342-DF4D-76B8716DE1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6" creationId="{7BC297F7-53E7-9428-1178-9553DAA78E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7" creationId="{26FE528A-94B2-8D53-2A38-45AC42AA2B1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8" creationId="{D8FEC552-1998-EE93-556A-65F0845F4FC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9" creationId="{A3BE344C-74CB-385C-5987-B7FE781AEF8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0" creationId="{690E54BF-8820-91BE-F36A-4472ADCBD27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1" creationId="{32950435-3013-89D3-DFBB-C38DE920EC9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2" creationId="{E99AAF16-FEC8-D232-5F5F-408059483CF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3" creationId="{7A47F4FD-026E-0F10-56A7-A6368550316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4" creationId="{D69F10E3-19F2-A435-97D0-03D9C7853E0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5" creationId="{281E8567-EED3-EBA9-1DFC-53B1B253F42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6" creationId="{A1C9AE34-4E95-B8A0-C576-5C4D7E4692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7" creationId="{BC027E62-9E27-7EE1-9613-88AC3D81025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8" creationId="{0F89BAEC-A403-A75B-11F0-60086FF3FBE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9" creationId="{071AF232-DA9D-A535-F196-2138FA4716A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0" creationId="{528B1DF8-0F0A-D76F-84E8-468FCA51B42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1" creationId="{5AE7AF1F-F1D5-C623-E95C-D60ED01CB75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2" creationId="{265D4156-E8DD-03FC-9CA4-01B4F17BA11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3" creationId="{BB786304-8719-33AD-3DFB-4A93C1A5D48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4" creationId="{8A7551BE-3479-F42C-AA62-0D29615C8C1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5" creationId="{3EA34D7C-EEBE-0DE6-C827-201ED786A0C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6" creationId="{D30C7859-08D9-43FC-4ECA-F212AFDCBA0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7" creationId="{3483F4AC-6843-46E6-85E7-6A7FE06168E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8" creationId="{28DFBA33-2BD6-074E-EED4-3B5904BA1DD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9" creationId="{AE752017-77E9-28EF-1D74-4301C00F78B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0" creationId="{E18E178C-9101-51E1-69D1-E79D3B2ACF8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1" creationId="{B759684C-27BB-A69E-AD60-426467F6713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2" creationId="{059C73C5-CCC1-65C1-2769-473D5EBC137A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3" creationId="{86C37B7C-0A76-F3D0-2AB1-D524B6BC158C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4" creationId="{8A0639E0-088D-0512-7DE6-92DF05C43F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5" creationId="{4C09AB97-1577-F43F-A4F8-CF8D4A6BBF4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6" creationId="{A6A28B89-BC15-317D-8479-CDAD0A88FE1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7" creationId="{D720D477-DC3A-B2BA-0E50-15AED88B165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8" creationId="{64F6F968-C68F-C414-8303-F3E1F24372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9" creationId="{103C0262-2BD2-BB66-D59B-7AC20BC149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0" creationId="{401782F0-E2C2-9592-0954-E75155C2AB8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1" creationId="{26BA745E-B272-5D0D-BE9D-14A7E545B0E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2" creationId="{61C5D42C-BF7D-D666-36CB-3340F317F512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3" creationId="{B778BAE4-292B-69CD-494C-DF815FF6D41C}"/>
            </ac:spMkLst>
          </pc:spChg>
        </pc:sldLayoutChg>
        <pc:sldLayoutChg chg="addSp delSp modSp mod ord">
          <pc:chgData name="Chuck Tomasi" userId="79514c44-a18e-4aaa-84b1-18f74099d6b1" providerId="ADAL" clId="{083A307A-D291-B540-A7C7-5367A19BD4E1}" dt="2023-02-03T17:30:02.087" v="9542"/>
          <pc:sldLayoutMkLst>
            <pc:docMk/>
            <pc:sldMasterMk cId="2317532505" sldId="2147483672"/>
            <pc:sldLayoutMk cId="2411766969" sldId="2147483684"/>
          </pc:sldLayoutMkLst>
          <pc:spChg chg="add mod">
            <ac:chgData name="Chuck Tomasi" userId="79514c44-a18e-4aaa-84b1-18f74099d6b1" providerId="ADAL" clId="{083A307A-D291-B540-A7C7-5367A19BD4E1}" dt="2023-02-01T21:27:57.828" v="217"/>
            <ac:spMkLst>
              <pc:docMk/>
              <pc:sldMasterMk cId="2317532505" sldId="2147483672"/>
              <pc:sldLayoutMk cId="2411766969" sldId="2147483684"/>
              <ac:spMk id="2" creationId="{A327CC0D-8AA0-4855-F523-58610D8D3D2A}"/>
            </ac:spMkLst>
          </pc:spChg>
          <pc:spChg chg="add mod">
            <ac:chgData name="Chuck Tomasi" userId="79514c44-a18e-4aaa-84b1-18f74099d6b1" providerId="ADAL" clId="{083A307A-D291-B540-A7C7-5367A19BD4E1}" dt="2023-02-01T21:28:16.862" v="235" actId="20577"/>
            <ac:spMkLst>
              <pc:docMk/>
              <pc:sldMasterMk cId="2317532505" sldId="2147483672"/>
              <pc:sldLayoutMk cId="2411766969" sldId="2147483684"/>
              <ac:spMk id="3" creationId="{209011F5-2B8B-B96D-33C5-CBD0658C481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4" creationId="{3B459551-AAA4-DE45-F27B-8BFC1691EC81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5" creationId="{50742815-74DA-3284-49E5-5217C8080C66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6" creationId="{30E61DC7-82C0-A85C-04A5-2AC5398D9480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7" creationId="{28EFE0B6-9F30-5810-BC9B-00F47472983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8" creationId="{9FC652ED-5E04-D7C8-A906-EBF230C28204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9" creationId="{87E9A7B7-2C0F-89FB-E45B-6C515E4915C3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0" creationId="{3EC66481-9934-8982-FB6F-4542AA27AA29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1" creationId="{3AF52DDB-8903-C062-CFB3-6E3A6BE4A09C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2" creationId="{D0FEF09E-C0ED-06DE-0575-39DF41EB0FD8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3" creationId="{ED3A2B4B-2213-3494-E9E2-7A11E60468EB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4" creationId="{23C1B0E2-E00A-2832-B6FB-84B592EB3AA5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5" creationId="{678DB2AD-097D-52FE-8121-724CEE6FE45B}"/>
            </ac:spMkLst>
          </pc:spChg>
          <pc:spChg chg="add mod">
            <ac:chgData name="Chuck Tomasi" userId="79514c44-a18e-4aaa-84b1-18f74099d6b1" providerId="ADAL" clId="{083A307A-D291-B540-A7C7-5367A19BD4E1}" dt="2023-02-02T02:00:06.756" v="1211" actId="20577"/>
            <ac:spMkLst>
              <pc:docMk/>
              <pc:sldMasterMk cId="2317532505" sldId="2147483672"/>
              <pc:sldLayoutMk cId="2411766969" sldId="2147483684"/>
              <ac:spMk id="17" creationId="{000B42E6-CDBC-01D3-4975-9FC4F7E59C9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8" creationId="{7B2A68F9-EF91-40B0-FBF0-03BB92D0D697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8" creationId="{F0A0A6A2-6593-4A20-119D-C0AC0DE72F3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9" creationId="{FBE03C32-B8D0-6FD5-4BA0-B93E9AEE142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0" creationId="{5FFF1240-977D-7EAC-FAB6-9145C7469C60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1" creationId="{FA862A3C-192A-9822-4841-64E75DF5B90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2" creationId="{107A9AB5-5EE2-532B-AF2B-4B37968BD7E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3" creationId="{296A7B96-29D9-A9CB-7762-4C8778905D19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4" creationId="{22B8FA90-EC86-18FD-E30E-580D6777A1E2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5" creationId="{3A4BC3FA-CFB0-FF3D-2A1D-2BC28FCC69E5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6" creationId="{92889DF6-B0D2-374B-B5CA-567F9B5182D6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7" creationId="{349612CF-8451-AD98-FDC9-8E3F6110185D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8" creationId="{D07106A0-BD1D-7689-28A6-AC166BA9311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9" creationId="{C193C0D9-0532-0EAF-6480-A3BF466BCE43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0" creationId="{E00D2392-6B8A-E93B-ECEF-2A079AC0B33C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1" creationId="{F6CA4CF5-F8E1-16E5-94AE-83321BD9EA7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2" creationId="{724509C4-7396-145E-E7BA-79A56552AB3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3" creationId="{3DB4C668-F50E-2C10-E174-21492C8EC13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4" creationId="{A58AEB06-AEFD-4E3F-DF54-4A9E66C78288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5" creationId="{AA8FCC06-97DA-21A8-04B8-EE4A108420E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6" creationId="{3FE31830-92AB-4C12-DEC1-EF16A96EDBBE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7" creationId="{35A78C67-DB49-6234-1750-5FCBDE003FF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8" creationId="{1B8309ED-3A63-A0F8-4DB3-8A7524AD6F4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9" creationId="{7415B20C-6FC3-0F3F-7E5B-EEE0AAB393E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0" creationId="{3B3AB1C1-5FF2-3D49-17E4-F8524FB6ADB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1" creationId="{FF2F547C-B6F3-470F-BA37-B92C2C1777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2" creationId="{2AC4C397-80B0-86F9-1F6E-BD8DAD216F0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3" creationId="{795C3360-2D5D-9BDB-4F2B-78BBC801F0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4" creationId="{074B705A-6057-8F46-2854-126C56F6DB0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5" creationId="{8A2B3C2B-4807-A0A9-54F9-A8B30C32908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6" creationId="{BA531221-CB47-B672-0FDA-4C139619FB5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7" creationId="{6D96EAB5-7ADB-E4FA-87FB-542AC3B73E5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8" creationId="{72B2B3E1-E453-CFF6-27CB-EA48A3912FE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9" creationId="{F560AE79-EF3A-3E07-285F-AD0E396C15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0" creationId="{1AF46FE2-6988-4031-A722-0445BD506C9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1" creationId="{92392CA0-ED87-2B72-73B9-1F09AE3A07C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2" creationId="{5CAB6D46-6523-C752-8FCE-6FA5367C73B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3" creationId="{25E3D1C2-797F-5DCA-14AF-C27CFD3B289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4" creationId="{18DB1BF8-F340-4F69-0C0B-99C9886FA9D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5" creationId="{7A1B651E-9321-7300-59E1-356B188C908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6" creationId="{7B3C6E13-BE59-9CBE-9A4E-E323D79EBCD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7" creationId="{0493A079-DCAB-9A5C-9EE6-913A9E9B433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8" creationId="{8AEAFA2B-3619-000E-29F6-8AB361808E8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9" creationId="{DB2164E8-746B-4358-7907-F46225DFE40A}"/>
            </ac:spMkLst>
          </pc:spChg>
          <pc:graphicFrameChg chg="add mod modGraphic">
            <ac:chgData name="Chuck Tomasi" userId="79514c44-a18e-4aaa-84b1-18f74099d6b1" providerId="ADAL" clId="{083A307A-D291-B540-A7C7-5367A19BD4E1}" dt="2023-02-03T14:08:21.326" v="8969" actId="2165"/>
            <ac:graphicFrameMkLst>
              <pc:docMk/>
              <pc:sldMasterMk cId="2317532505" sldId="2147483672"/>
              <pc:sldLayoutMk cId="2411766969" sldId="2147483684"/>
              <ac:graphicFrameMk id="16" creationId="{DEEEE25B-78FF-F6B9-1261-49A1A527CA5B}"/>
            </ac:graphicFrameMkLst>
          </pc:graphicFrameChg>
          <pc:picChg chg="add mod">
            <ac:chgData name="Chuck Tomasi" userId="79514c44-a18e-4aaa-84b1-18f74099d6b1" providerId="ADAL" clId="{083A307A-D291-B540-A7C7-5367A19BD4E1}" dt="2023-02-02T02:03:19.321" v="1222"/>
            <ac:picMkLst>
              <pc:docMk/>
              <pc:sldMasterMk cId="2317532505" sldId="2147483672"/>
              <pc:sldLayoutMk cId="2411766969" sldId="2147483684"/>
              <ac:picMk id="60" creationId="{F8E10197-E708-D13E-3ACE-DD63C6664241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7:54:14.868" v="9651" actId="1037"/>
          <pc:sldLayoutMkLst>
            <pc:docMk/>
            <pc:sldMasterMk cId="2317532505" sldId="2147483672"/>
            <pc:sldLayoutMk cId="1438527250" sldId="2147483686"/>
          </pc:sldLayoutMkLst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2" creationId="{1A80D116-473B-6E15-17DD-8414F99E0C34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3" creationId="{0F58970B-D726-041D-B46C-FA9E79C05872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4" creationId="{FBB6D9DE-EEFE-279D-42E5-AD520706AE08}"/>
            </ac:spMkLst>
          </pc:spChg>
          <pc:spChg chg="mod">
            <ac:chgData name="Chuck Tomasi" userId="79514c44-a18e-4aaa-84b1-18f74099d6b1" providerId="ADAL" clId="{083A307A-D291-B540-A7C7-5367A19BD4E1}" dt="2023-02-01T21:09:31.574" v="7" actId="20577"/>
            <ac:spMkLst>
              <pc:docMk/>
              <pc:sldMasterMk cId="2317532505" sldId="2147483672"/>
              <pc:sldLayoutMk cId="1438527250" sldId="2147483686"/>
              <ac:spMk id="6" creationId="{A239834A-7403-3178-675C-213B915169C3}"/>
            </ac:spMkLst>
          </pc:spChg>
          <pc:spChg chg="del mod">
            <ac:chgData name="Chuck Tomasi" userId="79514c44-a18e-4aaa-84b1-18f74099d6b1" providerId="ADAL" clId="{083A307A-D291-B540-A7C7-5367A19BD4E1}" dt="2023-02-03T13:59:41.501" v="8843" actId="478"/>
            <ac:spMkLst>
              <pc:docMk/>
              <pc:sldMasterMk cId="2317532505" sldId="2147483672"/>
              <pc:sldLayoutMk cId="1438527250" sldId="2147483686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083A307A-D291-B540-A7C7-5367A19BD4E1}" dt="2023-02-03T17:52:27.507" v="9637" actId="1035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add del mod">
            <ac:chgData name="Chuck Tomasi" userId="79514c44-a18e-4aaa-84b1-18f74099d6b1" providerId="ADAL" clId="{083A307A-D291-B540-A7C7-5367A19BD4E1}" dt="2023-02-03T17:06:36.163" v="9270" actId="478"/>
            <ac:spMkLst>
              <pc:docMk/>
              <pc:sldMasterMk cId="2317532505" sldId="2147483672"/>
              <pc:sldLayoutMk cId="1438527250" sldId="2147483686"/>
              <ac:spMk id="7" creationId="{FD0C9D98-50E3-30CD-A7CF-57D2B09DDFE6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8" creationId="{8E46C8F3-3CE0-3C37-50AA-ED6132727B95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9" creationId="{4B8C1585-D2E9-4CE7-EFF9-B8B5183A9F83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0" creationId="{F50DF5DE-D8FA-78C9-9FF7-D9738A4EADC9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1" creationId="{4FF29835-D453-8F8F-CA4B-044D2F3C3C1E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2" creationId="{0B6A0268-12A9-4F37-6BC7-0ACB1E2223D8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3" creationId="{F5DCD31F-4E05-6D4F-3971-DCA6B520B92C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4" creationId="{2BFD4665-42CE-7B49-DA77-FA6F38EE8221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5" creationId="{1F07C869-D61F-2260-E84D-E17E73763ECD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6" creationId="{1AD1B754-B91C-7AD8-FDBC-1C7F0ED5CCBB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7" creationId="{44B82052-C648-93BC-0E8C-CDE85C0149A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8" creationId="{F8040855-7F34-B065-FDA0-4BC1AE25D22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9" creationId="{27FD9FBC-7D1A-E0A8-DA58-2FB9B91CD60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0" creationId="{05B41929-554A-A5FF-39F3-C9FFC094654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1" creationId="{A26D913C-4EA1-E5CA-0A7D-CE7EB265F28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2" creationId="{D87A263C-CCA0-F28D-E1E8-CD0E5EF5725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2" creationId="{FF92821A-ED77-A39F-E884-BF06939A31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3" creationId="{FBABE22F-0CC8-E302-7420-CE1CDB07F89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4" creationId="{2D17532B-A71B-D20A-7464-F211FD3C781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5" creationId="{9C0BF7C5-71F9-B1A8-E839-D6DD869643E7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5" creationId="{EDFC2592-8DDC-4D34-ABC9-64000CE71E7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6" creationId="{DC8455F4-3933-21D4-D72A-5E9167A7A47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7" creationId="{3CBFE834-F4C9-9D45-E770-29E17C5223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7" creationId="{E2524581-6A97-E76F-5C4A-20180D4638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8" creationId="{E069850D-98F7-F664-6188-F958AFF7628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9" creationId="{63AB1DC3-FF14-AC66-B3F6-5F03533A130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9" creationId="{EC0F3DF0-896F-E231-198E-0052A982548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0" creationId="{EF4BFBA4-BEDA-D855-E918-B05860218A8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1" creationId="{806A67FA-6D6C-9741-BB6B-33960B8587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2" creationId="{29F52E29-3D2F-F245-3FC1-18CA4FCB45D1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3" creationId="{4B1586CD-5BE3-6B7F-0962-3870247ED2E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3" creationId="{83394C3F-CEAE-D268-0D1C-B406B930C81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4" creationId="{F141A0F7-D90C-5DB6-CF93-88E4C47ADDD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5" creationId="{B1A0E920-9235-E15A-45ED-ECEF0236A20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6" creationId="{86060EC0-91EF-EF93-1BB6-0AAE113730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7" creationId="{7E8DFB78-7BFD-20AD-ECFF-202C797E46D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7" creationId="{A70F1B1E-EF6B-D148-3E4B-9FD02F8F2DB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8" creationId="{B93C5D76-81CA-2281-0652-79B7556FAC4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9" creationId="{A23ACE9D-FA22-8C42-BE8C-3C5C5D87646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0" creationId="{14CA401A-33B7-DAF7-9108-BEA90193872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1" creationId="{231F28E4-5E36-3D81-3709-B818082ED7E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1" creationId="{7FF167DF-198E-D2E6-5157-8DA4F7B5D9F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2" creationId="{CA7946B2-AED8-6D76-F6CD-77777BEE648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3" creationId="{C690B17E-A940-C7CD-F956-2DA3EFBADBA6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4" creationId="{3EAAB1EB-206A-A86B-6E2A-4DD42D4C3E6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4" creationId="{856D2135-D083-B0B2-65B3-3B655D03F74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5" creationId="{A0EE65BF-651C-8950-7074-F7EED2B369FF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6" creationId="{DEF803AD-E263-675E-D436-6871021003B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7" creationId="{1777785C-DBCA-73F4-7F90-F4CF5043A1E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7" creationId="{A1C334E3-D1CC-6524-B136-85FE6BFA0C6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8" creationId="{B27E44F6-AB58-2B20-83F2-AC3CB1D370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9" creationId="{B4694127-2D44-2012-0294-A6990AC4E435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0" creationId="{6057BF20-8EDC-6107-4BC5-A499DC21F8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0" creationId="{EA316CB8-4F93-84BF-B4A3-7C031A40D82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1" creationId="{B1528C93-29E1-F8BC-8D74-546348BC842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2" creationId="{EFFC0EF0-05EA-E8EF-36F0-4D25E93D53B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3" creationId="{EFAC0D19-A5F9-7ADC-09F8-376FF67C0F2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4" creationId="{33A71DED-246B-35A8-F4D2-133A882E47F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4" creationId="{585ED88C-51D4-7591-E666-4EE1DF1DAA1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5" creationId="{F1B665EB-F4F9-09BF-5925-440538DD553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6" creationId="{8E1A70DA-7435-F788-576A-751BBFADDEC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7" creationId="{044123C4-D059-D849-4F34-AD539D3373D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8" creationId="{0228847B-87B7-4126-BF5C-43B1AA07D5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9" creationId="{658773A5-1124-70B2-3A8B-AB1CB0EA9A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9" creationId="{746BCDBE-EEB5-8AA7-2535-FA19FD73C5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0" creationId="{EA0098E2-BBAC-837E-4FA6-9C33AF3DBB6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1" creationId="{53674DDA-6949-F9CC-2BDA-E9DDE040963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2" creationId="{320BBFFC-15CB-2563-EEAB-3B8AD7D2A0A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3" creationId="{E64F16BC-B55A-43AF-29EF-AF686607DF0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4" creationId="{3B5F556C-934D-FDC8-6965-AFF70B1EA37E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5" creationId="{63FF1ACD-FDCE-959E-29D5-7F7803001CE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6" creationId="{AD306520-134F-1BCC-71E0-03BBAE8421C7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7" creationId="{F9C7AEC7-D3B8-36CF-ABC7-252DFA288D5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8" creationId="{0B5C1DC0-0D6D-B315-F251-47F8654960C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9" creationId="{51265344-3905-327F-DC8A-E42283E6926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0" creationId="{318DB5A7-1914-8A84-FABD-2E8060A7F19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1" creationId="{8DBDED08-B3A3-FBC1-8FE9-E9BFCCCB08E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2" creationId="{7E70D12F-72F5-BD1E-767B-BF25AC5A140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3" creationId="{F82153DE-351A-6B57-729B-881080206DB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4" creationId="{33129513-20C8-AA79-8FDB-1C26C96A70E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5" creationId="{9D4EF5A5-F4E6-205B-7EF0-687FEA6ED01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6" creationId="{B1715202-B485-9DF0-6F5F-FCC796359BD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7" creationId="{97869FDB-6106-3A57-AC81-4F3B39DD9B4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8" creationId="{6B435322-E9D0-30D9-C286-C56DF247538A}"/>
            </ac:spMkLst>
          </pc:spChg>
          <pc:spChg chg="add mod">
            <ac:chgData name="Chuck Tomasi" userId="79514c44-a18e-4aaa-84b1-18f74099d6b1" providerId="ADAL" clId="{083A307A-D291-B540-A7C7-5367A19BD4E1}" dt="2023-02-03T17:49:39.682" v="9620" actId="14861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0" creationId="{15408BBF-1479-43AA-1FED-281A6AE93D6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1" creationId="{2F6E20E8-7963-1EA6-03C5-7802B593371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2" creationId="{11B1528F-A84D-CA09-79AF-7F53B5383A9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3" creationId="{9E710C0A-9328-3A40-B7D9-BBDB80BEF26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4" creationId="{A52E2AAD-0707-C1CE-8494-42E19967E982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5" creationId="{9CF0E553-96A5-7753-32E2-5031648E9BC9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6" creationId="{88758E74-21C8-8144-55DD-87368B11FD5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7" creationId="{84C7088F-0E48-9BEF-D2C7-AA7209FEAA4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8" creationId="{03956D93-3161-BCBF-4D8A-9C53E196DE8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9" creationId="{216AFECF-63DD-26EA-3856-847481D6FD3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0" creationId="{50798039-E1A4-3748-38D9-C7C18794BA8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1" creationId="{0AAE6E8D-7772-56FA-1D78-43B1AB8FE77A}"/>
            </ac:spMkLst>
          </pc:spChg>
          <pc:spChg chg="add del mod">
            <ac:chgData name="Chuck Tomasi" userId="79514c44-a18e-4aaa-84b1-18f74099d6b1" providerId="ADAL" clId="{083A307A-D291-B540-A7C7-5367A19BD4E1}" dt="2023-02-03T13:59:33.858" v="8841" actId="478"/>
            <ac:spMkLst>
              <pc:docMk/>
              <pc:sldMasterMk cId="2317532505" sldId="2147483672"/>
              <pc:sldLayoutMk cId="1438527250" sldId="2147483686"/>
              <ac:spMk id="92" creationId="{91E05106-0F16-C84E-F5AB-967103B81BB7}"/>
            </ac:spMkLst>
          </pc:spChg>
          <pc:spChg chg="add mod">
            <ac:chgData name="Chuck Tomasi" userId="79514c44-a18e-4aaa-84b1-18f74099d6b1" providerId="ADAL" clId="{083A307A-D291-B540-A7C7-5367A19BD4E1}" dt="2023-02-03T17:50:26.443" v="9624" actId="1076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add mod">
            <ac:chgData name="Chuck Tomasi" userId="79514c44-a18e-4aaa-84b1-18f74099d6b1" providerId="ADAL" clId="{083A307A-D291-B540-A7C7-5367A19BD4E1}" dt="2023-02-03T17:51:11.202" v="9628" actId="103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add del mod">
            <ac:chgData name="Chuck Tomasi" userId="79514c44-a18e-4aaa-84b1-18f74099d6b1" providerId="ADAL" clId="{083A307A-D291-B540-A7C7-5367A19BD4E1}" dt="2023-02-01T21:21:00.891" v="146" actId="21"/>
            <ac:spMkLst>
              <pc:docMk/>
              <pc:sldMasterMk cId="2317532505" sldId="2147483672"/>
              <pc:sldLayoutMk cId="1438527250" sldId="2147483686"/>
              <ac:spMk id="94" creationId="{E658199F-5D7E-6FBE-EA3A-FAB319B3C44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4" creationId="{FA09F590-56DF-291C-ECAE-686933454C1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5" creationId="{4AE59F39-C391-32A5-B1C8-FD5C5CEAC8F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6" creationId="{44708DD8-826B-24EA-71CB-8F9799D1C67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7" creationId="{0E21EA23-AB11-E420-2CD9-D16859F3000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8" creationId="{F02A0BE1-79C4-C04B-934E-F46EF73DFE0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9" creationId="{FCB79011-FD28-EF6C-2C2B-EFCE77D3BEF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0" creationId="{4094A94B-C3A4-2C9B-BCC0-4343D838656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1" creationId="{68434C09-F8A9-9115-2D97-B5421A41EB3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2" creationId="{86DCA27B-15D9-F434-579A-6E5C86C4D2C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3" creationId="{AE964FE1-497D-5F3D-B220-DC129CB782D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4" creationId="{E83E2FFF-C0E1-0093-AA73-E1D2728FAD9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8" creationId="{C012B387-684B-AA89-4B1B-9E33122F2F9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9" creationId="{BD06B199-B5A3-28E1-719B-C7136B3B332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0" creationId="{2FA0C9DF-FD72-284C-E939-A26358371B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1" creationId="{5A17F8BC-B0EF-55EC-568E-028C61322674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2" creationId="{124CD1B5-3CA0-52ED-1F48-20A890AAA0C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3" creationId="{B66383D8-F622-48F2-235D-50B2B06EEF9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4" creationId="{751EDC21-59F1-EA8F-B4EC-638978E66C5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5" creationId="{FB123219-DD88-3417-9ED3-41F49BD424D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6" creationId="{BE841B03-0DB1-8C6D-F263-E203027DEDB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7" creationId="{73D87CD7-CE90-4A4C-23B7-16C894F03F7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8" creationId="{F7465D3A-0F64-113D-80B4-E6183C7C029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9" creationId="{EDA8BEE1-DBC6-25FB-4005-729218E1288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0" creationId="{C2E0AF07-201C-BFFB-64D2-F17BD01386A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1" creationId="{A0D871C5-EF20-9FF1-3400-17692307F0E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2" creationId="{8D875F0F-3909-8960-5AA7-0B05A9F1C79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3" creationId="{E1E0FDBD-FB01-57D1-9353-046AA4A8930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4" creationId="{FAEF07E1-E661-3FB1-E4DA-9BC10AE1F7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5" creationId="{00470E62-448B-8523-6FB4-23FB41F65DB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6" creationId="{BA953C4A-04B4-F994-057B-3DF4DB476B1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7" creationId="{22E511A7-CB40-5738-B62D-1B7EA5A0F51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8" creationId="{706ABBBA-7672-C91E-9096-DEE05BE4D40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9" creationId="{5F1919FB-CA8F-9AA8-A8EB-9545150FFAC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0" creationId="{62C468DD-6F1E-2158-5595-AF983D88AAB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1" creationId="{4B0BFE64-A7DD-9558-26EC-FA7ECA9E130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2" creationId="{6AAAAEA7-5A5C-D38B-BC7F-CB447597AAD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3" creationId="{4E2FB3FE-6E41-6C55-326A-1583E56F38D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4" creationId="{A444E1FC-2097-09C4-2775-E94FB3546DD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5" creationId="{07A4C493-0A90-BD99-79DA-012F81A407A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6" creationId="{E3C6CB4B-AAD5-1CA0-41F7-FCBBE380B35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7" creationId="{D9028C90-7D12-C52D-7C24-2395C980623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8" creationId="{C4994A92-297E-E1CB-F639-39F79708A82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9" creationId="{7BA2DC8A-FB98-08F2-9DFA-2F6C9D91C2F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0" creationId="{F728C973-DCD0-995C-FABD-DF92BC5A22F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1" creationId="{140B8851-AB84-1249-EBDF-A157F2ADBECC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2" creationId="{FB12F3AF-C64C-97CC-3DC6-CE1626A9BE4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3" creationId="{934D8CCC-B990-80FA-FCA2-9282F27B8A8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4" creationId="{62165299-F5F7-55D6-EE7B-A1F51B76B73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5" creationId="{5FC327E2-89E7-086D-7BE6-AC6E8448D9F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6" creationId="{EE59D7C3-491D-F5D2-978A-6EF4DF412C7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7" creationId="{7B28DAE7-5E32-8716-4867-06C9D8616AD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8" creationId="{3473819D-3C90-AC79-23F7-75D2BA176A5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9" creationId="{6710813F-9057-C9B0-8881-637730218AB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1" creationId="{5A158B91-FB0D-2082-AF2F-A6343A3A137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2" creationId="{2762F676-2066-50D7-B674-B6E9C5630F2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3" creationId="{A16B0982-DD23-04A3-F204-A483FF040D8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4" creationId="{1A819CD9-5022-29B7-AF14-81849EED85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5" creationId="{FAF24D0D-16CE-F14A-FC96-432B2F80F2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6" creationId="{0CFB929B-438D-7D61-DC47-75A5B8E8952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7" creationId="{85F2D0A6-7099-F53D-7183-B52FD8F9352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8" creationId="{8ABCABDD-072D-DC93-E045-F131B84FF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9" creationId="{A0EFB90A-B62F-622B-D11C-8B1EB85CE45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0" creationId="{8D52BAAA-B68D-8C5F-6AA0-F6C36296FF3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1" creationId="{9BB27924-D192-8C90-26A8-59245F7AB30A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2" creationId="{B603EBBF-6661-D72D-3154-C680221349B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3" creationId="{0622C6C1-1724-B31E-E2A6-6D123A7718B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4" creationId="{88DAB818-1494-11B2-EBC4-11A33C99BE3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5" creationId="{5A4AF045-3DA7-4929-7E10-C83D24D7847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6" creationId="{E3D29AD0-A31F-092C-1B2F-5A7B73D35B9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7" creationId="{816418A9-1681-86E7-7210-1C079D83E2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8" creationId="{1194B04C-7032-CD85-E5C9-3BF5C4D75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9" creationId="{1BEDFAEE-30AB-E782-E5AE-4E3E18AF702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0" creationId="{AA799BB0-FF56-F771-8D8F-AEF1F0D4341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1" creationId="{C3936490-65FC-9853-C211-054D7C9E08D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2" creationId="{5E585658-9AD3-EEBB-EB27-96B85A11012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3" creationId="{F0F0979A-9D52-64F0-BC69-F390F5FCBA0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4" creationId="{8E8F5D6A-DDEA-88EC-A219-D35E0B243D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5" creationId="{1576DEE3-BF13-F8C5-67E7-62EADB667E0D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6" creationId="{49891E54-B2E4-2945-8777-1EBEF4E0177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7" creationId="{0316D85D-74C9-2820-2EE2-38AB2A551AA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8" creationId="{84101025-EDE6-E6A4-06D5-243445B7311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9" creationId="{CD507BE8-D39A-4F12-0E60-14A69E00C8D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0" creationId="{BA49CCA5-4510-B23C-AC67-20D53E62EC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1" creationId="{404C486C-7913-8353-702D-50D9C93400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2" creationId="{0254D34E-E84B-45A3-73A6-ADBA922488D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3" creationId="{69C7A2F3-6189-5416-5D81-803D378290E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4" creationId="{1AA79023-EF52-E61A-11D9-578B1D6E607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5" creationId="{DB7C4863-48AB-97E1-4BA2-465D2575AA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6" creationId="{A806346B-1307-0DC5-890C-7845D6BD575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7" creationId="{ABFE39AA-2246-AEDE-566C-08EBC4ACE74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8" creationId="{1088CE7A-FEAC-E6FD-AF42-D3B6C46BEB8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9" creationId="{1A9F7A08-A4AD-3B80-C57D-F730A5EBC85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0" creationId="{F465E419-F956-35BF-B94B-726FB522269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1" creationId="{2EB8E793-80E3-2E08-DB9A-7D81CCA157F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2" creationId="{EA8C53F5-ED72-4E22-840E-47262A0678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3" creationId="{A13862FF-A8A8-BE72-1F46-9C566E80A9B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5" creationId="{479C897F-81F3-800B-D6A2-466E5AF81A6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6" creationId="{80BE6B8B-BB6D-F8F1-B481-BA6CA5D1A08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7" creationId="{9B0F8823-E127-B994-ED48-9DE16DC9D3E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8" creationId="{E98419AE-4B7D-44AE-7162-5B9A830524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9" creationId="{55D1D6D0-0653-2109-D7D9-88BF1CE89A8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0" creationId="{4F29626A-F999-304F-7C62-EED956B3435F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1" creationId="{B3485C4C-E108-0686-7733-072BDDB63E1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2" creationId="{8629E14E-120F-E16B-5F4C-BFD31BA263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3" creationId="{377B0C89-F244-0FF8-4DA1-7F99BD41B9DB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4" creationId="{66E3AF70-FBF0-2207-B0AF-3E560FEBA39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5" creationId="{2CCEEAF4-6E6F-DF4E-68D9-055B3911ED1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6" creationId="{5B2B2EE5-F4D4-0FD9-B045-A117105FCF4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7" creationId="{982D48E0-11CB-C255-3D91-2C88E71EAC8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8" creationId="{309C603E-6C8B-4E8B-9B2D-6CAD9F11332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9" creationId="{2362236A-F3EF-AB9C-BD26-DF3D2F88F2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0" creationId="{9095330A-A5B1-FB26-76CD-56CE9F97174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1" creationId="{C487FE18-803C-8A1E-898F-38BF419D354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2" creationId="{73293DCC-6AFD-A67D-5606-2CE6ADF2E65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3" creationId="{6B6F706F-6C75-43CF-EF3B-C3722672CF4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4" creationId="{B8617D08-38CF-2F9D-EAA6-F08EAF97981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5" creationId="{199865CF-1A09-8F2A-7EED-7A2A7C9FF0C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6" creationId="{EE859B65-E416-249C-826D-F1A117634A1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7" creationId="{4AEE9B45-973F-A01B-49CA-32965916C78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8" creationId="{58A0680A-9245-4EEF-877A-961139C62E9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9" creationId="{C40DC0E9-0F67-4830-C2C2-D7F08592F92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0" creationId="{9021F070-59D1-A466-C78C-F71995D8273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1" creationId="{AE1F7164-DFE9-E6D2-40E7-6CEA64846E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2" creationId="{8C73581A-74DC-128C-60FC-03967F95A2A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3" creationId="{67C0A624-7CCC-EC03-30FA-B4B41FD62537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4" creationId="{5CA0188E-1BC6-7994-D910-0703696C3E6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5" creationId="{2E0AF98C-215C-C8A0-74E9-8520303834E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6" creationId="{028EADA9-5405-6CD4-BDA2-E0B77C46D7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7" creationId="{D60A8FE6-EA55-EAC2-8DEA-A9FF7402D4D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8" creationId="{EC849AFC-E740-2DA5-5758-E608FC8AF0A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9" creationId="{E56D2E84-8B4C-8B23-4D1A-7B1F9DE9ABC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0" creationId="{62DAAE37-2619-9CBC-AC1C-94EC8737010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1" creationId="{30C79F91-738F-FEBF-4E9C-3E2D7449F0B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2" creationId="{984D95FE-DB02-6334-C6BC-B0600449C89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3" creationId="{A78F5455-F63D-2774-2E0E-DF63BEAA3AC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4" creationId="{4487D3E7-3C28-A49D-1D23-BE56FBB01D1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5" creationId="{BDFE0592-CC32-A6EA-A97B-5B1758F9B0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6" creationId="{E2843C9D-F671-8462-F1CB-E24EEF3817E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8" creationId="{17418361-1845-DD8E-0F18-E54974149EA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9" creationId="{AD54AFBC-35E6-50A4-829B-9E8CF28FAB7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0" creationId="{CFC1C98F-B3A2-807E-1BCF-C70BE84A57A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1" creationId="{57E4D6B9-9EC5-B0EB-ACB3-DE62A8B55D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2" creationId="{FBB02D93-1C9F-9809-8CF7-003E4593C87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3" creationId="{DBC28281-EE66-D171-6B2B-5E8815C9A30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4" creationId="{B690FD60-8570-2626-34B5-0A9696E236B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5" creationId="{6BA04C51-2220-A473-3F2F-0DC1B658509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6" creationId="{733111A6-3944-182F-A6CD-F6A7002068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7" creationId="{6FD8AB9C-17C9-B484-337E-08B700698E3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8" creationId="{1AD4F4B2-0437-3B58-B484-B4F2DDC3FBF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9" creationId="{C5E2340D-E95B-7E1F-1772-3BBB2E2EC28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0" creationId="{F8582FC5-9966-3201-EB1F-BAB55F74DCF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1" creationId="{A675967C-355B-53F8-7737-C1BC4D78233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2" creationId="{9E82FAC5-7AAE-9273-0220-70E8A287602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3" creationId="{121913D8-E46E-A40B-2F02-9D0D83D8D6B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4" creationId="{E34E6BEC-8300-36A6-D4CC-C6F2109CBBE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5" creationId="{4ACDB119-5584-41CC-589A-9B4CB1D164F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6" creationId="{85CBD9DF-092D-DF96-7843-6132C6B9874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7" creationId="{F5BC32FD-04FB-CCA7-CD9F-EE7AF944D0A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8" creationId="{39A0EE6D-7580-21EE-7178-35EFC8D3CC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9" creationId="{A321AE3D-E39A-8A89-8C5E-54A87F1AB4C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0" creationId="{86F01E1D-EAEF-1A27-6976-8D12372763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1" creationId="{535BE304-1876-BF9E-C10C-E8C5C37B320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2" creationId="{8FC94351-8F0F-2C2D-A93F-EFE807D75D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3" creationId="{020393E2-8FB8-73E2-2101-D69257DEDC8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4" creationId="{8FB09ABD-6301-CE1F-09BC-7D55B2A66C4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5" creationId="{F2317BE1-71CA-8CE6-8D01-4C7C911612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6" creationId="{3BF59F48-0D82-2508-B247-40B322FF59E8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7" creationId="{57C730E7-7AAB-81EF-2016-5065D07D0CE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8" creationId="{B2B1C725-4348-496A-7C57-66080E703B1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9" creationId="{DC7193B4-7F61-147B-F646-9393ADA361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0" creationId="{CC16FD4C-AC3C-D8CE-55A8-C36648C2EF5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1" creationId="{CD018274-126D-9CB8-FE6A-7694C9ACA31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2" creationId="{91B44F78-70EA-AB6F-38E0-BF8899B41EB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3" creationId="{CE5A23FC-9042-2A78-8089-035B4658307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4" creationId="{D9E8D255-EDA2-85E4-7878-D41BBB7A1BC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5" creationId="{20BDD21A-22A4-FAB6-107C-EE813A16B9B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6" creationId="{F2CA9724-84D8-BBCD-17F0-C7F9B5BD928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7" creationId="{EEC89F0D-21F0-E35F-5CFB-092B0BA9019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8" creationId="{7B9F93A3-678B-DC50-AB85-20C7ECA690C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9" creationId="{367ACB11-5EBF-538D-51CC-8E1668EFDA5E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1" creationId="{DA99C1E1-8DF7-3ED9-9AF6-43063ADEA3D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2" creationId="{2CDFF9AE-20D3-891F-CB4B-E1EC0E1946C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3" creationId="{1CD09579-DF42-D7A0-7F91-178C16008ED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4" creationId="{521F31C7-12E5-D262-81D2-1D2268E1558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5" creationId="{56AA62EA-F54D-8214-42DB-534FF6661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6" creationId="{924C1990-70E3-FDC9-3A81-04E1605BE15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7" creationId="{FE00E9B8-0A9F-A293-282F-21E3867F063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8" creationId="{B19EAD13-A6F5-113F-76EA-0CF3BB6890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9" creationId="{0352ACBE-1B82-B47C-0145-B2E08D225BC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0" creationId="{BD58B6D3-E1DA-D145-D154-16EE950BBD5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1" creationId="{00323C32-85D6-B2E9-E55C-23E6B5E3E1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2" creationId="{53543920-1337-AF1C-CD73-4BFAB2604BE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3" creationId="{8B9E2185-CC5A-D74F-2249-E55B671C15D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4" creationId="{869F7019-3C9B-3F0E-CD01-2FE3C8EFAB6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5" creationId="{394CC2EB-D2CA-8237-CF43-0432F32AAB1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6" creationId="{25069390-CF45-A591-8F88-83741920901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7" creationId="{18E6D11C-A4B7-8181-7917-CCEF9F748B4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8" creationId="{1AB060F0-71B0-73F1-2887-9866942B553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9" creationId="{D049D220-E0EA-8998-8141-6CAAC56EA01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0" creationId="{C644CF94-9B8F-C6F3-CEB5-40A28BA50D1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1" creationId="{0C290302-0D13-62B5-4B06-B0006C469A7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2" creationId="{13B7BA20-5C68-F365-E01B-B0EC3B9E92D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3" creationId="{16C00F51-C5BD-05EC-E669-E05B22009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4" creationId="{EEBE97DA-29A1-1DA9-3250-DC39F5135034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5" creationId="{1FBC222B-6906-A6EB-C5CC-E58122B04AD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6" creationId="{104C5F0C-A4E9-A71C-8CAE-A873B08E39D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7" creationId="{44BC5091-715E-B733-5F55-138865D7CB1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8" creationId="{ACCCFC15-EB6E-880E-E1C7-E60F4F7785A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9" creationId="{EE0BDE97-EB5A-3D81-2214-7508701982D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0" creationId="{9E5A5C92-DE3F-79AC-F769-C77CF132C4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1" creationId="{16E24563-3E07-E857-4DB5-F7302DAAC47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2" creationId="{561FA5B6-7A9F-0411-B50D-085530A8E6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3" creationId="{EC888860-F2DE-D8D4-C4B1-BEC241139BA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4" creationId="{C2A03A63-D1D5-BB6D-7636-3BF347CAA68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5" creationId="{FA5CB6EC-6E83-0A64-893E-0B8AE7DC135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6" creationId="{41055EA8-462C-469C-F295-64380E4A0A3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7" creationId="{D7608D17-F041-DA00-0194-61F936E4213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8" creationId="{A55C5592-0707-5DBB-DE8E-FD8512100BB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9" creationId="{D58EF87C-8DAE-16CE-F804-1B31FD0FF7A5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0" creationId="{9FDBE54B-EC68-801C-3AA7-3A2E79572EF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1" creationId="{9F4A4B7A-5AD9-256E-6BB3-3D6978C4755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2" creationId="{2FE65CFF-2278-3809-0332-2003371774B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3" creationId="{F8554EE7-E998-C58B-D31F-07285DE9357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4" creationId="{DA66415D-21C6-7C13-B658-EAF31588232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6" creationId="{8BFFBDA2-AB3B-C5EB-2EEA-48DB5470C319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7" creationId="{C7241839-57CC-BBA2-1301-265FF86C498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8" creationId="{9392DD2B-FA2C-FA3C-BC99-47E78C0DBF4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9" creationId="{17F21DA2-2EC7-8464-3F03-AA828482A3D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0" creationId="{ABB866E2-11F8-CE88-FD15-4E9B5BCA81B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1" creationId="{3FC5AE2B-F0BA-11E5-906E-40753704AB5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2" creationId="{25F17665-C63F-DAE8-8E58-0BDA6B11265E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3" creationId="{EA89216B-BBD6-C904-12E4-7402A398A1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4" creationId="{EDFC904A-71AE-2339-F92E-C3302162C2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5" creationId="{012904A9-419B-1ECE-BD9A-0005DDB503E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6" creationId="{2E0F8E77-25A1-A40C-03C1-BA5312553A3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7" creationId="{127871EA-37FC-542E-D7C5-D4F210F1706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8" creationId="{33AD2CDA-DD00-4D06-C622-F775B67323E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9" creationId="{A3978399-A11B-94DF-7BFA-FB7B2AD2AB0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0" creationId="{D8429D8F-F79A-2854-0739-5854D362B25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1" creationId="{000AEECF-819B-4FBA-987B-42C12993D3E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2" creationId="{B4EEA5F2-6FDD-B4AF-6DF5-FA8B452C626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3" creationId="{4BD2F6A4-030C-7792-2B66-C9F2818193B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4" creationId="{15018697-0B12-F1E4-69E1-3CBCC83ABE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5" creationId="{0199A43F-08D2-18E1-60DA-4A4BBAC8331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6" creationId="{C1B806EB-3DB7-83D8-39D8-5675DA51B3A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7" creationId="{14100725-111B-87B1-7997-BC5CEE10874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8" creationId="{5055E195-FC6B-04E4-12F2-4D6628CB503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9" creationId="{7E816AF3-5E05-A5AA-5C33-A7BF9EE0644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0" creationId="{DAA56883-DD76-876C-579F-5B45188D9A7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1" creationId="{7FA56620-6664-2201-CBB5-1194F4B14EB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2" creationId="{F33CA31B-68C8-B482-61E8-AAF88B255D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3" creationId="{E1406425-435B-F5E2-8952-15E59BEF0F2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4" creationId="{C62F9C5C-9977-3217-5BA9-BD5512A86C8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5" creationId="{9DDEE5F0-FAC0-CD61-A9CF-2C7B1971BFC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6" creationId="{0EC5F0F4-6539-D945-7B3C-0FF07B17C9B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7" creationId="{F7390470-494F-2A68-06B3-6FF2AA12996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8" creationId="{88DABC78-A72E-E7CD-54BE-F11C1A5AC12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9" creationId="{4C438529-96B3-8660-2BA0-19F5856B351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0" creationId="{0A42A785-E432-C630-9CD3-44107FA9E04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1" creationId="{FE07F936-1F72-9C3E-94EE-35239B4421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2" creationId="{5C9A630D-79C2-6262-49F6-9F980AAC88F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3" creationId="{192763E1-2896-4311-E721-9EBA56F3B2B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4" creationId="{E2AFD812-C34D-31E5-0E70-55D97AA7A383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5" creationId="{5A55D808-F818-6A50-BC89-23C3B05833A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6" creationId="{7B7C6F7C-789F-BFA0-FFBF-7F9D9EFD6F4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7" creationId="{C485B1D4-D685-88AC-5269-E7ADE5BB99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69" creationId="{12FB8841-EE24-0187-D7E1-E952F2A62F1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0" creationId="{7A1E4A34-67BD-0AD9-6B43-BB2B20AAAC1D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1" creationId="{5AA79380-F1A6-572F-D36F-8FF4A1F986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2" creationId="{CBECF52E-72B9-1CFC-ABEC-0556B3E1339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3" creationId="{0B287B28-FD7F-BC00-47C3-03D799354736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4" creationId="{3D536666-A848-99A2-CF9C-EE67BDED01C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5" creationId="{ED1BBAE4-0FEF-D201-DA51-8E93AD315A0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6" creationId="{8A160DFA-66A9-AB85-7AC1-1E1DCB42B4F3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7" creationId="{39D92866-F5B6-C955-8642-04789F567F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8" creationId="{7C03EBED-D1B5-13CD-27F9-86BD5A20FA3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9" creationId="{6953B14E-4BD7-707F-DF49-23097634482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0" creationId="{50E61337-8B37-896F-FC9D-6E6CECD0F4A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1" creationId="{A4F11FA0-4C33-3BC6-DE68-BF77B73BE8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2" creationId="{71CA12CE-1D70-05FB-C9E9-558E18BAF4A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3" creationId="{C73071CB-39C7-B44D-6743-6178FF3C6C0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4" creationId="{FBFD0B06-1D1E-16C4-2654-289022B2A89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5" creationId="{BDDE4DCE-3E4C-31EC-1DB8-327587231D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6" creationId="{1C6E7D80-D489-9F99-B927-4C2C7FEA925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7" creationId="{4DD25F74-65EE-6817-180A-BD2E8C3EDFF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8" creationId="{E315D483-BB78-0E8C-2371-22BF677089C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9" creationId="{7D4EA269-ACA5-FF31-57ED-8D52F55A4E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0" creationId="{8DD5C20C-8E8C-E8E4-1168-DDA3F76B03CA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1" creationId="{45A6CE09-45B4-94B3-ECE0-E7539446996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2" creationId="{ECCF5280-0B9F-C661-54F0-0F6ED73127C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3" creationId="{C8F88B32-E1ED-18E2-9998-A8562B69616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4" creationId="{5BD169DD-8323-A8DF-414A-25F393A963E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5" creationId="{9C83D0C2-16F2-D8B2-9F6D-CBFB9F907C09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6" creationId="{BBAC472F-28F6-BEA4-CAE1-77FA8CF581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7" creationId="{1B3D5FD8-0EC0-1569-BA91-B7973A4F067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8" creationId="{64C58A7F-2180-4B77-5B9C-0298AE28099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9" creationId="{3B93FC0B-6388-EA12-8385-4B117F41B8B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0" creationId="{EFAC16A5-455E-FF9C-B8AF-7A1B74542BE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1" creationId="{12610B84-292F-06DD-EE00-CF4C8025EA1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2" creationId="{081B91E0-D0E0-AD6E-70DA-507F3E628F6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3" creationId="{187E7F58-B120-A473-16E4-C6CDA3287A9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4" creationId="{36D110E3-9B6B-EDA8-B453-CAD7859AFA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5" creationId="{0E59D838-180C-24AE-D0DA-786CCA62533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6" creationId="{5C5E58EB-8E80-4BE1-018D-EE52F1761F1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7" creationId="{66AB3483-7DD6-26DF-5CB8-E8898AC4E5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8" creationId="{BFD19F0D-A0BB-FA36-0C6A-4A55CEB6A4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9" creationId="{7A74A0AE-F290-076E-0A0A-F64C24D653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10" creationId="{6538B7E8-03BD-05EA-336C-88C13EC521E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2" creationId="{E49D602D-290B-E68B-64FB-2DD53E3385B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3" creationId="{A9DBD0C2-B67F-1467-5854-3FBB58C479D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4" creationId="{8EDDF5C4-DF8C-A8A6-49FF-ED6E37E1705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5" creationId="{EBA29FC2-E8B0-EF55-C430-2531BB2048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6" creationId="{6A012D92-23E0-C2D2-A5FB-F014A5ED00F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7" creationId="{0C4E9F4D-C116-36BE-C037-EB9EAEBB0AB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8" creationId="{773D8D9D-3E5A-EAD3-0348-461B8498286C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9" creationId="{70B1EABF-8A09-D118-D1CB-BDA996DB076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0" creationId="{0AF50D78-E25F-A8AC-AC0C-5779D6E2ED1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1" creationId="{4B3A5650-A49B-1699-1333-14E02616942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2" creationId="{02348177-6396-25C8-0E2D-E3D41C7BEF3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3" creationId="{4B93C9E1-0A20-CF8F-93D5-7D2936FCD8A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4" creationId="{DD6EF875-88F0-0E6F-BCF4-DEF9CD25F77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5" creationId="{9256FF97-EC91-09CF-847E-4EAD6A86F4B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6" creationId="{1600AFDB-4119-9C0B-F165-51DFB8078B4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7" creationId="{D77143B6-D6DB-14E2-2B25-2D92BD9E3C2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8" creationId="{9F170CF5-BDEC-5C21-3AD9-0AFEA16E41B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9" creationId="{D35BCD24-E0AD-9172-2394-5B3AA4079A1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0" creationId="{2CF16856-EB81-9630-294A-734A87FCB70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1" creationId="{B60C9893-D86E-67C4-19C4-9E54CC5D1A3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2" creationId="{CC66EECF-3A52-9AA7-02BC-9B472342A04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3" creationId="{4B911E48-9BEC-2F35-43D9-C27DF8D2F67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4" creationId="{BF8D1357-8F68-64A5-74A2-B59171D94F8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5" creationId="{DD01226A-23D0-1D21-5214-88EBC885A17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6" creationId="{C2351B10-E89B-DE05-830B-649F704ABE09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7" creationId="{3DD9224E-F244-6021-566F-DF6E6AA6772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8" creationId="{950F1033-DC92-7DB9-47D4-B3EBD277D4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9" creationId="{71BC08A9-F0CB-BD96-A39A-4F38BF4DDB2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0" creationId="{47939C7D-7E8B-3AF4-9757-1C317828D4D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1" creationId="{932413C7-DD69-458F-3CE6-C0A4AD32470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2" creationId="{8A89555B-7D45-F2E5-BBF7-2D593A06C57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3" creationId="{DBD928A0-0B91-9EF7-5C9B-C2B6DFC4283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4" creationId="{F4BF0A52-BB98-6E40-D89B-0CE7FAE41431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5" creationId="{14E9FF3E-E757-72C1-8B3E-1276974F277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6" creationId="{102A1CAD-C7C5-0C78-5E6B-250C71B8216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7" creationId="{4D5D0DFC-D3B4-BE14-700C-FEADC1D2745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8" creationId="{45DBC113-E31F-5FCC-365F-D707ED05424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9" creationId="{BE57D584-6460-DD0B-EEC3-A9F504F5F98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0" creationId="{9DE7ECF7-2D6F-716F-6116-198E786193B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1" creationId="{3CCC58CA-76CF-C6D6-FEFB-3BE7B999F90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2" creationId="{EE6987A5-600A-E255-2AA1-FA70DB37746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3" creationId="{773436F2-DA2C-DA36-047C-1BB38E3F048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4" creationId="{5563046A-E353-80B0-D95D-59364310E7B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5" creationId="{71770E82-C00C-1ECF-A5E8-51144D5B552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6" creationId="{B1F7E0AB-1694-29A3-DBB2-8A6E3BA383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7" creationId="{CB4B36AE-61A1-755B-E578-56A33904F15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8" creationId="{7E5976D7-33C0-FB2E-5320-33100FD7F84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9" creationId="{45C6D1E5-0A2C-3E2B-A382-D28D86D59B9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0" creationId="{8C209DC5-ECBD-2227-B359-500EF434214F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1" creationId="{A61F8AE0-0580-7527-786A-1FB520CE235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2" creationId="{01E2218B-8332-0F7F-C543-B6AD87D6136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3" creationId="{E6CBEBEB-F2D0-AC21-0592-73681389471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4" creationId="{66A3DC3A-DF53-F04F-2030-981721267BF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5" creationId="{B961EEC1-70E1-97EB-2685-463A6E5AE02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6" creationId="{72F5882B-222B-BB7B-F59F-BDDE604BCB5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7" creationId="{3A8EC1CC-9D55-1E29-F922-2A874D6D9E7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8" creationId="{A7719C79-04DD-2261-CB85-F3C015A7F67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9" creationId="{208E8292-DEB4-DFB3-36D0-AA09435A400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0" creationId="{D150B5A3-AB31-98A8-3E52-81A7C5C52D4E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1" creationId="{0C95E0B1-1975-6D83-9881-306BE8FA213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2" creationId="{9E26E400-A632-869E-CCA5-8295DFF496C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3" creationId="{40494E9A-002E-57CF-CCA4-7937729A8EA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4" creationId="{091CB843-DE96-5B27-7495-932509282B4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5" creationId="{F12A6395-6308-859C-A289-AA0CC9617BF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6" creationId="{84E54019-BCE8-E123-C511-2A863F855E9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7" creationId="{47EB6E93-B09E-D4B2-295F-9C796B55778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8" creationId="{C588ADF4-2112-7C12-66D1-B6BB0A367E0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9" creationId="{F8725D7B-2C50-7D7A-74C9-F8F42F7A1B3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0" creationId="{716E721A-A905-8A70-F096-1253186B8B4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1" creationId="{7FE451D3-B988-6787-89F4-637F1F4BC5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2" creationId="{C3E4B26F-23E7-B924-EB88-CCF9E69DE76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3" creationId="{DB92BE33-5A8E-59FE-7630-B5246DB6BC8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4" creationId="{B020B7F5-89A0-DB75-22FA-B31721E65FA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5" creationId="{6FBEB1E9-1828-CDE0-1A9F-786B2C3D8FD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6" creationId="{240E3E8A-2A12-2A7A-06E6-230EDDDBACD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7" creationId="{FAC54D7D-3BD5-A6F9-AF0C-31096547B36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8" creationId="{BC34C65D-0668-34B8-EB7F-C775A9A1FA3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9" creationId="{0E62A127-9DEA-2773-9A60-45FA2487BBD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0" creationId="{C971A0C9-DDAF-762D-3B22-A9991E242AE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1" creationId="{6078875A-6A05-1A7D-7227-CB4DF04258E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2" creationId="{D4611272-20DB-8E36-0C27-0465F57591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3" creationId="{74795156-264B-9184-0652-DEEA01FEE9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4" creationId="{DB155E1D-4D11-1036-91AC-08C5A838B97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5" creationId="{33D93034-1E4C-F52B-A7C3-A3A65699057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6" creationId="{003618BB-D0CE-96D0-1CF4-6CBC3667E9D4}"/>
            </ac:spMkLst>
          </pc:spChg>
          <pc:spChg chg="add del mod">
            <ac:chgData name="Chuck Tomasi" userId="79514c44-a18e-4aaa-84b1-18f74099d6b1" providerId="ADAL" clId="{083A307A-D291-B540-A7C7-5367A19BD4E1}" dt="2023-02-03T17:06:21.544" v="9266" actId="478"/>
            <ac:spMkLst>
              <pc:docMk/>
              <pc:sldMasterMk cId="2317532505" sldId="2147483672"/>
              <pc:sldLayoutMk cId="1438527250" sldId="2147483686"/>
              <ac:spMk id="496" creationId="{444F9A5B-F253-743C-9D02-D9068BF16D11}"/>
            </ac:spMkLst>
          </pc:spChg>
          <pc:spChg chg="add mod">
            <ac:chgData name="Chuck Tomasi" userId="79514c44-a18e-4aaa-84b1-18f74099d6b1" providerId="ADAL" clId="{083A307A-D291-B540-A7C7-5367A19BD4E1}" dt="2023-02-03T17:47:19.308" v="9606" actId="14100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add del mod">
            <ac:chgData name="Chuck Tomasi" userId="79514c44-a18e-4aaa-84b1-18f74099d6b1" providerId="ADAL" clId="{083A307A-D291-B540-A7C7-5367A19BD4E1}" dt="2023-02-03T17:06:33.619" v="9269" actId="478"/>
            <ac:spMkLst>
              <pc:docMk/>
              <pc:sldMasterMk cId="2317532505" sldId="2147483672"/>
              <pc:sldLayoutMk cId="1438527250" sldId="2147483686"/>
              <ac:spMk id="497" creationId="{19EC689F-AF08-52F0-1E1D-8CD23E9AC1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7" creationId="{5BAD02B5-BBAE-994B-D199-CFA511901CF9}"/>
            </ac:spMkLst>
          </pc:spChg>
          <pc:spChg chg="add mod">
            <ac:chgData name="Chuck Tomasi" userId="79514c44-a18e-4aaa-84b1-18f74099d6b1" providerId="ADAL" clId="{083A307A-D291-B540-A7C7-5367A19BD4E1}" dt="2023-02-03T17:47:49.813" v="9610" actId="1076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8" creationId="{23EF5B6F-6875-05DA-ABEF-01CF93848407}"/>
            </ac:spMkLst>
          </pc:spChg>
          <pc:spChg chg="add mod">
            <ac:chgData name="Chuck Tomasi" userId="79514c44-a18e-4aaa-84b1-18f74099d6b1" providerId="ADAL" clId="{083A307A-D291-B540-A7C7-5367A19BD4E1}" dt="2023-02-03T17:52:21.417" v="9634" actId="1036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add mod">
            <ac:chgData name="Chuck Tomasi" userId="79514c44-a18e-4aaa-84b1-18f74099d6b1" providerId="ADAL" clId="{083A307A-D291-B540-A7C7-5367A19BD4E1}" dt="2023-02-03T17:47:33.287" v="9608" actId="14100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9" creationId="{B81AC126-F28B-3BB1-3FDC-5EED2CBC829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0" creationId="{11FA49AA-811B-AE4D-0795-6B233EF2D60A}"/>
            </ac:spMkLst>
          </pc:spChg>
          <pc:spChg chg="add mod">
            <ac:chgData name="Chuck Tomasi" userId="79514c44-a18e-4aaa-84b1-18f74099d6b1" providerId="ADAL" clId="{083A307A-D291-B540-A7C7-5367A19BD4E1}" dt="2023-02-03T17:26:34.952" v="9528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1" creationId="{8606D17F-638C-3E40-086F-D1135650F146}"/>
            </ac:spMkLst>
          </pc:spChg>
          <pc:spChg chg="add mod">
            <ac:chgData name="Chuck Tomasi" userId="79514c44-a18e-4aaa-84b1-18f74099d6b1" providerId="ADAL" clId="{083A307A-D291-B540-A7C7-5367A19BD4E1}" dt="2023-02-03T17:26:46.836" v="9529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2" creationId="{05C20896-8BB6-CE5E-E538-10D5351E5E94}"/>
            </ac:spMkLst>
          </pc:spChg>
          <pc:spChg chg="add mod">
            <ac:chgData name="Chuck Tomasi" userId="79514c44-a18e-4aaa-84b1-18f74099d6b1" providerId="ADAL" clId="{083A307A-D291-B540-A7C7-5367A19BD4E1}" dt="2023-02-03T17:48:45.455" v="9616" actId="14100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3" creationId="{02C5BF62-EECD-FB2A-FDD1-BC6DC36C1C96}"/>
            </ac:spMkLst>
          </pc:spChg>
          <pc:spChg chg="add mod">
            <ac:chgData name="Chuck Tomasi" userId="79514c44-a18e-4aaa-84b1-18f74099d6b1" providerId="ADAL" clId="{083A307A-D291-B540-A7C7-5367A19BD4E1}" dt="2023-02-03T17:27:11.670" v="9531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4" creationId="{075CA05E-BB88-19FC-7C14-FDE42D2747CF}"/>
            </ac:spMkLst>
          </pc:spChg>
          <pc:spChg chg="add mod">
            <ac:chgData name="Chuck Tomasi" userId="79514c44-a18e-4aaa-84b1-18f74099d6b1" providerId="ADAL" clId="{083A307A-D291-B540-A7C7-5367A19BD4E1}" dt="2023-02-03T17:27:30.755" v="953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5" creationId="{1962FCAF-E73C-580F-A190-58D83C43A310}"/>
            </ac:spMkLst>
          </pc:spChg>
          <pc:spChg chg="add mod">
            <ac:chgData name="Chuck Tomasi" userId="79514c44-a18e-4aaa-84b1-18f74099d6b1" providerId="ADAL" clId="{083A307A-D291-B540-A7C7-5367A19BD4E1}" dt="2023-02-03T17:50:40.093" v="9625" actId="1037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add mod">
            <ac:chgData name="Chuck Tomasi" userId="79514c44-a18e-4aaa-84b1-18f74099d6b1" providerId="ADAL" clId="{083A307A-D291-B540-A7C7-5367A19BD4E1}" dt="2023-02-03T17:28:09.911" v="9534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6" creationId="{FB296B77-03C6-F50C-A791-435836BAC927}"/>
            </ac:spMkLst>
          </pc:spChg>
          <pc:spChg chg="add mod">
            <ac:chgData name="Chuck Tomasi" userId="79514c44-a18e-4aaa-84b1-18f74099d6b1" providerId="ADAL" clId="{083A307A-D291-B540-A7C7-5367A19BD4E1}" dt="2023-02-03T17:28:22.744" v="9535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7" creationId="{CE60B1EF-F229-6049-3769-14E72A93815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8" creationId="{5AE06AF0-598F-4262-6E63-42BC3C9106C3}"/>
            </ac:spMkLst>
          </pc:spChg>
          <pc:spChg chg="add mod">
            <ac:chgData name="Chuck Tomasi" userId="79514c44-a18e-4aaa-84b1-18f74099d6b1" providerId="ADAL" clId="{083A307A-D291-B540-A7C7-5367A19BD4E1}" dt="2023-02-03T17:28:31.978" v="9536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9" creationId="{548D06D2-3653-1FCA-7A87-7E95B34C0B0F}"/>
            </ac:spMkLst>
          </pc:spChg>
          <pc:spChg chg="add mod">
            <ac:chgData name="Chuck Tomasi" userId="79514c44-a18e-4aaa-84b1-18f74099d6b1" providerId="ADAL" clId="{083A307A-D291-B540-A7C7-5367A19BD4E1}" dt="2023-02-03T17:28:44.113" v="9537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add mod">
            <ac:chgData name="Chuck Tomasi" userId="79514c44-a18e-4aaa-84b1-18f74099d6b1" providerId="ADAL" clId="{083A307A-D291-B540-A7C7-5367A19BD4E1}" dt="2023-02-03T17:48:20.170" v="9613" actId="14100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0" creationId="{E3576333-B48D-44A7-5DAE-B7B08AA4995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1" creationId="{7E991B9A-251F-9DED-AD2D-E43359F1B866}"/>
            </ac:spMkLst>
          </pc:spChg>
          <pc:spChg chg="add mod">
            <ac:chgData name="Chuck Tomasi" userId="79514c44-a18e-4aaa-84b1-18f74099d6b1" providerId="ADAL" clId="{083A307A-D291-B540-A7C7-5367A19BD4E1}" dt="2023-02-03T17:48:40.271" v="9615" actId="1076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add mod">
            <ac:chgData name="Chuck Tomasi" userId="79514c44-a18e-4aaa-84b1-18f74099d6b1" providerId="ADAL" clId="{083A307A-D291-B540-A7C7-5367A19BD4E1}" dt="2023-02-03T17:51:54.600" v="9632" actId="103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2" creationId="{8BEFD369-31DC-33B4-B406-CA79F255691A}"/>
            </ac:spMkLst>
          </pc:spChg>
          <pc:spChg chg="add mod">
            <ac:chgData name="Chuck Tomasi" userId="79514c44-a18e-4aaa-84b1-18f74099d6b1" providerId="ADAL" clId="{083A307A-D291-B540-A7C7-5367A19BD4E1}" dt="2023-02-03T17:53:22.113" v="9644" actId="1036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3" creationId="{47C3582D-B7A6-4A4F-85F4-C4417869735E}"/>
            </ac:spMkLst>
          </pc:spChg>
          <pc:spChg chg="add mod">
            <ac:chgData name="Chuck Tomasi" userId="79514c44-a18e-4aaa-84b1-18f74099d6b1" providerId="ADAL" clId="{083A307A-D291-B540-A7C7-5367A19BD4E1}" dt="2023-02-03T17:53:47.578" v="9647" actId="1037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4" creationId="{DA5D7FE7-4E5D-9226-2D54-65747E556A6E}"/>
            </ac:spMkLst>
          </pc:spChg>
          <pc:spChg chg="add mod">
            <ac:chgData name="Chuck Tomasi" userId="79514c44-a18e-4aaa-84b1-18f74099d6b1" providerId="ADAL" clId="{083A307A-D291-B540-A7C7-5367A19BD4E1}" dt="2023-02-03T17:54:14.868" v="9651" actId="1037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5" creationId="{DB24F39B-E38A-2B78-1398-C97CE917EE5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6" creationId="{50CC91E1-C289-5A97-0C9C-0D5192B8753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7" creationId="{BB6A0D83-A366-24AE-1C6C-B40C20D6CD2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8" creationId="{BEC6E804-5979-DF57-7D14-B8DD1745B2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9" creationId="{F4D9692F-750C-B130-41F2-E630FBD27BA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0" creationId="{4D5F79B6-1AB8-2AB4-0BED-62F44D8ACE41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1" creationId="{1DE8A6F1-8504-FE1A-1022-592594ECE27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2" creationId="{8D57613A-DDEF-EB6A-DDAE-229F47F6080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3" creationId="{BA344C8F-CC07-14E6-C2E9-664C3292C1E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4" creationId="{A258DDB5-F6E2-FFB7-9A57-AE34BB222CA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5" creationId="{1AED2195-EEF0-60AA-0140-94409402781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6" creationId="{FAB0EBD2-752E-D8DE-0766-5B77A7EA78D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7" creationId="{AC98678D-B1BE-11D3-8F46-024BB869B39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8" creationId="{2FEDECDE-028C-7908-AF41-BB4B85D628B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9" creationId="{035D75D4-5447-EB20-37F4-C62B27C8876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0" creationId="{323E8EA3-482C-9E7F-81CF-0BDDBCF80B6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1" creationId="{256BE7A3-8638-B42E-609D-FB0F1C0C066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2" creationId="{E36AD3C0-D771-32A1-48A4-A13465CC03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3" creationId="{8BB701C6-0F40-68A7-1E72-15E460ABC00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4" creationId="{D80F3AC7-CAC7-98CB-307E-24EB949E186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5" creationId="{8EE60C82-DBF1-AB43-F01F-65A5734B43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6" creationId="{180AF422-6E8B-A5C0-86BD-AB8D1FDF330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7" creationId="{CE93F356-24E8-ADDA-C79F-1EDC1116B79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39" creationId="{1114ABF3-6BCD-4CB2-3652-5D22EA12B9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0" creationId="{8FD111E1-FB1B-BF24-3AFC-058BFCF5C0A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1" creationId="{9677768D-3D84-27F9-02D0-891C4246D56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2" creationId="{10F45A86-139C-14F3-6002-BA16DEB62F5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3" creationId="{D9B36011-8DCB-1470-1AF4-5167B27FD8B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4" creationId="{D76EF9BE-B7C1-957B-758D-D78512BB688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5" creationId="{CB832487-4A68-56E0-2FF0-0697E6CAF41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6" creationId="{895ED43C-2A4C-78DF-AB5A-7403312DAF3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7" creationId="{2B459A42-1CA9-3825-826F-71FE4032EB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8" creationId="{34C83B19-F33B-2696-0232-14A4A589892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9" creationId="{1EFD89D7-12A4-F034-6AAB-603687387ED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0" creationId="{4607FBD6-9C53-036F-4691-B2BABAAB34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1" creationId="{1F112921-8463-0196-0AFC-62FE4A57EEC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2" creationId="{E554B523-17DC-4A41-2D58-4C4D0430E3B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3" creationId="{C2EB5A56-7347-EDD6-7F32-1FE6865E47A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4" creationId="{0BB2C594-6604-8C49-F3CA-CA92551E388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5" creationId="{6CAFF705-ACE8-34A8-A129-C417F26172C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6" creationId="{EB52ABE0-0CD2-9A85-E16E-DD3D0E87184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7" creationId="{6A8C8E3E-B231-F99F-D7F2-8D64646190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8" creationId="{D360A350-EE83-CE70-CCE4-97C694CF6037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9" creationId="{BBB81CD7-9A40-7C70-F620-41109C321A0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0" creationId="{A049EBBC-600E-4538-1666-6DF6E027D86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1" creationId="{2C6019D0-FBB4-3F5C-2478-6E3F025322C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2" creationId="{76898FDB-7F70-9EDC-08D2-9F9E1A25E8A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3" creationId="{EC70D01D-A95E-0062-0A7C-5C8AA3DF6E6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4" creationId="{9BD5697F-10D2-2253-9A8F-7C1A6C69EE9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5" creationId="{CBE8E50F-7004-2C61-54D2-10DF2BB9525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6" creationId="{A787CD2C-B6A1-5218-071B-208485E3CA0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7" creationId="{19EA55B9-5AC1-9486-94BC-14A620B4E92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8" creationId="{E314E5F7-93CE-0C1F-5BB6-3A2F8D1B1C0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9" creationId="{863C9E82-8365-47C1-40E3-D34C6529091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0" creationId="{975732CD-7507-BDF6-F849-3D9F3AFD69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1" creationId="{C403CC0F-05DF-40E5-24BD-FF168DFBA83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2" creationId="{CF6AA6BE-4E88-16B3-C69B-690E1B3797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3" creationId="{723BFD8E-72E2-3652-C06A-18974A07F8B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4" creationId="{3E036D9D-6232-F7B2-6195-C1022B71BD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5" creationId="{550ECED5-D68B-C38F-316D-C486434CAE3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6" creationId="{7AF44B38-ADFE-BCCD-F11B-337F94519E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7" creationId="{1DB21C11-ABAB-548A-B968-61D66D7AA1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8" creationId="{B67F874B-BDF4-3F48-B648-3C20086ED86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9" creationId="{3D6E1913-2A12-E41B-29AC-650F399D43D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0" creationId="{4F181222-2401-1D45-4FA3-F765EB8337E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1" creationId="{B3BFAD78-194F-1804-BFA9-FC086CAA13D5}"/>
            </ac:spMkLst>
          </pc:spChg>
          <pc:spChg chg="add del mod">
            <ac:chgData name="Chuck Tomasi" userId="79514c44-a18e-4aaa-84b1-18f74099d6b1" providerId="ADAL" clId="{083A307A-D291-B540-A7C7-5367A19BD4E1}" dt="2023-02-03T17:11:11.722" v="9292" actId="478"/>
            <ac:spMkLst>
              <pc:docMk/>
              <pc:sldMasterMk cId="2317532505" sldId="2147483672"/>
              <pc:sldLayoutMk cId="1438527250" sldId="2147483686"/>
              <ac:spMk id="583" creationId="{D926E2EF-ADED-AE90-36B4-EAA0DD4E83F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4" creationId="{36862A3E-E97F-C9BD-1CEA-7A7CBDC38CAD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5" creationId="{C2FFF8AF-90F3-BA5C-A24E-281E3240E468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6" creationId="{28BA97D3-060A-F895-4101-E0A0D9776764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7" creationId="{E80D6FF6-90D3-CAEB-225F-1F9C9100869F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8" creationId="{932B0366-1F39-B67E-3068-9C1593F34B52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9" creationId="{9D927719-3A0B-7580-EBE1-3A3FCF2EBE9A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0" creationId="{74E2B464-3D80-5C41-A324-BB2C70A9316B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1" creationId="{45ECCB01-CA94-3C63-312D-9F960B8ECF4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2" creationId="{66F7F796-9B3F-9520-14E9-7EF24E15AD6C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3" creationId="{B1EC0A11-57DA-52A4-9029-522E7E6DE840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4" creationId="{2C04BBCC-910E-B4C7-40E2-A354A77D4FFC}"/>
            </ac:spMkLst>
          </pc:spChg>
          <pc:grpChg chg="add mod">
            <ac:chgData name="Chuck Tomasi" userId="79514c44-a18e-4aaa-84b1-18f74099d6b1" providerId="ADAL" clId="{083A307A-D291-B540-A7C7-5367A19BD4E1}" dt="2023-02-03T17:19:28.061" v="9447" actId="1278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add mod">
            <ac:chgData name="Chuck Tomasi" userId="79514c44-a18e-4aaa-84b1-18f74099d6b1" providerId="ADAL" clId="{083A307A-D291-B540-A7C7-5367A19BD4E1}" dt="2023-02-03T17:19:14.243" v="9446" actId="1278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add mod">
            <ac:chgData name="Chuck Tomasi" userId="79514c44-a18e-4aaa-84b1-18f74099d6b1" providerId="ADAL" clId="{083A307A-D291-B540-A7C7-5367A19BD4E1}" dt="2023-02-03T17:19:39.376" v="9448" actId="1278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add mod">
            <ac:chgData name="Chuck Tomasi" userId="79514c44-a18e-4aaa-84b1-18f74099d6b1" providerId="ADAL" clId="{083A307A-D291-B540-A7C7-5367A19BD4E1}" dt="2023-02-03T17:49:48.494" v="9621" actId="14861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aphicFrameChg chg="add del mod modGraphic">
            <ac:chgData name="Chuck Tomasi" userId="79514c44-a18e-4aaa-84b1-18f74099d6b1" providerId="ADAL" clId="{083A307A-D291-B540-A7C7-5367A19BD4E1}" dt="2023-02-03T13:59:38.594" v="8842" actId="478"/>
            <ac:graphicFrameMkLst>
              <pc:docMk/>
              <pc:sldMasterMk cId="2317532505" sldId="2147483672"/>
              <pc:sldLayoutMk cId="1438527250" sldId="2147483686"/>
              <ac:graphicFrameMk id="79" creationId="{428858DE-05BF-6B0E-74F3-240CAF86F573}"/>
            </ac:graphicFrameMkLst>
          </pc:graphicFrameChg>
          <pc:graphicFrameChg chg="add del mod modGraphic">
            <ac:chgData name="Chuck Tomasi" userId="79514c44-a18e-4aaa-84b1-18f74099d6b1" providerId="ADAL" clId="{083A307A-D291-B540-A7C7-5367A19BD4E1}" dt="2023-02-03T13:59:30.640" v="8840" actId="478"/>
            <ac:graphicFrameMkLst>
              <pc:docMk/>
              <pc:sldMasterMk cId="2317532505" sldId="2147483672"/>
              <pc:sldLayoutMk cId="1438527250" sldId="2147483686"/>
              <ac:graphicFrameMk id="93" creationId="{6FD185E8-78BC-9629-71DC-F95212B6009D}"/>
            </ac:graphicFrameMkLst>
          </pc:graphicFrame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" creationId="{C85B2752-9192-DA84-AA14-2CB9CC0AE1B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3" creationId="{0191B626-DDC3-38D1-1FA5-51E4975D7DD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4" creationId="{C392301B-330F-BB1B-E61B-B6BA79369BA8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8" creationId="{EC886293-0DAC-E7E7-F026-3D5D5B9C4A8F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9" creationId="{82436787-912F-8FE2-A92F-B8F102EFBCA0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0" creationId="{E8B77D49-34DE-7C47-9E45-CC5994B00D5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1" creationId="{B5BD010D-1AA9-7D75-3985-CFEA10E9DE3D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2" creationId="{3ACF6C08-28DE-A9FB-657E-FED6DD2F97B7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3" creationId="{FE39216F-D3D5-8D5E-9ADB-43A9242BA41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4" creationId="{E7B405A6-945C-8510-890D-437DDD152E6E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5" creationId="{3B6A4B7A-04D7-BB57-8293-022DF622DC19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6" creationId="{EBB3888A-F6A6-33F9-9C55-64BC37DA341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7" creationId="{B4D7A210-3867-302C-5615-B2FC5823CE46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8" creationId="{2DA7C65F-0E0B-3062-D5F6-827B2365BE9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9" creationId="{AA50AEFD-8836-EDBA-4816-FF2F7887994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0" creationId="{54672C1A-DE2B-DC18-6860-F332D2A16E9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3" creationId="{CE3A8017-47C7-6C62-9107-420D32C43D9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4" creationId="{0FCFDDC4-A26E-A262-F100-E8845F199FF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5" creationId="{97A92367-1DEB-44A6-2494-DA3D18E44340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6" creationId="{4F030289-4A58-7373-F908-81A56ACEA7A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7" creationId="{73B193BF-C123-509F-7DC6-CF9FAD71AE6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8" creationId="{17EF45A0-70C9-F940-CFA4-9492DAA4EBB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9" creationId="{93DFF6E0-3A42-24A6-54A3-FA8A55E1DD57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0" creationId="{65AD2154-D707-2694-D524-D190EFAF8255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1" creationId="{7D2F64CE-A449-045B-9B85-DFD88F44118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2" creationId="{81265410-F97F-54D4-6B45-3023A8FDB1F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3" creationId="{43C9DF3B-AEB0-08AA-723E-088847130B3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4" creationId="{98D77518-2295-F1C2-1FA2-B7A4F75A23D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5" creationId="{1C3E8384-28F6-78EC-8AC4-82BC7081433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6" creationId="{2A94E062-00D0-A16E-1DB4-DFB26700192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7" creationId="{3292E730-9E16-1C52-13F3-B42172492AF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8" creationId="{93AF8442-AB18-44EE-833A-0A181B3E3D6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0" creationId="{8E283B8E-2087-7E7B-6EE2-BFD1DB2B6053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1" creationId="{B0B4379F-7464-2C18-1C2F-639635576CBA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2" creationId="{AF501674-F00B-CE70-504C-B1CE21937F5D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3" creationId="{C3AED336-00C0-F302-60EF-B0B2B5E0E860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4" creationId="{4BFA5298-1954-BBF8-1008-9A0E9E0C6E7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5" creationId="{EDDF67DB-542D-DF51-9BC9-2ECB08CBB1A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6" creationId="{B8DDF2EA-49BF-723D-C9CE-1AD152012E7C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7" creationId="{275BA912-A799-E5B6-5AF4-E7312C0A38B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8" creationId="{0828CFA3-398F-FC1E-14A7-AF61A623DA2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9" creationId="{6733A434-6884-2E5B-88F2-5976E1563C27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0" creationId="{75469BEB-374D-A631-00DF-F14E9302B1E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1" creationId="{963E4799-D545-3215-1449-355C1AB34C21}"/>
            </ac:cxnSpMkLst>
          </pc:cxnChg>
        </pc:sldLayoutChg>
        <pc:sldLayoutChg chg="add del mod modTransition">
          <pc:chgData name="Chuck Tomasi" userId="79514c44-a18e-4aaa-84b1-18f74099d6b1" providerId="ADAL" clId="{083A307A-D291-B540-A7C7-5367A19BD4E1}" dt="2023-02-02T02:04:02.411" v="1225" actId="2696"/>
          <pc:sldLayoutMkLst>
            <pc:docMk/>
            <pc:sldMasterMk cId="2317532505" sldId="2147483672"/>
            <pc:sldLayoutMk cId="1794062434" sldId="2147483687"/>
          </pc:sldLayoutMkLst>
        </pc:sldLayoutChg>
        <pc:sldLayoutChg chg="modSp add del mod ord modTransition">
          <pc:chgData name="Chuck Tomasi" userId="79514c44-a18e-4aaa-84b1-18f74099d6b1" providerId="ADAL" clId="{083A307A-D291-B540-A7C7-5367A19BD4E1}" dt="2023-02-02T00:41:07.496" v="778" actId="2696"/>
          <pc:sldLayoutMkLst>
            <pc:docMk/>
            <pc:sldMasterMk cId="2317532505" sldId="2147483672"/>
            <pc:sldLayoutMk cId="2215693998" sldId="2147483687"/>
          </pc:sldLayoutMkLst>
          <pc:spChg chg="mod">
            <ac:chgData name="Chuck Tomasi" userId="79514c44-a18e-4aaa-84b1-18f74099d6b1" providerId="ADAL" clId="{083A307A-D291-B540-A7C7-5367A19BD4E1}" dt="2023-02-02T00:40:27.904" v="776" actId="20577"/>
            <ac:spMkLst>
              <pc:docMk/>
              <pc:sldMasterMk cId="2317532505" sldId="2147483672"/>
              <pc:sldLayoutMk cId="2215693998" sldId="2147483687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4:09.801" v="9658" actId="21"/>
          <pc:sldLayoutMkLst>
            <pc:docMk/>
            <pc:sldMasterMk cId="2317532505" sldId="2147483672"/>
            <pc:sldLayoutMk cId="4235989035" sldId="2147483687"/>
          </pc:sldLayoutMkLst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4" creationId="{6FEA0341-0366-7A4B-BCA4-F974C7E1174F}"/>
            </ac:spMkLst>
          </pc:spChg>
          <pc:spChg chg="mod">
            <ac:chgData name="Chuck Tomasi" userId="79514c44-a18e-4aaa-84b1-18f74099d6b1" providerId="ADAL" clId="{083A307A-D291-B540-A7C7-5367A19BD4E1}" dt="2023-02-02T02:06:48.440" v="1248" actId="14100"/>
            <ac:spMkLst>
              <pc:docMk/>
              <pc:sldMasterMk cId="2317532505" sldId="2147483672"/>
              <pc:sldLayoutMk cId="4235989035" sldId="2147483687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6" creationId="{22CF1B4E-226E-71C4-746B-3114582C4537}"/>
            </ac:spMkLst>
          </pc:spChg>
          <pc:spChg chg="add mod">
            <ac:chgData name="Chuck Tomasi" userId="79514c44-a18e-4aaa-84b1-18f74099d6b1" providerId="ADAL" clId="{083A307A-D291-B540-A7C7-5367A19BD4E1}" dt="2023-02-03T17:35:52.120" v="9594" actId="14100"/>
            <ac:spMkLst>
              <pc:docMk/>
              <pc:sldMasterMk cId="2317532505" sldId="2147483672"/>
              <pc:sldLayoutMk cId="4235989035" sldId="2147483687"/>
              <ac:spMk id="17" creationId="{356BBF21-D2FA-2688-1166-83B2753C580B}"/>
            </ac:spMkLst>
          </pc:spChg>
          <pc:spChg chg="add del mod">
            <ac:chgData name="Chuck Tomasi" userId="79514c44-a18e-4aaa-84b1-18f74099d6b1" providerId="ADAL" clId="{083A307A-D291-B540-A7C7-5367A19BD4E1}" dt="2023-02-03T20:24:09.801" v="9658" actId="21"/>
            <ac:spMkLst>
              <pc:docMk/>
              <pc:sldMasterMk cId="2317532505" sldId="2147483672"/>
              <pc:sldLayoutMk cId="4235989035" sldId="2147483687"/>
              <ac:spMk id="18" creationId="{19DB7B53-406C-85F1-66E3-44D7B62A6A8F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9" creationId="{9363582E-1961-61FD-EB52-B73F5FAEEDAC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0" creationId="{BE25E32B-8A04-CDDE-3F82-8F0F64C26EE9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1" creationId="{FDB5F2D9-6664-533F-9B2D-85E6260AB112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2" creationId="{42A82BF1-8027-B5A0-0356-8DB5F8D75491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3" creationId="{4826D444-D62E-D570-DCEC-A7EE60C93766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4" creationId="{B10436A1-51F7-6ACA-EC4D-6776288A8F5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5" creationId="{17A93703-42C0-1100-EFAC-2245F67D321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6" creationId="{A28F2E26-7F3A-F860-0841-AD1D9071EF40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7" creationId="{7A094F64-D003-1C6A-E8F0-AD0663F91DC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8" creationId="{04BD4BBD-B37B-AE6F-D468-5717C351CF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45.602" v="2478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39:50.803" v="2479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39:55.984" v="2480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40:02.604" v="2481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40:08.470" v="2482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40:14.404" v="2483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40:19.521" v="248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40:27.072" v="2485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40:32.588" v="2486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40:38.188" v="2487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40:44.221" v="2488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40:50.105" v="2489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40:55.689" v="2490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41:01.590" v="2491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41:07.107" v="2492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41:12.891" v="2493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41:19.074" v="249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41:26.343" v="2495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41:33.373" v="2496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41:41.559" v="2497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41:50.526" v="2498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41:56.893" v="2499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42:03.079" v="2500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42:09.860" v="2501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42:16.010" v="2502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42:25.618" v="2503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42:31.871" v="250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42:38.973" v="2505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3:35.665" v="1937" actId="3626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3:31.996" v="1936" actId="3626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3:27.981" v="1935" actId="3626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6" creationId="{7599C612-8AAF-5B47-2222-B46A9AD9148E}"/>
            </ac:spMkLst>
          </pc:spChg>
        </pc:sldLayoutChg>
        <pc:sldLayoutChg chg="modSp add del mod ord modTransition">
          <pc:chgData name="Chuck Tomasi" userId="79514c44-a18e-4aaa-84b1-18f74099d6b1" providerId="ADAL" clId="{083A307A-D291-B540-A7C7-5367A19BD4E1}" dt="2023-02-02T00:41:06.093" v="777" actId="2696"/>
          <pc:sldLayoutMkLst>
            <pc:docMk/>
            <pc:sldMasterMk cId="2317532505" sldId="2147483672"/>
            <pc:sldLayoutMk cId="1186164687" sldId="2147483688"/>
          </pc:sldLayoutMkLst>
          <pc:spChg chg="mod">
            <ac:chgData name="Chuck Tomasi" userId="79514c44-a18e-4aaa-84b1-18f74099d6b1" providerId="ADAL" clId="{083A307A-D291-B540-A7C7-5367A19BD4E1}" dt="2023-02-02T00:40:22.702" v="768" actId="20577"/>
            <ac:spMkLst>
              <pc:docMk/>
              <pc:sldMasterMk cId="2317532505" sldId="2147483672"/>
              <pc:sldLayoutMk cId="1186164687" sldId="2147483688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3:56.074" v="9656"/>
          <pc:sldLayoutMkLst>
            <pc:docMk/>
            <pc:sldMasterMk cId="2317532505" sldId="2147483672"/>
            <pc:sldLayoutMk cId="1868233498" sldId="2147483688"/>
          </pc:sldLayoutMkLst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4" creationId="{BFF82C5F-6E77-BECC-7ADE-35A4E1AB51A7}"/>
            </ac:spMkLst>
          </pc:spChg>
          <pc:spChg chg="mod">
            <ac:chgData name="Chuck Tomasi" userId="79514c44-a18e-4aaa-84b1-18f74099d6b1" providerId="ADAL" clId="{083A307A-D291-B540-A7C7-5367A19BD4E1}" dt="2023-02-02T02:06:41.423" v="1247" actId="14100"/>
            <ac:spMkLst>
              <pc:docMk/>
              <pc:sldMasterMk cId="2317532505" sldId="2147483672"/>
              <pc:sldLayoutMk cId="1868233498" sldId="2147483688"/>
              <ac:spMk id="15" creationId="{B887D142-1913-4AF5-FE7C-F7D25A54E51A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6" creationId="{A9CD5B63-7C4E-A49C-FBE6-ACBA5138079D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7" creationId="{730BE9BB-096E-4C40-F381-672C5E0759C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9" creationId="{7F8E68D4-6952-B18E-FC26-FA4CFCFAA247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0" creationId="{9A157A80-7E6E-2CF7-8106-934B6BEED2F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1" creationId="{78CF9B9B-1C5E-94BF-133E-66B0E85A151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2" creationId="{5FD406FB-EE1C-AD75-7FDA-4BFCB9EE9CC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3" creationId="{CD92EF3A-ADC7-C648-E3E9-55D3AEA1C305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4" creationId="{BDB1FE0C-B690-D565-3AED-EE27422EE2D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5" creationId="{8B05F291-D4C8-3FC6-C8CF-FA5EA94E089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6" creationId="{0E7A4903-ACC9-5BE3-A935-520A31B1E77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7" creationId="{C73A4441-1290-DA30-45AD-23ABD3881449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8" creationId="{8ECD5BD0-8B26-74DB-03E9-87A542CAE62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9" creationId="{0DA291FC-15C8-9D7A-9D72-905B14C6BBD8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0" creationId="{90699A63-0A0E-6B02-A363-106E977316C6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1" creationId="{BE3B2079-54DF-DD0B-86BA-BA0772D3C1E4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2" creationId="{A506249C-3C99-550E-6750-61BE2065336D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3" creationId="{D6A278E6-3887-7247-7C68-5E5171995F0F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4" creationId="{82F87261-847B-3386-5850-E671025D4D1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5" creationId="{29E5C07A-C82A-3DAA-C6CB-3A9D754B3A85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6" creationId="{12AC906B-ABB6-46E1-F940-F43CE4E876E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7" creationId="{2109BD98-3BFA-FE13-0B67-9E5B9F99879E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8" creationId="{91EFD75E-4042-1ABD-70CA-6AFE584F676B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9" creationId="{813D07B2-CF11-A92A-3BF6-14A9A3000AF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0" creationId="{04BDFFCD-1EBF-6CC0-70B9-0620C4CC7677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1" creationId="{47A0B24A-9980-F277-D32D-706D7A2AB40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2" creationId="{8AF40D9F-C58B-2CF1-4CE5-2840CB94126B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23.482" v="2477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2T02:39:22.924" v="2476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2T02:18:43.432" v="1899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2T02:18:51.067" v="1900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18:57.817" v="1901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19:02.967" v="1902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19:08.199" v="1903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19:19.800" v="190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19:26" v="1905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19:33.234" v="1906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19:51.101" v="1907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19:57.603" v="1908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20:06.671" v="1909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20:12.752" v="1910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20:21.202" v="1911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20:31.553" v="1912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20:40.988" v="1913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20:47.021" v="191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20:53.903" v="1915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21:02.054" v="1916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21:09.439" v="1917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21:16.004" v="1918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21:24.655" v="1919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21:31.357" v="1920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21:37.106" v="1921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21:43.724" v="1922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21:51.841" v="1923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21:57.858" v="192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22:06.458" v="1925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22:17.360" v="1926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22:23.677" v="1927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2:27.142" v="1928" actId="3626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2:31.244" v="1929" actId="3626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2:34.961" v="1930" actId="3626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6" creationId="{7599C612-8AAF-5B47-2222-B46A9AD9148E}"/>
            </ac:spMkLst>
          </pc:spChg>
          <pc:graphicFrameChg chg="add del mod">
            <ac:chgData name="Chuck Tomasi" userId="79514c44-a18e-4aaa-84b1-18f74099d6b1" providerId="ADAL" clId="{083A307A-D291-B540-A7C7-5367A19BD4E1}" dt="2023-02-03T14:07:59.720" v="8966"/>
            <ac:graphicFrameMkLst>
              <pc:docMk/>
              <pc:sldMasterMk cId="2317532505" sldId="2147483672"/>
              <pc:sldLayoutMk cId="1868233498" sldId="2147483688"/>
              <ac:graphicFrameMk id="16" creationId="{E67E762E-B08D-4849-F742-799AC9454794}"/>
            </ac:graphicFrameMkLst>
          </pc:graphicFrameChg>
          <pc:graphicFrameChg chg="add del mod">
            <ac:chgData name="Chuck Tomasi" userId="79514c44-a18e-4aaa-84b1-18f74099d6b1" providerId="ADAL" clId="{083A307A-D291-B540-A7C7-5367A19BD4E1}" dt="2023-02-03T14:08:39.918" v="8971"/>
            <ac:graphicFrameMkLst>
              <pc:docMk/>
              <pc:sldMasterMk cId="2317532505" sldId="2147483672"/>
              <pc:sldLayoutMk cId="1868233498" sldId="2147483688"/>
              <ac:graphicFrameMk id="17" creationId="{773FFF53-DD94-A30A-8EA6-4DFADC887B3F}"/>
            </ac:graphicFrameMkLst>
          </pc:graphicFrameChg>
          <pc:graphicFrameChg chg="add mod">
            <ac:chgData name="Chuck Tomasi" userId="79514c44-a18e-4aaa-84b1-18f74099d6b1" providerId="ADAL" clId="{083A307A-D291-B540-A7C7-5367A19BD4E1}" dt="2023-02-03T14:09:29.953" v="8974"/>
            <ac:graphicFrameMkLst>
              <pc:docMk/>
              <pc:sldMasterMk cId="2317532505" sldId="2147483672"/>
              <pc:sldLayoutMk cId="1868233498" sldId="2147483688"/>
              <ac:graphicFrameMk id="18" creationId="{46D120DF-9099-220A-1D9A-51D2DDBD2AF9}"/>
            </ac:graphicFrameMkLst>
          </pc:graphicFrameChg>
          <pc:graphicFrameChg chg="del">
            <ac:chgData name="Chuck Tomasi" userId="79514c44-a18e-4aaa-84b1-18f74099d6b1" providerId="ADAL" clId="{083A307A-D291-B540-A7C7-5367A19BD4E1}" dt="2023-02-03T14:07:52.768" v="8964" actId="478"/>
            <ac:graphicFrameMkLst>
              <pc:docMk/>
              <pc:sldMasterMk cId="2317532505" sldId="2147483672"/>
              <pc:sldLayoutMk cId="1868233498" sldId="2147483688"/>
              <ac:graphicFrameMk id="153" creationId="{E3701B5F-9F05-B99B-2C27-FE7A58DD6F8B}"/>
            </ac:graphicFrameMkLst>
          </pc:graphicFrameChg>
          <pc:picChg chg="add del mod">
            <ac:chgData name="Chuck Tomasi" userId="79514c44-a18e-4aaa-84b1-18f74099d6b1" providerId="ADAL" clId="{083A307A-D291-B540-A7C7-5367A19BD4E1}" dt="2023-02-02T02:07:33.383" v="1270"/>
            <ac:picMkLst>
              <pc:docMk/>
              <pc:sldMasterMk cId="2317532505" sldId="2147483672"/>
              <pc:sldLayoutMk cId="1868233498" sldId="2147483688"/>
              <ac:picMk id="14" creationId="{F0B89D48-757C-F433-BDB6-027B6C3EC04A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4:02:41.175" v="8883"/>
          <pc:sldLayoutMkLst>
            <pc:docMk/>
            <pc:sldMasterMk cId="2317532505" sldId="2147483672"/>
            <pc:sldLayoutMk cId="721314834" sldId="2147483689"/>
          </pc:sldLayoutMkLst>
          <pc:spChg chg="mod">
            <ac:chgData name="Chuck Tomasi" userId="79514c44-a18e-4aaa-84b1-18f74099d6b1" providerId="ADAL" clId="{083A307A-D291-B540-A7C7-5367A19BD4E1}" dt="2023-02-02T02:58:56.107" v="3347" actId="207"/>
            <ac:spMkLst>
              <pc:docMk/>
              <pc:sldMasterMk cId="2317532505" sldId="2147483672"/>
              <pc:sldLayoutMk cId="721314834" sldId="2147483689"/>
              <ac:spMk id="4" creationId="{4CBF3DDD-8342-1FD0-79DE-B12DFDF8CF74}"/>
            </ac:spMkLst>
          </pc:spChg>
          <pc:spChg chg="add mod">
            <ac:chgData name="Chuck Tomasi" userId="79514c44-a18e-4aaa-84b1-18f74099d6b1" providerId="ADAL" clId="{083A307A-D291-B540-A7C7-5367A19BD4E1}" dt="2023-02-03T14:02:41.175" v="8883"/>
            <ac:spMkLst>
              <pc:docMk/>
              <pc:sldMasterMk cId="2317532505" sldId="2147483672"/>
              <pc:sldLayoutMk cId="721314834" sldId="2147483689"/>
              <ac:spMk id="14" creationId="{8D91FC3B-64DB-D5B0-7C9C-E0D5FAAF30F5}"/>
            </ac:spMkLst>
          </pc:spChg>
          <pc:spChg chg="mod">
            <ac:chgData name="Chuck Tomasi" userId="79514c44-a18e-4aaa-84b1-18f74099d6b1" providerId="ADAL" clId="{083A307A-D291-B540-A7C7-5367A19BD4E1}" dt="2023-02-02T02:59:00.470" v="3348" actId="20577"/>
            <ac:spMkLst>
              <pc:docMk/>
              <pc:sldMasterMk cId="2317532505" sldId="2147483672"/>
              <pc:sldLayoutMk cId="721314834" sldId="2147483689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59:03.296" v="3349" actId="20577"/>
            <ac:spMkLst>
              <pc:docMk/>
              <pc:sldMasterMk cId="2317532505" sldId="2147483672"/>
              <pc:sldLayoutMk cId="721314834" sldId="2147483689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59:05.438" v="3350" actId="20577"/>
            <ac:spMkLst>
              <pc:docMk/>
              <pc:sldMasterMk cId="2317532505" sldId="2147483672"/>
              <pc:sldLayoutMk cId="721314834" sldId="2147483689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59:06.653" v="3351" actId="20577"/>
            <ac:spMkLst>
              <pc:docMk/>
              <pc:sldMasterMk cId="2317532505" sldId="2147483672"/>
              <pc:sldLayoutMk cId="721314834" sldId="2147483689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59:08.477" v="3352" actId="20577"/>
            <ac:spMkLst>
              <pc:docMk/>
              <pc:sldMasterMk cId="2317532505" sldId="2147483672"/>
              <pc:sldLayoutMk cId="721314834" sldId="2147483689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59:09.688" v="3353" actId="20577"/>
            <ac:spMkLst>
              <pc:docMk/>
              <pc:sldMasterMk cId="2317532505" sldId="2147483672"/>
              <pc:sldLayoutMk cId="721314834" sldId="2147483689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59:10.894" v="3354" actId="20577"/>
            <ac:spMkLst>
              <pc:docMk/>
              <pc:sldMasterMk cId="2317532505" sldId="2147483672"/>
              <pc:sldLayoutMk cId="721314834" sldId="2147483689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59:12.806" v="3355" actId="20577"/>
            <ac:spMkLst>
              <pc:docMk/>
              <pc:sldMasterMk cId="2317532505" sldId="2147483672"/>
              <pc:sldLayoutMk cId="721314834" sldId="2147483689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59:13.966" v="3356" actId="20577"/>
            <ac:spMkLst>
              <pc:docMk/>
              <pc:sldMasterMk cId="2317532505" sldId="2147483672"/>
              <pc:sldLayoutMk cId="721314834" sldId="2147483689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59:15.171" v="3357" actId="20577"/>
            <ac:spMkLst>
              <pc:docMk/>
              <pc:sldMasterMk cId="2317532505" sldId="2147483672"/>
              <pc:sldLayoutMk cId="721314834" sldId="2147483689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59:16.920" v="3358" actId="20577"/>
            <ac:spMkLst>
              <pc:docMk/>
              <pc:sldMasterMk cId="2317532505" sldId="2147483672"/>
              <pc:sldLayoutMk cId="721314834" sldId="2147483689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59:18.206" v="3359" actId="20577"/>
            <ac:spMkLst>
              <pc:docMk/>
              <pc:sldMasterMk cId="2317532505" sldId="2147483672"/>
              <pc:sldLayoutMk cId="721314834" sldId="2147483689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59:19.823" v="3360" actId="20577"/>
            <ac:spMkLst>
              <pc:docMk/>
              <pc:sldMasterMk cId="2317532505" sldId="2147483672"/>
              <pc:sldLayoutMk cId="721314834" sldId="2147483689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59:21.180" v="3361" actId="20577"/>
            <ac:spMkLst>
              <pc:docMk/>
              <pc:sldMasterMk cId="2317532505" sldId="2147483672"/>
              <pc:sldLayoutMk cId="721314834" sldId="2147483689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59:22.764" v="3362" actId="20577"/>
            <ac:spMkLst>
              <pc:docMk/>
              <pc:sldMasterMk cId="2317532505" sldId="2147483672"/>
              <pc:sldLayoutMk cId="721314834" sldId="2147483689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59:23.848" v="3363" actId="20577"/>
            <ac:spMkLst>
              <pc:docMk/>
              <pc:sldMasterMk cId="2317532505" sldId="2147483672"/>
              <pc:sldLayoutMk cId="721314834" sldId="2147483689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59:25.058" v="3364" actId="20577"/>
            <ac:spMkLst>
              <pc:docMk/>
              <pc:sldMasterMk cId="2317532505" sldId="2147483672"/>
              <pc:sldLayoutMk cId="721314834" sldId="2147483689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59:26.737" v="3365" actId="20577"/>
            <ac:spMkLst>
              <pc:docMk/>
              <pc:sldMasterMk cId="2317532505" sldId="2147483672"/>
              <pc:sldLayoutMk cId="721314834" sldId="2147483689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59:29.160" v="3367" actId="20577"/>
            <ac:spMkLst>
              <pc:docMk/>
              <pc:sldMasterMk cId="2317532505" sldId="2147483672"/>
              <pc:sldLayoutMk cId="721314834" sldId="2147483689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59:31.071" v="3368" actId="20577"/>
            <ac:spMkLst>
              <pc:docMk/>
              <pc:sldMasterMk cId="2317532505" sldId="2147483672"/>
              <pc:sldLayoutMk cId="721314834" sldId="2147483689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59:32.356" v="3369" actId="20577"/>
            <ac:spMkLst>
              <pc:docMk/>
              <pc:sldMasterMk cId="2317532505" sldId="2147483672"/>
              <pc:sldLayoutMk cId="721314834" sldId="2147483689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59:33.457" v="3370" actId="20577"/>
            <ac:spMkLst>
              <pc:docMk/>
              <pc:sldMasterMk cId="2317532505" sldId="2147483672"/>
              <pc:sldLayoutMk cId="721314834" sldId="2147483689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59:35.026" v="3371" actId="20577"/>
            <ac:spMkLst>
              <pc:docMk/>
              <pc:sldMasterMk cId="2317532505" sldId="2147483672"/>
              <pc:sldLayoutMk cId="721314834" sldId="2147483689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59:36.048" v="3372" actId="20577"/>
            <ac:spMkLst>
              <pc:docMk/>
              <pc:sldMasterMk cId="2317532505" sldId="2147483672"/>
              <pc:sldLayoutMk cId="721314834" sldId="2147483689"/>
              <ac:spMk id="95" creationId="{76D2E330-99E2-01B8-3283-2E8DCC425B40}"/>
            </ac:spMkLst>
          </pc:spChg>
          <pc:spChg chg="add del mod">
            <ac:chgData name="Chuck Tomasi" userId="79514c44-a18e-4aaa-84b1-18f74099d6b1" providerId="ADAL" clId="{083A307A-D291-B540-A7C7-5367A19BD4E1}" dt="2023-02-02T02:59:43.851" v="3375" actId="20577"/>
            <ac:spMkLst>
              <pc:docMk/>
              <pc:sldMasterMk cId="2317532505" sldId="2147483672"/>
              <pc:sldLayoutMk cId="721314834" sldId="2147483689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59:45.425" v="3376" actId="20577"/>
            <ac:spMkLst>
              <pc:docMk/>
              <pc:sldMasterMk cId="2317532505" sldId="2147483672"/>
              <pc:sldLayoutMk cId="721314834" sldId="2147483689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59:46.955" v="3377" actId="20577"/>
            <ac:spMkLst>
              <pc:docMk/>
              <pc:sldMasterMk cId="2317532505" sldId="2147483672"/>
              <pc:sldLayoutMk cId="721314834" sldId="2147483689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59:48.210" v="3378" actId="20577"/>
            <ac:spMkLst>
              <pc:docMk/>
              <pc:sldMasterMk cId="2317532505" sldId="2147483672"/>
              <pc:sldLayoutMk cId="721314834" sldId="2147483689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59:49.490" v="3379" actId="20577"/>
            <ac:spMkLst>
              <pc:docMk/>
              <pc:sldMasterMk cId="2317532505" sldId="2147483672"/>
              <pc:sldLayoutMk cId="721314834" sldId="2147483689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59:50.594" v="3380" actId="20577"/>
            <ac:spMkLst>
              <pc:docMk/>
              <pc:sldMasterMk cId="2317532505" sldId="2147483672"/>
              <pc:sldLayoutMk cId="721314834" sldId="2147483689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59:51.973" v="3381" actId="20577"/>
            <ac:spMkLst>
              <pc:docMk/>
              <pc:sldMasterMk cId="2317532505" sldId="2147483672"/>
              <pc:sldLayoutMk cId="721314834" sldId="2147483689"/>
              <ac:spMk id="102" creationId="{0378AD10-0523-F032-12EF-F9A532AA89E7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37.421" v="9592" actId="14100"/>
          <pc:sldLayoutMkLst>
            <pc:docMk/>
            <pc:sldMasterMk cId="2317532505" sldId="2147483672"/>
            <pc:sldLayoutMk cId="3561885276" sldId="2147483690"/>
          </pc:sldLayoutMkLst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4" creationId="{4CBF3DDD-8342-1FD0-79DE-B12DFDF8CF74}"/>
            </ac:spMkLst>
          </pc:spChg>
          <pc:spChg chg="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6" creationId="{C207BF65-9AFF-DCB3-988B-7ED628163D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8" creationId="{7086D1F4-3BEF-CA57-87B4-C1E6A31E0355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9" creationId="{3489C14A-45F6-749B-90D2-FEA886B7F2C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0" creationId="{CF2437EF-0698-E2A9-6077-69D084E4BCC5}"/>
            </ac:spMkLst>
          </pc:spChg>
          <pc:spChg chg="add mod">
            <ac:chgData name="Chuck Tomasi" userId="79514c44-a18e-4aaa-84b1-18f74099d6b1" providerId="ADAL" clId="{083A307A-D291-B540-A7C7-5367A19BD4E1}" dt="2023-02-03T17:35:37.421" v="9592" actId="14100"/>
            <ac:spMkLst>
              <pc:docMk/>
              <pc:sldMasterMk cId="2317532505" sldId="2147483672"/>
              <pc:sldLayoutMk cId="3561885276" sldId="2147483690"/>
              <ac:spMk id="21" creationId="{EEBCA3B6-9EB6-0D2C-7D88-F1DEC5DAFB3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2" creationId="{3E19807A-1236-E0AF-F7D0-06648FA79FA9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3" creationId="{E8CA8D95-0A77-B65E-AEE3-C0BCF4A9F372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4" creationId="{2FF61E90-BAC4-750C-3F56-A00B7707E6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5" creationId="{B407D8BB-EFAB-A2CC-F3D4-25204BCC1CF3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6" creationId="{A666D380-1FA7-0978-44D5-17DC7C41632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7" creationId="{88540530-9CD1-3443-BDD1-7D512DCAF58F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8" creationId="{6CF80287-13BF-21FC-F85F-D9268D360938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9" creationId="{6D47C443-29BB-FADE-EE7B-0E315468225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30" creationId="{3663F227-1C75-D42B-FF1F-735057D34F7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2:59.823" v="8985" actId="164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13.453" v="9590" actId="14100"/>
          <pc:sldLayoutMkLst>
            <pc:docMk/>
            <pc:sldMasterMk cId="2317532505" sldId="2147483672"/>
            <pc:sldLayoutMk cId="2765756988" sldId="2147483691"/>
          </pc:sldLayoutMkLst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" creationId="{6CF675D3-5F94-C7FD-089A-0282E5B647BA}"/>
            </ac:spMkLst>
          </pc:spChg>
          <pc:spChg chg="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4" creationId="{6E10A80D-6686-DB92-50E7-C916A109B586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7" creationId="{F4D1C33F-E48D-C734-F72D-3A66A73F67DB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8" creationId="{5911BE24-DBDD-4BC5-B697-C2622F5113C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9" creationId="{20B529E4-D6A9-786B-FF97-B93078C82568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0" creationId="{5922D0E9-E6C6-83EA-9D43-D6158D29E15C}"/>
            </ac:spMkLst>
          </pc:spChg>
          <pc:spChg chg="add mod">
            <ac:chgData name="Chuck Tomasi" userId="79514c44-a18e-4aaa-84b1-18f74099d6b1" providerId="ADAL" clId="{083A307A-D291-B540-A7C7-5367A19BD4E1}" dt="2023-02-03T17:35:13.453" v="9590" actId="14100"/>
            <ac:spMkLst>
              <pc:docMk/>
              <pc:sldMasterMk cId="2317532505" sldId="2147483672"/>
              <pc:sldLayoutMk cId="2765756988" sldId="2147483691"/>
              <ac:spMk id="21" creationId="{BE431F50-380E-EBFE-43F7-00A1284E8A2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2" creationId="{190DEAB1-B56B-7538-4EFD-540FAE36629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3" creationId="{02071BAB-88A7-63E6-1A8D-B05C5442A48E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4" creationId="{A25BAC6B-3FB0-6F9F-91DC-C8E4B451F98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5" creationId="{4EDA45C3-A8C2-B998-6C2B-9231CB6DA33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6" creationId="{84814D1E-BA1E-9D61-090F-9024D26F060F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7" creationId="{1650EE13-629B-AA73-61B0-47DD2CC8B60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8" creationId="{6F5C1E3C-7154-588C-906D-D4CF412EF3D7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9" creationId="{5ADC171D-8508-5A54-6C42-C260313477E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3:34.358" v="8988" actId="164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241" v="3467" actId="2696"/>
          <pc:sldLayoutMkLst>
            <pc:docMk/>
            <pc:sldMasterMk cId="2317532505" sldId="2147483672"/>
            <pc:sldLayoutMk cId="3819771358" sldId="2147483691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61" v="3474" actId="2696"/>
          <pc:sldLayoutMkLst>
            <pc:docMk/>
            <pc:sldMasterMk cId="2317532505" sldId="2147483672"/>
            <pc:sldLayoutMk cId="179331122" sldId="2147483692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5:27.739" v="9591" actId="14100"/>
          <pc:sldLayoutMkLst>
            <pc:docMk/>
            <pc:sldMasterMk cId="2317532505" sldId="2147483672"/>
            <pc:sldLayoutMk cId="3115124350" sldId="2147483692"/>
          </pc:sldLayoutMkLst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4" creationId="{0E3E19B0-CB0B-5A56-7A00-DDC313A7669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7" creationId="{FB0E7333-B517-32D5-995C-AEBBE16CA0AE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8" creationId="{FA1C6755-AC0C-A8F3-1CD2-A017054213D4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9" creationId="{F785CE28-4760-E43C-A23C-F2FB723E235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0" creationId="{D153D046-D2AF-D3C0-0AF0-D995193AC422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1" creationId="{3AE2F322-F830-EBC0-AEC1-98A1A6EBA3A7}"/>
            </ac:spMkLst>
          </pc:spChg>
          <pc:spChg chg="add mod">
            <ac:chgData name="Chuck Tomasi" userId="79514c44-a18e-4aaa-84b1-18f74099d6b1" providerId="ADAL" clId="{083A307A-D291-B540-A7C7-5367A19BD4E1}" dt="2023-02-03T17:35:27.739" v="9591" actId="14100"/>
            <ac:spMkLst>
              <pc:docMk/>
              <pc:sldMasterMk cId="2317532505" sldId="2147483672"/>
              <pc:sldLayoutMk cId="3115124350" sldId="2147483692"/>
              <ac:spMk id="22" creationId="{1C4E2DCD-F4E2-89DB-3F91-2639273B5A9F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3" creationId="{E309E29C-77A1-5F26-954B-7A510962F57C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4" creationId="{2A9CEDFD-AB8C-8A95-6BB8-0C371EE21C0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5" creationId="{26581F8C-F4A5-6F60-FDFC-958F9C5FEDCB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6" creationId="{2D2006BA-353A-F947-5BF3-8E94AE1D569D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7" creationId="{C0783C50-94D6-C63F-8341-ABAFDE6FA736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8" creationId="{2A1E753C-B23D-C35E-8DB2-00447F1C86E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9" creationId="{95B53127-23D3-0B40-0A0F-254820ACF1E2}"/>
            </ac:spMkLst>
          </pc:spChg>
          <pc:spChg chg="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13.454" v="8991" actId="164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22" v="3470" actId="2696"/>
          <pc:sldLayoutMkLst>
            <pc:docMk/>
            <pc:sldMasterMk cId="2317532505" sldId="2147483672"/>
            <pc:sldLayoutMk cId="399434552" sldId="2147483693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28.350" v="9583" actId="14100"/>
          <pc:sldLayoutMkLst>
            <pc:docMk/>
            <pc:sldMasterMk cId="2317532505" sldId="2147483672"/>
            <pc:sldLayoutMk cId="2576591510" sldId="2147483693"/>
          </pc:sldLayoutMkLst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7" creationId="{85309C2F-3ED6-BF34-8E91-5FBAAE3E6E2C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19" creationId="{0A728EC5-E897-7D0F-08CF-16107CBFC191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0" creationId="{E5BCE0FE-93AA-640C-4E7B-00794572708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1" creationId="{0DE364BF-9C83-0093-23B5-1BF1C4A20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2" creationId="{473953B3-94AB-A67C-0B03-BA948A39433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3" creationId="{97338F9B-ECFC-DD81-53B2-BEDEDE96AE43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4" creationId="{63A0084D-794A-622E-2E71-D2CED5749CEE}"/>
            </ac:spMkLst>
          </pc:spChg>
          <pc:spChg chg="add mod">
            <ac:chgData name="Chuck Tomasi" userId="79514c44-a18e-4aaa-84b1-18f74099d6b1" providerId="ADAL" clId="{083A307A-D291-B540-A7C7-5367A19BD4E1}" dt="2023-02-03T17:34:28.350" v="9583" actId="14100"/>
            <ac:spMkLst>
              <pc:docMk/>
              <pc:sldMasterMk cId="2317532505" sldId="2147483672"/>
              <pc:sldLayoutMk cId="2576591510" sldId="2147483693"/>
              <ac:spMk id="25" creationId="{47B3FBE4-3185-B774-6112-ABB573A81D0D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6" creationId="{9F5E1743-9069-E932-F3F7-87CB2C46564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7" creationId="{96AD76CD-5DDB-6BAC-EB0D-4B70C1B9EBA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8" creationId="{7838765C-A3D3-1F22-AED9-B5B844902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9" creationId="{4E6228A5-942D-BE4E-765B-74A810232B2B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0" creationId="{86FC5D11-F2DA-832E-BF67-F365BCE6EA9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1" creationId="{12F23B6D-3A97-DCBA-0185-A82990F2D5C5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8" creationId="{EB6EB10B-5DEA-02D9-DAFD-5D43D0401EC5}"/>
            </ac:spMkLst>
          </pc:spChg>
          <pc:spChg chg="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49.356" v="8994" actId="164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4:19.550" v="9582" actId="14100"/>
          <pc:sldLayoutMkLst>
            <pc:docMk/>
            <pc:sldMasterMk cId="2317532505" sldId="2147483672"/>
            <pc:sldLayoutMk cId="609928305" sldId="2147483694"/>
          </pc:sldLayoutMkLst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4" creationId="{CC74CE16-29C3-E346-B708-1AF4DE59697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7" creationId="{E91468B7-66B6-4D98-6AA8-B9D7A4B703FF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8" creationId="{477DA1D2-5A1D-A376-1342-4E29755B1EA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9" creationId="{1A69343C-C27A-C851-A522-ED5E5F912B4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0" creationId="{69CD187C-0A69-1420-08B5-16F0067DE6D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1" creationId="{FBEB6526-539D-0C85-A590-14F887282A8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2" creationId="{9FC0E66E-1E6E-C769-1C46-5876AEFF4C7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3" creationId="{BC25F2DA-7EB8-1484-52A0-334DCFEB9830}"/>
            </ac:spMkLst>
          </pc:spChg>
          <pc:spChg chg="add mod">
            <ac:chgData name="Chuck Tomasi" userId="79514c44-a18e-4aaa-84b1-18f74099d6b1" providerId="ADAL" clId="{083A307A-D291-B540-A7C7-5367A19BD4E1}" dt="2023-02-03T17:34:19.550" v="9582" actId="14100"/>
            <ac:spMkLst>
              <pc:docMk/>
              <pc:sldMasterMk cId="2317532505" sldId="2147483672"/>
              <pc:sldLayoutMk cId="609928305" sldId="2147483694"/>
              <ac:spMk id="24" creationId="{F3AD783F-6EE7-6AB2-5819-CF889E964E2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5" creationId="{AE0C47D5-C4C6-74CE-75C1-3EEA559A17A9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6" creationId="{DBF09DC4-243B-B92B-5CE2-9E4EE243D93D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7" creationId="{ED849A87-A013-6C6B-B577-4BA3A301C15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8" creationId="{99E87CC6-D73F-CA86-63EE-BA00E287F8C8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9" creationId="{D5FF9625-0FF3-DEE0-0442-0401097C0263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9" creationId="{773A1F4F-C8CA-2E91-A41C-F4B66CBEDD16}"/>
            </ac:spMkLst>
          </pc:spChg>
          <pc:spChg chg="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5:39.395" v="8998" actId="164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13" v="3469" actId="2696"/>
          <pc:sldLayoutMkLst>
            <pc:docMk/>
            <pc:sldMasterMk cId="2317532505" sldId="2147483672"/>
            <pc:sldLayoutMk cId="3717571980" sldId="2147483694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07.716" v="9581" actId="14100"/>
          <pc:sldLayoutMkLst>
            <pc:docMk/>
            <pc:sldMasterMk cId="2317532505" sldId="2147483672"/>
            <pc:sldLayoutMk cId="832540068" sldId="2147483695"/>
          </pc:sldLayoutMkLst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4" creationId="{35DE0689-1E53-DB72-52A9-75BEFC7BB061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7" creationId="{DF9BCF25-01BE-0DBD-73DD-36D281EBB1E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8" creationId="{27304AAC-F3D0-F5D1-36BB-317EE06F8036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9" creationId="{F00D1E28-8B37-EF95-FFF3-190F8B59DAFE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0" creationId="{045D0490-21E2-15EB-E4DF-CF0A06394314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1" creationId="{A688A324-E32D-033F-EB5C-39F92E011C9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2" creationId="{0DD9EC29-9E6D-58FB-61E4-71B72FFD7163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3" creationId="{9CB6C9C5-ABEF-60CA-0358-2FC45F3B4AB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4" creationId="{416479C9-0DB2-A21E-ACAC-F4489E89E041}"/>
            </ac:spMkLst>
          </pc:spChg>
          <pc:spChg chg="add mod">
            <ac:chgData name="Chuck Tomasi" userId="79514c44-a18e-4aaa-84b1-18f74099d6b1" providerId="ADAL" clId="{083A307A-D291-B540-A7C7-5367A19BD4E1}" dt="2023-02-03T17:34:07.716" v="9581" actId="14100"/>
            <ac:spMkLst>
              <pc:docMk/>
              <pc:sldMasterMk cId="2317532505" sldId="2147483672"/>
              <pc:sldLayoutMk cId="832540068" sldId="2147483695"/>
              <ac:spMk id="25" creationId="{740E81F8-C3F2-6387-51FE-E53F017A1C8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6" creationId="{4C7B8F49-C37B-4D73-FADF-7AA5236D1B87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7" creationId="{F88DE58A-51A7-8642-A08E-5F8F5E002C18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8" creationId="{74BBA778-428C-E259-451B-66AAF3A0C85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9" creationId="{76578143-EFD2-A549-E2AE-675B7D184B4E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spChg chg="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13.774" v="9001" actId="164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32" v="3471" actId="2696"/>
          <pc:sldLayoutMkLst>
            <pc:docMk/>
            <pc:sldMasterMk cId="2317532505" sldId="2147483672"/>
            <pc:sldLayoutMk cId="2741516340" sldId="2147483695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51" v="3473" actId="2696"/>
          <pc:sldLayoutMkLst>
            <pc:docMk/>
            <pc:sldMasterMk cId="2317532505" sldId="2147483672"/>
            <pc:sldLayoutMk cId="2163759364" sldId="2147483696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53.315" v="9580" actId="14100"/>
          <pc:sldLayoutMkLst>
            <pc:docMk/>
            <pc:sldMasterMk cId="2317532505" sldId="2147483672"/>
            <pc:sldLayoutMk cId="3996452978" sldId="2147483696"/>
          </pc:sldLayoutMkLst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4" creationId="{57CE7491-C459-2F91-398E-02D3EB2F4448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7" creationId="{67349A12-FAED-A487-1252-CD895AE7819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8" creationId="{9DB3C976-9CB0-C28A-1D3F-560708524CB9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9" creationId="{D5C2EAC5-3E39-09A9-5D4B-0D3276EDC367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0" creationId="{973D7060-42BB-2E15-09D7-57757B3B67BE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1" creationId="{77DCB60A-CA4D-2C39-4F9A-429725443FF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2" creationId="{EAAFE29C-6468-8950-99AE-9777DFE80E4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3" creationId="{12FA8995-3240-749E-E1BF-0729860E7770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4" creationId="{434F4C7D-3D40-01C5-2026-C913F58D3E9C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5" creationId="{28047B87-8447-B4DD-9F82-5C663653EDB7}"/>
            </ac:spMkLst>
          </pc:spChg>
          <pc:spChg chg="add mod">
            <ac:chgData name="Chuck Tomasi" userId="79514c44-a18e-4aaa-84b1-18f74099d6b1" providerId="ADAL" clId="{083A307A-D291-B540-A7C7-5367A19BD4E1}" dt="2023-02-03T17:33:53.315" v="9580" actId="14100"/>
            <ac:spMkLst>
              <pc:docMk/>
              <pc:sldMasterMk cId="2317532505" sldId="2147483672"/>
              <pc:sldLayoutMk cId="3996452978" sldId="2147483696"/>
              <ac:spMk id="26" creationId="{A2AFBC3E-D8CC-1476-A35A-5AF5AC507633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7" creationId="{E87F0B85-D1E8-B9D8-73C1-7A22356A3AEF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8" creationId="{9195025D-A0BE-CD26-BAB0-A2C1B62DE69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9" creationId="{6064A4F7-6D06-3D25-8C3A-8EE3B5F45C50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4" creationId="{80068C50-53E0-6F95-FB63-297B8A700AD8}"/>
            </ac:spMkLst>
          </pc:spChg>
          <pc:spChg chg="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49.059" v="9004" actId="164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04" v="3468" actId="2696"/>
          <pc:sldLayoutMkLst>
            <pc:docMk/>
            <pc:sldMasterMk cId="2317532505" sldId="2147483672"/>
            <pc:sldLayoutMk cId="2490040338" sldId="2147483697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41.716" v="9579" actId="14100"/>
          <pc:sldLayoutMkLst>
            <pc:docMk/>
            <pc:sldMasterMk cId="2317532505" sldId="2147483672"/>
            <pc:sldLayoutMk cId="4272125660" sldId="2147483697"/>
          </pc:sldLayoutMkLst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add mod">
            <ac:chgData name="Chuck Tomasi" userId="79514c44-a18e-4aaa-84b1-18f74099d6b1" providerId="ADAL" clId="{083A307A-D291-B540-A7C7-5367A19BD4E1}" dt="2023-02-03T13:41:36.177" v="8211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add mod">
            <ac:chgData name="Chuck Tomasi" userId="79514c44-a18e-4aaa-84b1-18f74099d6b1" providerId="ADAL" clId="{083A307A-D291-B540-A7C7-5367A19BD4E1}" dt="2023-02-03T13:41:42.742" v="8212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add mod">
            <ac:chgData name="Chuck Tomasi" userId="79514c44-a18e-4aaa-84b1-18f74099d6b1" providerId="ADAL" clId="{083A307A-D291-B540-A7C7-5367A19BD4E1}" dt="2023-02-03T13:41:51.623" v="8213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add mod">
            <ac:chgData name="Chuck Tomasi" userId="79514c44-a18e-4aaa-84b1-18f74099d6b1" providerId="ADAL" clId="{083A307A-D291-B540-A7C7-5367A19BD4E1}" dt="2023-02-03T13:41:58.508" v="821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add mod">
            <ac:chgData name="Chuck Tomasi" userId="79514c44-a18e-4aaa-84b1-18f74099d6b1" providerId="ADAL" clId="{083A307A-D291-B540-A7C7-5367A19BD4E1}" dt="2023-02-03T13:42:07.509" v="8215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add mod">
            <ac:chgData name="Chuck Tomasi" userId="79514c44-a18e-4aaa-84b1-18f74099d6b1" providerId="ADAL" clId="{083A307A-D291-B540-A7C7-5367A19BD4E1}" dt="2023-02-03T13:42:19.042" v="8216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add mod">
            <ac:chgData name="Chuck Tomasi" userId="79514c44-a18e-4aaa-84b1-18f74099d6b1" providerId="ADAL" clId="{083A307A-D291-B540-A7C7-5367A19BD4E1}" dt="2023-02-03T13:42:27.076" v="8217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add mod">
            <ac:chgData name="Chuck Tomasi" userId="79514c44-a18e-4aaa-84b1-18f74099d6b1" providerId="ADAL" clId="{083A307A-D291-B540-A7C7-5367A19BD4E1}" dt="2023-02-03T13:42:37.426" v="8218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add mod">
            <ac:chgData name="Chuck Tomasi" userId="79514c44-a18e-4aaa-84b1-18f74099d6b1" providerId="ADAL" clId="{083A307A-D291-B540-A7C7-5367A19BD4E1}" dt="2023-02-03T13:42:44.959" v="8219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add mod">
            <ac:chgData name="Chuck Tomasi" userId="79514c44-a18e-4aaa-84b1-18f74099d6b1" providerId="ADAL" clId="{083A307A-D291-B540-A7C7-5367A19BD4E1}" dt="2023-02-03T13:42:55.010" v="8220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add mod">
            <ac:chgData name="Chuck Tomasi" userId="79514c44-a18e-4aaa-84b1-18f74099d6b1" providerId="ADAL" clId="{083A307A-D291-B540-A7C7-5367A19BD4E1}" dt="2023-02-03T13:43:06.795" v="8221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add mod">
            <ac:chgData name="Chuck Tomasi" userId="79514c44-a18e-4aaa-84b1-18f74099d6b1" providerId="ADAL" clId="{083A307A-D291-B540-A7C7-5367A19BD4E1}" dt="2023-02-03T13:43:15.161" v="8222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add mod">
            <ac:chgData name="Chuck Tomasi" userId="79514c44-a18e-4aaa-84b1-18f74099d6b1" providerId="ADAL" clId="{083A307A-D291-B540-A7C7-5367A19BD4E1}" dt="2023-02-03T13:43:22.760" v="8223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add mod">
            <ac:chgData name="Chuck Tomasi" userId="79514c44-a18e-4aaa-84b1-18f74099d6b1" providerId="ADAL" clId="{083A307A-D291-B540-A7C7-5367A19BD4E1}" dt="2023-02-03T13:43:30.896" v="822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add mod">
            <ac:chgData name="Chuck Tomasi" userId="79514c44-a18e-4aaa-84b1-18f74099d6b1" providerId="ADAL" clId="{083A307A-D291-B540-A7C7-5367A19BD4E1}" dt="2023-02-03T13:43:39.245" v="8225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add mod">
            <ac:chgData name="Chuck Tomasi" userId="79514c44-a18e-4aaa-84b1-18f74099d6b1" providerId="ADAL" clId="{083A307A-D291-B540-A7C7-5367A19BD4E1}" dt="2023-02-03T13:43:46.546" v="8226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add mod">
            <ac:chgData name="Chuck Tomasi" userId="79514c44-a18e-4aaa-84b1-18f74099d6b1" providerId="ADAL" clId="{083A307A-D291-B540-A7C7-5367A19BD4E1}" dt="2023-02-03T13:43:55.579" v="8227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add mod">
            <ac:chgData name="Chuck Tomasi" userId="79514c44-a18e-4aaa-84b1-18f74099d6b1" providerId="ADAL" clId="{083A307A-D291-B540-A7C7-5367A19BD4E1}" dt="2023-02-03T13:44:03.030" v="8228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add mod">
            <ac:chgData name="Chuck Tomasi" userId="79514c44-a18e-4aaa-84b1-18f74099d6b1" providerId="ADAL" clId="{083A307A-D291-B540-A7C7-5367A19BD4E1}" dt="2023-02-03T13:44:11.730" v="8229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add mod">
            <ac:chgData name="Chuck Tomasi" userId="79514c44-a18e-4aaa-84b1-18f74099d6b1" providerId="ADAL" clId="{083A307A-D291-B540-A7C7-5367A19BD4E1}" dt="2023-02-03T13:44:19.496" v="8230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add mod">
            <ac:chgData name="Chuck Tomasi" userId="79514c44-a18e-4aaa-84b1-18f74099d6b1" providerId="ADAL" clId="{083A307A-D291-B540-A7C7-5367A19BD4E1}" dt="2023-02-03T13:44:26.529" v="8231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add mod">
            <ac:chgData name="Chuck Tomasi" userId="79514c44-a18e-4aaa-84b1-18f74099d6b1" providerId="ADAL" clId="{083A307A-D291-B540-A7C7-5367A19BD4E1}" dt="2023-02-03T13:44:34.897" v="8232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add mod">
            <ac:chgData name="Chuck Tomasi" userId="79514c44-a18e-4aaa-84b1-18f74099d6b1" providerId="ADAL" clId="{083A307A-D291-B540-A7C7-5367A19BD4E1}" dt="2023-02-03T13:44:42.065" v="8233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add mod">
            <ac:chgData name="Chuck Tomasi" userId="79514c44-a18e-4aaa-84b1-18f74099d6b1" providerId="ADAL" clId="{083A307A-D291-B540-A7C7-5367A19BD4E1}" dt="2023-02-03T13:44:49.695" v="823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add mod">
            <ac:chgData name="Chuck Tomasi" userId="79514c44-a18e-4aaa-84b1-18f74099d6b1" providerId="ADAL" clId="{083A307A-D291-B540-A7C7-5367A19BD4E1}" dt="2023-02-03T13:44:59.033" v="8235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add mod">
            <ac:chgData name="Chuck Tomasi" userId="79514c44-a18e-4aaa-84b1-18f74099d6b1" providerId="ADAL" clId="{083A307A-D291-B540-A7C7-5367A19BD4E1}" dt="2023-02-03T13:45:06.899" v="8236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add mod">
            <ac:chgData name="Chuck Tomasi" userId="79514c44-a18e-4aaa-84b1-18f74099d6b1" providerId="ADAL" clId="{083A307A-D291-B540-A7C7-5367A19BD4E1}" dt="2023-02-03T13:45:14.846" v="8237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add mod">
            <ac:chgData name="Chuck Tomasi" userId="79514c44-a18e-4aaa-84b1-18f74099d6b1" providerId="ADAL" clId="{083A307A-D291-B540-A7C7-5367A19BD4E1}" dt="2023-02-03T13:45:23.415" v="8238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add mod">
            <ac:chgData name="Chuck Tomasi" userId="79514c44-a18e-4aaa-84b1-18f74099d6b1" providerId="ADAL" clId="{083A307A-D291-B540-A7C7-5367A19BD4E1}" dt="2023-02-03T13:45:30.332" v="8239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add mod">
            <ac:chgData name="Chuck Tomasi" userId="79514c44-a18e-4aaa-84b1-18f74099d6b1" providerId="ADAL" clId="{083A307A-D291-B540-A7C7-5367A19BD4E1}" dt="2023-02-03T13:45:37.683" v="8240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add mod">
            <ac:chgData name="Chuck Tomasi" userId="79514c44-a18e-4aaa-84b1-18f74099d6b1" providerId="ADAL" clId="{083A307A-D291-B540-A7C7-5367A19BD4E1}" dt="2023-02-02T03:26:34.678" v="3903" actId="3626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0" creationId="{C727999F-69F6-AD0E-9251-9D563CABA89B}"/>
            </ac:spMkLst>
          </pc:spChg>
          <pc:spChg chg="add 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2" creationId="{0A83C75F-6D6F-FD77-B793-763860FA4D3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2" creationId="{530C0D0A-3582-EF2A-16A3-1AF55359EC4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3" creationId="{C25BFE35-48CB-6400-E2A4-F4F153474059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4" creationId="{9F0D3AB9-1890-E856-22AA-645B487E74DD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5" creationId="{BC746E96-FE2E-7E74-243B-D1F84364B3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6" creationId="{12F9D321-85C0-1A5A-AC0B-ACF6EAD68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7" creationId="{000613FC-8536-2CE9-3755-70358C2398E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8" creationId="{3558727E-8ECF-C847-77B3-47D83B726AE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9" creationId="{730CB4A2-412D-C106-62FA-8DA5859B266B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0" creationId="{9BBEB85A-EA9B-7E0B-7D01-151F0EB95E4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1" creationId="{BA5CD53E-A0A9-B1D0-622B-8038BE6F456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2" creationId="{7EA0FEEF-AE0A-05EE-8CB9-AE5BBA24006F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2" creationId="{7EEE19D6-8D07-9A6D-DCF4-4D9746DD2C8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41.716" v="9579" actId="14100"/>
            <ac:spMkLst>
              <pc:docMk/>
              <pc:sldMasterMk cId="2317532505" sldId="2147483672"/>
              <pc:sldLayoutMk cId="4272125660" sldId="2147483697"/>
              <ac:spMk id="73" creationId="{3D5DBFE9-4BB3-3D5C-64A8-8F9A1F8B5DF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4" creationId="{941DF1CA-B48E-4C8B-7566-713C579CAD8C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5" creationId="{143F046F-34C9-7C74-3B04-214DA7408D0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5" creationId="{F6ADC88E-7D74-D06A-913C-90B80F8F8AC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6" creationId="{39057BE4-4A14-C583-1A35-1679B477B8C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7" creationId="{57449914-5AB7-93D4-9BE9-05F11287C581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8" creationId="{6FB3669F-C823-7567-0D76-923CBBF18A72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5" creationId="{2C2ADADF-568B-133A-63E6-EEB3D8FD8262}"/>
            </ac:spMkLst>
          </pc:spChg>
          <pc:spChg chg="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6" creationId="{7599C612-8AAF-5B47-2222-B46A9AD9148E}"/>
            </ac:spMkLst>
          </pc:spChg>
        </pc:sldLayoutChg>
        <pc:sldLayoutChg chg="add del mod modTransition">
          <pc:chgData name="Chuck Tomasi" userId="79514c44-a18e-4aaa-84b1-18f74099d6b1" providerId="ADAL" clId="{083A307A-D291-B540-A7C7-5367A19BD4E1}" dt="2023-02-02T03:13:15.341" v="3472" actId="2696"/>
          <pc:sldLayoutMkLst>
            <pc:docMk/>
            <pc:sldMasterMk cId="2317532505" sldId="2147483672"/>
            <pc:sldLayoutMk cId="24319327" sldId="2147483698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32.681" v="9578" actId="14100"/>
          <pc:sldLayoutMkLst>
            <pc:docMk/>
            <pc:sldMasterMk cId="2317532505" sldId="2147483672"/>
            <pc:sldLayoutMk cId="1463208559" sldId="2147483698"/>
          </pc:sldLayoutMkLst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" creationId="{22D9BFB1-EAB4-76B9-754F-BEDBC0DAA871}"/>
            </ac:spMkLst>
          </pc:spChg>
          <pc:spChg chg="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0" creationId="{C727999F-69F6-AD0E-9251-9D563CABA89B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2" creationId="{530C0D0A-3582-EF2A-16A3-1AF55359EC4F}"/>
            </ac:spMkLst>
          </pc:spChg>
          <pc:spChg chg="add 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2" creationId="{D2FBDCB2-3C78-7280-AB7A-77AB70A5E62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3" creationId="{5AC7007A-F942-6E10-4D2C-322DFD52A81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5" creationId="{D8469CA5-630C-2451-D785-D3A6E395A2B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6" creationId="{FB0DEC17-43F9-D3FC-BEB5-C5A14DD3F34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7" creationId="{4655F958-71E5-58E5-2C10-665B24E68D2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8" creationId="{294A76A2-7D91-BCC1-208E-DB4DC4BF0B0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9" creationId="{24066308-51C0-EE2F-2E7F-B274BEF67CE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0" creationId="{5BC27071-C3DD-5641-1AA4-47073DB6340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1" creationId="{A9B6E12C-F363-5970-4403-DEA11C39578F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2" creationId="{3D736AE5-1680-D58B-B149-A41C05615E1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2" creationId="{7EEE19D6-8D07-9A6D-DCF4-4D9746DD2C8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3" creationId="{D779F5D5-FF73-8DDE-8C40-1B5064DB0F2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4" creationId="{01AB1307-A911-9D19-D084-1D32E54E98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3:32.681" v="9578" actId="14100"/>
            <ac:spMkLst>
              <pc:docMk/>
              <pc:sldMasterMk cId="2317532505" sldId="2147483672"/>
              <pc:sldLayoutMk cId="1463208559" sldId="2147483698"/>
              <ac:spMk id="75" creationId="{80D5DC91-E8F6-4D15-013D-F7327158576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6" creationId="{00A81AB6-0E39-D608-82CC-EAF3986212E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6" creationId="{39057BE4-4A14-C583-1A35-1679B477B8C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7" creationId="{57449914-5AB7-93D4-9BE9-05F11287C58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8" creationId="{6FB3669F-C823-7567-0D76-923CBBF18A7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6" creationId="{7599C612-8AAF-5B47-2222-B46A9AD9148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mod">
            <ac:chgData name="Chuck Tomasi" userId="79514c44-a18e-4aaa-84b1-18f74099d6b1" providerId="ADAL" clId="{083A307A-D291-B540-A7C7-5367A19BD4E1}" dt="2023-02-03T14:18:52.917" v="9012" actId="164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6:15.590" v="9596" actId="14100"/>
          <pc:sldLayoutMkLst>
            <pc:docMk/>
            <pc:sldMasterMk cId="2317532505" sldId="2147483672"/>
            <pc:sldLayoutMk cId="370519648" sldId="2147483699"/>
          </pc:sldLayoutMkLst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2" creationId="{1A80D116-473B-6E15-17DD-8414F99E0C34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3" creationId="{0F58970B-D726-041D-B46C-FA9E79C05872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4" creationId="{FBB6D9DE-EEFE-279D-42E5-AD520706AE0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8" creationId="{8E46C8F3-3CE0-3C37-50AA-ED6132727B95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9" creationId="{4B8C1585-D2E9-4CE7-EFF9-B8B5183A9F83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0" creationId="{F50DF5DE-D8FA-78C9-9FF7-D9738A4EADC9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1" creationId="{4FF29835-D453-8F8F-CA4B-044D2F3C3C1E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2" creationId="{0B6A0268-12A9-4F37-6BC7-0ACB1E2223D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3" creationId="{F5DCD31F-4E05-6D4F-3971-DCA6B520B92C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4" creationId="{2BFD4665-42CE-7B49-DA77-FA6F38EE8221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5" creationId="{1F07C869-D61F-2260-E84D-E17E73763ECD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6" creationId="{1AD1B754-B91C-7AD8-FDBC-1C7F0ED5CCBB}"/>
            </ac:spMkLst>
          </pc:spChg>
          <pc:spChg chg="add del mod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7" creationId="{273AEF57-0CC2-0EBD-4962-35DA14653839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19" creationId="{385108BA-8437-314E-4B8F-138FF99726BB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0" creationId="{BCDAAACA-56FE-65BD-8C61-9FC87339A48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1" creationId="{94BED118-9F21-84B7-5293-CFEBF0F7E3BF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2" creationId="{48A0425D-9140-D666-2531-8CFCE8AE2035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3" creationId="{BDF9BFED-ADE6-C0C3-C58B-FFF1F701528C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4" creationId="{4599AA98-69AA-9A89-E2A3-4D278579CF3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5" creationId="{85C57CAA-2713-9C14-A669-C535FBB91838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6" creationId="{0D882723-691F-0230-E654-3F0F9C496AF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7" creationId="{8F3C76A1-DEE5-6289-B0EE-8231B6AA5CC0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8" creationId="{0971D5E7-EED9-1A33-7572-8AC30FF31E17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9" creationId="{112C376D-3DA2-2945-370E-FED493FAB92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30" creationId="{F97AF179-DE04-D52A-ABDB-8262C78B5B15}"/>
            </ac:spMkLst>
          </pc:spChg>
          <pc:spChg chg="add mod">
            <ac:chgData name="Chuck Tomasi" userId="79514c44-a18e-4aaa-84b1-18f74099d6b1" providerId="ADAL" clId="{083A307A-D291-B540-A7C7-5367A19BD4E1}" dt="2023-02-03T17:36:15.590" v="9596" actId="14100"/>
            <ac:spMkLst>
              <pc:docMk/>
              <pc:sldMasterMk cId="2317532505" sldId="2147483672"/>
              <pc:sldLayoutMk cId="370519648" sldId="2147483699"/>
              <ac:spMk id="31" creationId="{0D118900-7C39-7657-087B-D3AAEA7EF526}"/>
            </ac:spMkLst>
          </pc:spChg>
          <pc:picChg chg="add mod">
            <ac:chgData name="Chuck Tomasi" userId="79514c44-a18e-4aaa-84b1-18f74099d6b1" providerId="ADAL" clId="{083A307A-D291-B540-A7C7-5367A19BD4E1}" dt="2023-02-03T17:28:58.420" v="9538"/>
            <ac:picMkLst>
              <pc:docMk/>
              <pc:sldMasterMk cId="2317532505" sldId="2147483672"/>
              <pc:sldLayoutMk cId="370519648" sldId="2147483699"/>
              <ac:picMk id="18" creationId="{BE9FFE00-84A1-50C6-1AF1-A3F1AEB3BB5F}"/>
            </ac:picMkLst>
          </pc:picChg>
        </pc:sldLayoutChg>
      </pc:sldMasterChg>
      <pc:sldMasterChg chg="new del mod addSldLayout delSldLayout">
        <pc:chgData name="Chuck Tomasi" userId="79514c44-a18e-4aaa-84b1-18f74099d6b1" providerId="ADAL" clId="{083A307A-D291-B540-A7C7-5367A19BD4E1}" dt="2023-02-03T13:58:57.306" v="8837" actId="6938"/>
        <pc:sldMasterMkLst>
          <pc:docMk/>
          <pc:sldMasterMk cId="2441167119" sldId="2147483699"/>
        </pc:sldMasterMkLst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3815484845" sldId="2147483700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72032191" sldId="2147483701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67902240" sldId="2147483702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82404873" sldId="2147483703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211658902" sldId="2147483704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090077646" sldId="2147483705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23716753" sldId="2147483706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39830018" sldId="2147483707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30097902" sldId="2147483708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545400363" sldId="2147483709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279361180" sldId="2147483710"/>
          </pc:sldLayoutMkLst>
        </pc:sldLayoutChg>
      </pc:sldMasterChg>
    </pc:docChg>
  </pc:docChgLst>
  <pc:docChgLst>
    <pc:chgData name="Chuck Tomasi" userId="79514c44-a18e-4aaa-84b1-18f74099d6b1" providerId="ADAL" clId="{70B285C9-A974-F34B-AD8D-3FB14468C94D}"/>
    <pc:docChg chg="undo custSel addSld delSld modSld">
      <pc:chgData name="Chuck Tomasi" userId="79514c44-a18e-4aaa-84b1-18f74099d6b1" providerId="ADAL" clId="{70B285C9-A974-F34B-AD8D-3FB14468C94D}" dt="2023-01-27T19:59:17.590" v="570"/>
      <pc:docMkLst>
        <pc:docMk/>
      </pc:docMkLst>
      <pc:sldChg chg="modSp del mod">
        <pc:chgData name="Chuck Tomasi" userId="79514c44-a18e-4aaa-84b1-18f74099d6b1" providerId="ADAL" clId="{70B285C9-A974-F34B-AD8D-3FB14468C94D}" dt="2023-01-27T17:33:01.064" v="490" actId="2696"/>
        <pc:sldMkLst>
          <pc:docMk/>
          <pc:sldMk cId="842456721" sldId="256"/>
        </pc:sldMkLst>
        <pc:graphicFrameChg chg="modGraphic">
          <ac:chgData name="Chuck Tomasi" userId="79514c44-a18e-4aaa-84b1-18f74099d6b1" providerId="ADAL" clId="{70B285C9-A974-F34B-AD8D-3FB14468C94D}" dt="2023-01-27T17:29:05.565" v="433" actId="207"/>
          <ac:graphicFrameMkLst>
            <pc:docMk/>
            <pc:sldMk cId="842456721" sldId="256"/>
            <ac:graphicFrameMk id="7" creationId="{BFF34BF9-7D3F-BAF8-A7A2-7913B254ABBB}"/>
          </ac:graphicFrameMkLst>
        </pc:graphicFrameChg>
      </pc:sldChg>
      <pc:sldChg chg="addSp delSp modSp mod">
        <pc:chgData name="Chuck Tomasi" userId="79514c44-a18e-4aaa-84b1-18f74099d6b1" providerId="ADAL" clId="{70B285C9-A974-F34B-AD8D-3FB14468C94D}" dt="2023-01-27T19:58:11.805" v="543" actId="122"/>
        <pc:sldMkLst>
          <pc:docMk/>
          <pc:sldMk cId="3298930581" sldId="257"/>
        </pc:sldMkLst>
        <pc:spChg chg="add mod">
          <ac:chgData name="Chuck Tomasi" userId="79514c44-a18e-4aaa-84b1-18f74099d6b1" providerId="ADAL" clId="{70B285C9-A974-F34B-AD8D-3FB14468C94D}" dt="2023-01-27T16:55:54.035" v="29" actId="207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79514c44-a18e-4aaa-84b1-18f74099d6b1" providerId="ADAL" clId="{70B285C9-A974-F34B-AD8D-3FB14468C94D}" dt="2023-01-27T17:13:33.353" v="204" actId="103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79514c44-a18e-4aaa-84b1-18f74099d6b1" providerId="ADAL" clId="{70B285C9-A974-F34B-AD8D-3FB14468C94D}" dt="2023-01-27T17:22:45.148" v="427" actId="20577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9:58:11.805" v="543" actId="122"/>
          <ac:spMkLst>
            <pc:docMk/>
            <pc:sldMk cId="3298930581" sldId="25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7:33:32.823" v="492" actId="478"/>
          <ac:graphicFrameMkLst>
            <pc:docMk/>
            <pc:sldMk cId="3298930581" sldId="257"/>
            <ac:graphicFrameMk id="2" creationId="{453FEAF9-772C-3A53-7385-6146E140F4BA}"/>
          </ac:graphicFrameMkLst>
        </pc:graphicFrameChg>
        <pc:graphicFrameChg chg="add mod modGraphic">
          <ac:chgData name="Chuck Tomasi" userId="79514c44-a18e-4aaa-84b1-18f74099d6b1" providerId="ADAL" clId="{70B285C9-A974-F34B-AD8D-3FB14468C94D}" dt="2023-01-27T19:57:49.751" v="541" actId="1036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">
          <ac:chgData name="Chuck Tomasi" userId="79514c44-a18e-4aaa-84b1-18f74099d6b1" providerId="ADAL" clId="{70B285C9-A974-F34B-AD8D-3FB14468C94D}" dt="2023-01-27T16:47:17.272" v="1"/>
          <ac:picMkLst>
            <pc:docMk/>
            <pc:sldMk cId="3298930581" sldId="257"/>
            <ac:picMk id="1026" creationId="{C72DAB2F-F2FC-F545-780B-B6B742A9227D}"/>
          </ac:picMkLst>
        </pc:picChg>
        <pc:picChg chg="add del mod">
          <ac:chgData name="Chuck Tomasi" userId="79514c44-a18e-4aaa-84b1-18f74099d6b1" providerId="ADAL" clId="{70B285C9-A974-F34B-AD8D-3FB14468C94D}" dt="2023-01-27T16:50:24.201" v="16" actId="478"/>
          <ac:picMkLst>
            <pc:docMk/>
            <pc:sldMk cId="3298930581" sldId="257"/>
            <ac:picMk id="1028" creationId="{41C706DF-A12F-B7A4-32EF-A55135F4F6F1}"/>
          </ac:picMkLst>
        </pc:picChg>
        <pc:cxnChg chg="add del">
          <ac:chgData name="Chuck Tomasi" userId="79514c44-a18e-4aaa-84b1-18f74099d6b1" providerId="ADAL" clId="{70B285C9-A974-F34B-AD8D-3FB14468C94D}" dt="2023-01-27T17:03:07.411" v="39" actId="11529"/>
          <ac:cxnSpMkLst>
            <pc:docMk/>
            <pc:sldMk cId="3298930581" sldId="257"/>
            <ac:cxnSpMk id="7" creationId="{35718096-31AE-9073-0AE1-C6C8FC84251F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9" creationId="{1030C269-8356-D016-C915-C4DA0D5F63D9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0" creationId="{FD1403D9-2616-ABFA-8539-D92F7E742BD4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1" creationId="{3D81F6FC-7668-8231-2CB1-B41F956703F3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2" creationId="{5CC755CC-3E3E-3910-574C-C935C4151299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3" creationId="{42AE6B8B-66D1-7D90-3143-2DA1A6F71FB0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4" creationId="{4AE95D1A-B47E-D49A-9DC7-47FAE0E324A8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5" creationId="{7A5BEF58-5590-1D20-7DA8-EB1274D5E2AA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6" creationId="{BFEE5AF3-1D6C-AD6E-6F00-1629F816DD7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7" creationId="{A4417250-B9A8-D52B-DE60-3C599D96BEEE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8" creationId="{4F622C66-6455-84B9-D413-D6DA1E778B84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9" creationId="{4E6F6549-63E3-624A-D254-0BDAB08EA1E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20" creationId="{5CD08436-D11E-0A0E-0D67-4E532C5A68D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1" creationId="{831DFB04-051F-9C34-5486-2E63F9B48B6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2" creationId="{489A7A45-5CCF-27E9-6EDF-8D8DAA8DC04F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3" creationId="{188E1EB9-F82D-9A0C-A772-8B7501F2178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4" creationId="{1ADB8FA0-F947-CA3E-D79B-ACFF6E7C57B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5" creationId="{465F5176-BEB5-CB2D-CBBD-34A76878043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6" creationId="{83485000-3D97-3EC2-07A3-DB19FD3DBE7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7" creationId="{1CA876A7-A8E4-8058-7271-61089D5D5303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8" creationId="{BEF9DD0B-C72E-FFD9-FA05-A672999E437C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9" creationId="{DFD9B1CD-91C8-056C-99EB-979CF363DA89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0" creationId="{22206CA7-4322-D0CE-00AF-9E34D32DB118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1" creationId="{CA435B67-07BE-5D96-EE5B-659ADCBFECD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2" creationId="{99CE4847-770F-1380-065F-E51881221EFC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3" creationId="{BA615242-DDFE-CBF3-D85A-59A22B1FF989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4" creationId="{CA0B4344-D766-8184-43EA-8998559A4E54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5" creationId="{E83BDF2D-2820-0FDB-8B8E-99CF53BF16B3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6" creationId="{49D44DDF-AC89-0A0A-5898-11864B83176E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7" creationId="{9A8918D3-EE24-3CBF-A3BC-4E7F9BFAD4EF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8" creationId="{EA945D77-7636-85D0-4B3B-F837868E1C1D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9" creationId="{B27D9B73-81FF-CE9E-D4DD-7C9E0369B531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0" creationId="{99E0BE5B-A207-5C8A-B757-04F3659BBDE2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1" creationId="{D696BCF8-1E23-1140-4BA7-DB926A49C37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2" creationId="{57092B7D-FEF5-5829-FA71-8FCB385F510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3" creationId="{34A2A282-7BB5-8F7F-2059-8153B805F85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4" creationId="{953C4AFD-3D11-556A-CC10-15ED221E4003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3" creationId="{1B347504-6EC8-2A8C-6DB7-A43ED168DDA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4" creationId="{2D902966-90C1-646E-E232-0AD5C7A4146B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5" creationId="{8C14786F-4E16-7B9F-37DE-2C1866C0C051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6" creationId="{531FF717-A437-615C-41B7-EFA717F6D72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7" creationId="{439C2967-E401-DF06-660B-F03E94E368D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8" creationId="{81464026-4987-A228-B580-875D3D2DC4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9" creationId="{2448F2F6-C683-41F2-48A4-3AA921F63EB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0" creationId="{0B7253B5-6850-FCFB-B8E6-9323713E7A3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1" creationId="{6774F089-3890-E13F-FC52-7499E346C76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2" creationId="{02C3A396-431D-1201-4172-2443635DAC6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3" creationId="{F05C0BDF-282E-3B98-850E-4A82C2D7BCB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4" creationId="{C47454E8-E4D4-ACFA-B81E-FA62E4E7339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5" creationId="{DF27CBC4-F14B-0BD6-0ACE-8A37074A4DD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6" creationId="{B820C5D8-7433-EC92-669B-53B9B81C993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7" creationId="{BD829A95-99DB-34E8-4F2E-58AA155F157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8" creationId="{CE1B4C29-1C32-CE81-D23D-3B93DB22DC0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9" creationId="{1AEE729A-33FF-22ED-8E23-03ABB8EECF6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0" creationId="{C9CBD1B9-3B05-35AB-BC25-DA54DB951DD3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1" creationId="{370F81E9-BFAC-B7C6-6508-2FE36929994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2" creationId="{4B44E59E-61A4-ACA4-5B95-582EE511850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3" creationId="{78BB7B89-6A25-003F-2889-3D2DCDE7C33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4" creationId="{9112502F-C1A9-5ECA-328C-DB8915BA147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5" creationId="{92F33AA2-ABD1-9D3E-7144-ED21B94E0E7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6" creationId="{25DB32B0-8F75-8675-3D8E-4BD7489C904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7" creationId="{37542E7D-A2AA-44CD-468E-F7A00932E86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8" creationId="{80A86537-0E20-9A21-9F55-DCEA9D71D35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9" creationId="{9E67C887-03BE-474C-D5CF-7C5942CFD2C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0" creationId="{F28184D2-AB8E-5463-909A-F43A8CC0AE8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1" creationId="{4435380C-D1E6-6A8C-31F7-8D3A564174D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2" creationId="{6BB8126C-1B07-023C-78B0-794813BA14E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3" creationId="{43DCD7F3-9BCC-585E-AD84-80C49A66D54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4" creationId="{214F7286-008D-9651-9347-8160D185610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5" creationId="{6EBC2720-A13C-C3B4-0542-3BC35D397D1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6" creationId="{6627B15C-BCD9-A964-54E0-5895203B08C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7" creationId="{6286FD61-1828-6DB0-F82B-CAFD8E2C9E25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8" creationId="{35F697CF-850F-EBBB-BFF9-F16BAA4F18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9" creationId="{47F5B774-842C-8444-F4E8-A400F6E4A358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0" creationId="{3E02E6EC-3E60-C955-FB6A-297AFF3DD26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1" creationId="{625F6ECB-37B4-A631-BA14-061ABA75585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2" creationId="{22DEC355-7E99-34DC-2D5D-D9BC887FC32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3" creationId="{98861BE4-3151-9431-5313-97DEA0AEC8F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4" creationId="{F004558C-BD95-BEC2-2D6E-DDC907B657AF}"/>
          </ac:cxnSpMkLst>
        </pc:cxnChg>
        <pc:cxnChg chg="add mod">
          <ac:chgData name="Chuck Tomasi" userId="79514c44-a18e-4aaa-84b1-18f74099d6b1" providerId="ADAL" clId="{70B285C9-A974-F34B-AD8D-3FB14468C94D}" dt="2023-01-27T17:12:15.998" v="142"/>
          <ac:cxnSpMkLst>
            <pc:docMk/>
            <pc:sldMk cId="3298930581" sldId="257"/>
            <ac:cxnSpMk id="125" creationId="{24A5DDE0-1911-3232-0A8C-BCD5633234AC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6" creationId="{E020663C-B9C0-B557-0D6B-C7D4887517EE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add mod">
        <pc:chgData name="Chuck Tomasi" userId="79514c44-a18e-4aaa-84b1-18f74099d6b1" providerId="ADAL" clId="{70B285C9-A974-F34B-AD8D-3FB14468C94D}" dt="2023-01-27T19:58:22.826" v="544"/>
        <pc:sldMkLst>
          <pc:docMk/>
          <pc:sldMk cId="67720852" sldId="258"/>
        </pc:sldMkLst>
        <pc:spChg chg="add mod">
          <ac:chgData name="Chuck Tomasi" userId="79514c44-a18e-4aaa-84b1-18f74099d6b1" providerId="ADAL" clId="{70B285C9-A974-F34B-AD8D-3FB14468C94D}" dt="2023-01-27T17:22:40.765" v="425" actId="20577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70B285C9-A974-F34B-AD8D-3FB14468C94D}" dt="2023-01-27T17:22:16.258" v="421" actId="478"/>
          <ac:spMkLst>
            <pc:docMk/>
            <pc:sldMk cId="67720852" sldId="25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0.011" v="216" actId="20577"/>
          <ac:spMkLst>
            <pc:docMk/>
            <pc:sldMk cId="67720852" sldId="25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21.888" v="510" actId="478"/>
          <ac:graphicFrameMkLst>
            <pc:docMk/>
            <pc:sldMk cId="67720852" sldId="258"/>
            <ac:graphicFrameMk id="3" creationId="{13503D2D-29D1-1AB6-00CE-ABB26D29FED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2.826" v="544"/>
          <ac:graphicFrameMkLst>
            <pc:docMk/>
            <pc:sldMk cId="67720852" sldId="258"/>
            <ac:graphicFrameMk id="5" creationId="{655AA1C6-F334-5377-E7D8-179ADB6D6275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02:40.901" v="37" actId="2696"/>
        <pc:sldMkLst>
          <pc:docMk/>
          <pc:sldMk cId="2851937258" sldId="258"/>
        </pc:sldMkLst>
        <pc:spChg chg="mod">
          <ac:chgData name="Chuck Tomasi" userId="79514c44-a18e-4aaa-84b1-18f74099d6b1" providerId="ADAL" clId="{70B285C9-A974-F34B-AD8D-3FB14468C94D}" dt="2023-01-27T17:02:35.815" v="36" actId="20577"/>
          <ac:spMkLst>
            <pc:docMk/>
            <pc:sldMk cId="2851937258" sldId="258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25.900" v="545"/>
        <pc:sldMkLst>
          <pc:docMk/>
          <pc:sldMk cId="1219390823" sldId="25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219390823" sldId="25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8.365" v="222" actId="20577"/>
          <ac:spMkLst>
            <pc:docMk/>
            <pc:sldMk cId="1219390823" sldId="259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4:40.982" v="512" actId="478"/>
          <ac:graphicFrameMkLst>
            <pc:docMk/>
            <pc:sldMk cId="1219390823" sldId="259"/>
            <ac:graphicFrameMk id="2" creationId="{927C206C-287F-7CD1-004E-97B9A58AA00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5.900" v="545"/>
          <ac:graphicFrameMkLst>
            <pc:docMk/>
            <pc:sldMk cId="1219390823" sldId="259"/>
            <ac:graphicFrameMk id="3" creationId="{AC3C5758-AB9A-4244-C64D-A35287E494D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7.781" v="546"/>
        <pc:sldMkLst>
          <pc:docMk/>
          <pc:sldMk cId="3812886585" sldId="26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12886585" sldId="26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5:06.084" v="228" actId="20577"/>
          <ac:spMkLst>
            <pc:docMk/>
            <pc:sldMk cId="3812886585" sldId="26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46.092" v="513" actId="478"/>
          <ac:graphicFrameMkLst>
            <pc:docMk/>
            <pc:sldMk cId="3812886585" sldId="260"/>
            <ac:graphicFrameMk id="2" creationId="{FAF878A6-3842-7181-7DE1-C4BDDA361FF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7.781" v="546"/>
          <ac:graphicFrameMkLst>
            <pc:docMk/>
            <pc:sldMk cId="3812886585" sldId="260"/>
            <ac:graphicFrameMk id="3" creationId="{3CCCCCB9-DDD4-9583-F7CE-3BF2DE71175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9.578" v="547"/>
        <pc:sldMkLst>
          <pc:docMk/>
          <pc:sldMk cId="1136407329" sldId="26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136407329" sldId="26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44.146" v="257" actId="20577"/>
          <ac:spMkLst>
            <pc:docMk/>
            <pc:sldMk cId="1136407329" sldId="26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54.142" v="514" actId="478"/>
          <ac:graphicFrameMkLst>
            <pc:docMk/>
            <pc:sldMk cId="1136407329" sldId="261"/>
            <ac:graphicFrameMk id="2" creationId="{313C6BC9-F3AC-F6D0-1401-5096BDAD90F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9.578" v="547"/>
          <ac:graphicFrameMkLst>
            <pc:docMk/>
            <pc:sldMk cId="1136407329" sldId="261"/>
            <ac:graphicFrameMk id="3" creationId="{B5CD5C09-F875-E847-9EB0-9A3D8E125AA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2.360" v="548"/>
        <pc:sldMkLst>
          <pc:docMk/>
          <pc:sldMk cId="2413110862" sldId="26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13110862" sldId="26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0.728" v="264" actId="20577"/>
          <ac:spMkLst>
            <pc:docMk/>
            <pc:sldMk cId="2413110862" sldId="26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05.193" v="515" actId="478"/>
          <ac:graphicFrameMkLst>
            <pc:docMk/>
            <pc:sldMk cId="2413110862" sldId="262"/>
            <ac:graphicFrameMk id="2" creationId="{7CE5A0A6-066A-A5D3-701A-554254BE7A3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2.360" v="548"/>
          <ac:graphicFrameMkLst>
            <pc:docMk/>
            <pc:sldMk cId="2413110862" sldId="262"/>
            <ac:graphicFrameMk id="3" creationId="{8756AC25-D7BF-CB74-6054-205C355F5EB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4.754" v="549"/>
        <pc:sldMkLst>
          <pc:docMk/>
          <pc:sldMk cId="2495521372" sldId="26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95521372" sldId="26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7.921" v="269" actId="20577"/>
          <ac:spMkLst>
            <pc:docMk/>
            <pc:sldMk cId="2495521372" sldId="26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15.393" v="516" actId="478"/>
          <ac:graphicFrameMkLst>
            <pc:docMk/>
            <pc:sldMk cId="2495521372" sldId="263"/>
            <ac:graphicFrameMk id="2" creationId="{C16B810C-FE66-2C1B-0126-7EB056DAD5BF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4.754" v="549"/>
          <ac:graphicFrameMkLst>
            <pc:docMk/>
            <pc:sldMk cId="2495521372" sldId="263"/>
            <ac:graphicFrameMk id="3" creationId="{BD789726-5544-3F1B-B7C7-F38B7ABAFDA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7.021" v="550"/>
        <pc:sldMkLst>
          <pc:docMk/>
          <pc:sldMk cId="3215541998" sldId="26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215541998" sldId="26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05.665" v="274" actId="20577"/>
          <ac:spMkLst>
            <pc:docMk/>
            <pc:sldMk cId="3215541998" sldId="26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1.207" v="517" actId="478"/>
          <ac:graphicFrameMkLst>
            <pc:docMk/>
            <pc:sldMk cId="3215541998" sldId="264"/>
            <ac:graphicFrameMk id="2" creationId="{0DE53076-5E00-572B-F655-D6BF28F6C1E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7.021" v="550"/>
          <ac:graphicFrameMkLst>
            <pc:docMk/>
            <pc:sldMk cId="3215541998" sldId="264"/>
            <ac:graphicFrameMk id="3" creationId="{2AD4A7AC-D60E-508A-9596-C70CA7C37DE1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8.984" v="551"/>
        <pc:sldMkLst>
          <pc:docMk/>
          <pc:sldMk cId="2509849337" sldId="26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9849337" sldId="26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14.687" v="285" actId="20577"/>
          <ac:spMkLst>
            <pc:docMk/>
            <pc:sldMk cId="2509849337" sldId="26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7.793" v="518" actId="478"/>
          <ac:graphicFrameMkLst>
            <pc:docMk/>
            <pc:sldMk cId="2509849337" sldId="265"/>
            <ac:graphicFrameMk id="2" creationId="{ECE287E3-55C1-BB8F-1B78-C09446781C7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8.984" v="551"/>
          <ac:graphicFrameMkLst>
            <pc:docMk/>
            <pc:sldMk cId="2509849337" sldId="265"/>
            <ac:graphicFrameMk id="3" creationId="{3A84A55A-5366-6214-1FD6-6DBB2408416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1.191" v="552"/>
        <pc:sldMkLst>
          <pc:docMk/>
          <pc:sldMk cId="850423631" sldId="26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50423631" sldId="26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22.251" v="291" actId="20577"/>
          <ac:spMkLst>
            <pc:docMk/>
            <pc:sldMk cId="850423631" sldId="26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36.201" v="519" actId="478"/>
          <ac:graphicFrameMkLst>
            <pc:docMk/>
            <pc:sldMk cId="850423631" sldId="266"/>
            <ac:graphicFrameMk id="2" creationId="{1220C59D-13B8-501E-48AF-296F94EE815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1.191" v="552"/>
          <ac:graphicFrameMkLst>
            <pc:docMk/>
            <pc:sldMk cId="850423631" sldId="266"/>
            <ac:graphicFrameMk id="3" creationId="{CF1D2F92-DD51-472E-EC87-C8099E2117D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3.322" v="553"/>
        <pc:sldMkLst>
          <pc:docMk/>
          <pc:sldMk cId="3037892168" sldId="26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7892168" sldId="26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3.651" v="299" actId="20577"/>
          <ac:spMkLst>
            <pc:docMk/>
            <pc:sldMk cId="3037892168" sldId="267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5:44.327" v="521" actId="478"/>
          <ac:graphicFrameMkLst>
            <pc:docMk/>
            <pc:sldMk cId="3037892168" sldId="267"/>
            <ac:graphicFrameMk id="2" creationId="{009296A8-8118-DBA7-4118-5909E8CFEAA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3.322" v="553"/>
          <ac:graphicFrameMkLst>
            <pc:docMk/>
            <pc:sldMk cId="3037892168" sldId="267"/>
            <ac:graphicFrameMk id="3" creationId="{96339C03-D6CE-0BBA-B2BC-187D45C60A3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5.497" v="554"/>
        <pc:sldMkLst>
          <pc:docMk/>
          <pc:sldMk cId="2582771408" sldId="26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82771408" sldId="26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9.968" v="305" actId="20577"/>
          <ac:spMkLst>
            <pc:docMk/>
            <pc:sldMk cId="2582771408" sldId="26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50.993" v="522" actId="478"/>
          <ac:graphicFrameMkLst>
            <pc:docMk/>
            <pc:sldMk cId="2582771408" sldId="268"/>
            <ac:graphicFrameMk id="2" creationId="{95CD9F35-D5AF-BFC6-CFEA-1B592BF556A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5.497" v="554"/>
          <ac:graphicFrameMkLst>
            <pc:docMk/>
            <pc:sldMk cId="2582771408" sldId="268"/>
            <ac:graphicFrameMk id="3" creationId="{D0EB5C9E-3B81-C3AE-DB6F-2949911D89CC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7.501" v="555"/>
        <pc:sldMkLst>
          <pc:docMk/>
          <pc:sldMk cId="1961030622" sldId="26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961030622" sldId="26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46.994" v="311" actId="20577"/>
          <ac:spMkLst>
            <pc:docMk/>
            <pc:sldMk cId="1961030622" sldId="26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1.243" v="523" actId="478"/>
          <ac:graphicFrameMkLst>
            <pc:docMk/>
            <pc:sldMk cId="1961030622" sldId="269"/>
            <ac:graphicFrameMk id="2" creationId="{8B378121-D8CB-0942-DC60-6EFA14DC24AD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7.501" v="555"/>
          <ac:graphicFrameMkLst>
            <pc:docMk/>
            <pc:sldMk cId="1961030622" sldId="269"/>
            <ac:graphicFrameMk id="3" creationId="{C01A1CCD-9B41-5C9F-13D9-FD5326BC7BC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9.559" v="556"/>
        <pc:sldMkLst>
          <pc:docMk/>
          <pc:sldMk cId="2508566690" sldId="27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8566690" sldId="27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53.513" v="317" actId="20577"/>
          <ac:spMkLst>
            <pc:docMk/>
            <pc:sldMk cId="2508566690" sldId="27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8.393" v="524" actId="478"/>
          <ac:graphicFrameMkLst>
            <pc:docMk/>
            <pc:sldMk cId="2508566690" sldId="270"/>
            <ac:graphicFrameMk id="2" creationId="{C05DB319-882D-FB06-95F9-95781892CF9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9.559" v="556"/>
          <ac:graphicFrameMkLst>
            <pc:docMk/>
            <pc:sldMk cId="2508566690" sldId="270"/>
            <ac:graphicFrameMk id="3" creationId="{92B71D13-FE53-1B71-C5D3-CBD9F9E56C4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1.314" v="557"/>
        <pc:sldMkLst>
          <pc:docMk/>
          <pc:sldMk cId="901501189" sldId="27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01501189" sldId="27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02.847" v="323" actId="20577"/>
          <ac:spMkLst>
            <pc:docMk/>
            <pc:sldMk cId="901501189" sldId="27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14.776" v="525" actId="478"/>
          <ac:graphicFrameMkLst>
            <pc:docMk/>
            <pc:sldMk cId="901501189" sldId="271"/>
            <ac:graphicFrameMk id="2" creationId="{CC853F73-034A-0E38-D0AC-F36393BF158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1.314" v="557"/>
          <ac:graphicFrameMkLst>
            <pc:docMk/>
            <pc:sldMk cId="901501189" sldId="271"/>
            <ac:graphicFrameMk id="3" creationId="{82A79C60-C01E-4D98-2C3F-87DFD6F4BA63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3.214" v="558"/>
        <pc:sldMkLst>
          <pc:docMk/>
          <pc:sldMk cId="4056870963" sldId="27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4056870963" sldId="27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14.694" v="329" actId="20577"/>
          <ac:spMkLst>
            <pc:docMk/>
            <pc:sldMk cId="4056870963" sldId="27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2.393" v="526" actId="478"/>
          <ac:graphicFrameMkLst>
            <pc:docMk/>
            <pc:sldMk cId="4056870963" sldId="272"/>
            <ac:graphicFrameMk id="2" creationId="{06028B63-A46E-2034-B2C3-93B3E7D21B4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3.214" v="558"/>
          <ac:graphicFrameMkLst>
            <pc:docMk/>
            <pc:sldMk cId="4056870963" sldId="272"/>
            <ac:graphicFrameMk id="3" creationId="{142243BA-84EB-6002-E8E2-A3FD2CC9C6B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5.199" v="559"/>
        <pc:sldMkLst>
          <pc:docMk/>
          <pc:sldMk cId="827423460" sldId="27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27423460" sldId="27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54.740" v="340" actId="20577"/>
          <ac:spMkLst>
            <pc:docMk/>
            <pc:sldMk cId="827423460" sldId="27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7.893" v="527" actId="478"/>
          <ac:graphicFrameMkLst>
            <pc:docMk/>
            <pc:sldMk cId="827423460" sldId="273"/>
            <ac:graphicFrameMk id="2" creationId="{F9B13719-F877-6F93-9073-DC59D0DB3ED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5.199" v="559"/>
          <ac:graphicFrameMkLst>
            <pc:docMk/>
            <pc:sldMk cId="827423460" sldId="273"/>
            <ac:graphicFrameMk id="3" creationId="{23FAA32F-4296-F613-659E-D336C9D4DD4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0.047" v="561"/>
        <pc:sldMkLst>
          <pc:docMk/>
          <pc:sldMk cId="3842731141" sldId="27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2731141" sldId="27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09.267" v="345" actId="20577"/>
          <ac:spMkLst>
            <pc:docMk/>
            <pc:sldMk cId="3842731141" sldId="27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0.043" v="529" actId="478"/>
          <ac:graphicFrameMkLst>
            <pc:docMk/>
            <pc:sldMk cId="3842731141" sldId="274"/>
            <ac:graphicFrameMk id="2" creationId="{4D4DDA9B-3F47-F7E7-5591-7D7F90316419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0.047" v="561"/>
          <ac:graphicFrameMkLst>
            <pc:docMk/>
            <pc:sldMk cId="3842731141" sldId="274"/>
            <ac:graphicFrameMk id="3" creationId="{0DA4B8A5-1DBF-D56B-3CA6-5774C9B7FE3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2.698" v="562"/>
        <pc:sldMkLst>
          <pc:docMk/>
          <pc:sldMk cId="3866784490" sldId="27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66784490" sldId="27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23.974" v="351" actId="20577"/>
          <ac:spMkLst>
            <pc:docMk/>
            <pc:sldMk cId="3866784490" sldId="27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8.644" v="530" actId="478"/>
          <ac:graphicFrameMkLst>
            <pc:docMk/>
            <pc:sldMk cId="3866784490" sldId="275"/>
            <ac:graphicFrameMk id="2" creationId="{B67709CC-60A8-6138-2AF7-103D2D0F0CE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2.698" v="562"/>
          <ac:graphicFrameMkLst>
            <pc:docMk/>
            <pc:sldMk cId="3866784490" sldId="275"/>
            <ac:graphicFrameMk id="3" creationId="{2B47D71C-E23B-6CB0-E025-CE826B2420E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4.565" v="563"/>
        <pc:sldMkLst>
          <pc:docMk/>
          <pc:sldMk cId="3849048372" sldId="27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9048372" sldId="27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19.768" v="386" actId="20577"/>
          <ac:spMkLst>
            <pc:docMk/>
            <pc:sldMk cId="3849048372" sldId="27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54.696" v="531" actId="478"/>
          <ac:graphicFrameMkLst>
            <pc:docMk/>
            <pc:sldMk cId="3849048372" sldId="276"/>
            <ac:graphicFrameMk id="2" creationId="{1ABD7972-38DB-41C7-188F-9E63C337EBA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4.565" v="563"/>
          <ac:graphicFrameMkLst>
            <pc:docMk/>
            <pc:sldMk cId="3849048372" sldId="276"/>
            <ac:graphicFrameMk id="3" creationId="{3A0D049B-57B8-D289-6D2B-9219F1C4798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6.686" v="564"/>
        <pc:sldMkLst>
          <pc:docMk/>
          <pc:sldMk cId="3741301366" sldId="27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741301366" sldId="27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25.784" v="389" actId="20577"/>
          <ac:spMkLst>
            <pc:docMk/>
            <pc:sldMk cId="3741301366" sldId="27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0.144" v="532" actId="478"/>
          <ac:graphicFrameMkLst>
            <pc:docMk/>
            <pc:sldMk cId="3741301366" sldId="277"/>
            <ac:graphicFrameMk id="2" creationId="{774ED045-DFE6-35B7-4386-0DAADC6B0E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6.686" v="564"/>
          <ac:graphicFrameMkLst>
            <pc:docMk/>
            <pc:sldMk cId="3741301366" sldId="277"/>
            <ac:graphicFrameMk id="3" creationId="{A8F8F396-1DD5-0AE7-2D44-A7D77B1E4D8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8.592" v="565"/>
        <pc:sldMkLst>
          <pc:docMk/>
          <pc:sldMk cId="2991376446" sldId="27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991376446" sldId="27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0.335" v="392" actId="20577"/>
          <ac:spMkLst>
            <pc:docMk/>
            <pc:sldMk cId="2991376446" sldId="27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6.292" v="533" actId="478"/>
          <ac:graphicFrameMkLst>
            <pc:docMk/>
            <pc:sldMk cId="2991376446" sldId="278"/>
            <ac:graphicFrameMk id="2" creationId="{BB343601-AC88-3CAA-51C1-1516FE9436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8.592" v="565"/>
          <ac:graphicFrameMkLst>
            <pc:docMk/>
            <pc:sldMk cId="2991376446" sldId="278"/>
            <ac:graphicFrameMk id="3" creationId="{0EA0F088-5DA3-4024-4B9D-65C7A4695A2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0.608" v="566"/>
        <pc:sldMkLst>
          <pc:docMk/>
          <pc:sldMk cId="985055038" sldId="27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85055038" sldId="27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5.151" v="393" actId="20577"/>
          <ac:spMkLst>
            <pc:docMk/>
            <pc:sldMk cId="985055038" sldId="27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2.994" v="534" actId="478"/>
          <ac:graphicFrameMkLst>
            <pc:docMk/>
            <pc:sldMk cId="985055038" sldId="279"/>
            <ac:graphicFrameMk id="2" creationId="{758636E5-C3D1-D7FD-BD9C-C97462171C3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0.608" v="566"/>
          <ac:graphicFrameMkLst>
            <pc:docMk/>
            <pc:sldMk cId="985055038" sldId="279"/>
            <ac:graphicFrameMk id="3" creationId="{9B55CB39-2D8A-748B-A85D-BD08335CBB1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2.376" v="567"/>
        <pc:sldMkLst>
          <pc:docMk/>
          <pc:sldMk cId="2822145113" sldId="28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822145113" sldId="28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1.260" v="395" actId="20577"/>
          <ac:spMkLst>
            <pc:docMk/>
            <pc:sldMk cId="2822145113" sldId="28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8.128" v="535" actId="478"/>
          <ac:graphicFrameMkLst>
            <pc:docMk/>
            <pc:sldMk cId="2822145113" sldId="280"/>
            <ac:graphicFrameMk id="2" creationId="{05476037-CBD9-85D0-3968-DCE929DFDEB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2.376" v="567"/>
          <ac:graphicFrameMkLst>
            <pc:docMk/>
            <pc:sldMk cId="2822145113" sldId="280"/>
            <ac:graphicFrameMk id="3" creationId="{1B3947ED-0F95-A10E-7429-46CF4A5413CB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4.177" v="568"/>
        <pc:sldMkLst>
          <pc:docMk/>
          <pc:sldMk cId="567279017" sldId="28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567279017" sldId="28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6.127" v="398" actId="20577"/>
          <ac:spMkLst>
            <pc:docMk/>
            <pc:sldMk cId="567279017" sldId="28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24.449" v="536" actId="478"/>
          <ac:graphicFrameMkLst>
            <pc:docMk/>
            <pc:sldMk cId="567279017" sldId="281"/>
            <ac:graphicFrameMk id="2" creationId="{947BDC16-A94D-7EF7-9EED-1B575448A5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4.177" v="568"/>
          <ac:graphicFrameMkLst>
            <pc:docMk/>
            <pc:sldMk cId="567279017" sldId="281"/>
            <ac:graphicFrameMk id="3" creationId="{97F9A366-6F4E-D4BC-9D1F-612542A2657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5.846" v="569"/>
        <pc:sldMkLst>
          <pc:docMk/>
          <pc:sldMk cId="2019294002" sldId="28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019294002" sldId="28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1.470" v="401" actId="20577"/>
          <ac:spMkLst>
            <pc:docMk/>
            <pc:sldMk cId="2019294002" sldId="28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0.394" v="537" actId="478"/>
          <ac:graphicFrameMkLst>
            <pc:docMk/>
            <pc:sldMk cId="2019294002" sldId="282"/>
            <ac:graphicFrameMk id="2" creationId="{321D3090-E4CA-3F67-CA4D-AC5C8A108C65}"/>
          </ac:graphicFrameMkLst>
        </pc:graphicFrameChg>
        <pc:graphicFrameChg chg="add del mod">
          <ac:chgData name="Chuck Tomasi" userId="79514c44-a18e-4aaa-84b1-18f74099d6b1" providerId="ADAL" clId="{70B285C9-A974-F34B-AD8D-3FB14468C94D}" dt="2023-01-27T17:32:12.177" v="488"/>
          <ac:graphicFrameMkLst>
            <pc:docMk/>
            <pc:sldMk cId="2019294002" sldId="282"/>
            <ac:graphicFrameMk id="3" creationId="{07E6A573-6C4A-7068-5A2E-9581095E5F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5.846" v="569"/>
          <ac:graphicFrameMkLst>
            <pc:docMk/>
            <pc:sldMk cId="2019294002" sldId="282"/>
            <ac:graphicFrameMk id="3" creationId="{0B5CEF50-B411-AD8E-28E0-DDC4A75DD29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7.590" v="570"/>
        <pc:sldMkLst>
          <pc:docMk/>
          <pc:sldMk cId="2383327753" sldId="28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383327753" sldId="28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6.880" v="404" actId="20577"/>
          <ac:spMkLst>
            <pc:docMk/>
            <pc:sldMk cId="2383327753" sldId="28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7.383" v="538" actId="478"/>
          <ac:graphicFrameMkLst>
            <pc:docMk/>
            <pc:sldMk cId="2383327753" sldId="283"/>
            <ac:graphicFrameMk id="2" creationId="{6F345CD9-1817-1489-EBFA-0C3A05E2377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7.590" v="570"/>
          <ac:graphicFrameMkLst>
            <pc:docMk/>
            <pc:sldMk cId="2383327753" sldId="283"/>
            <ac:graphicFrameMk id="3" creationId="{384F96E1-AA0A-FE4C-9C38-2C58A8EC1144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27:37.723" v="430" actId="2696"/>
        <pc:sldMkLst>
          <pc:docMk/>
          <pc:sldMk cId="303959882" sldId="28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959882" sldId="28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0:10.732" v="377" actId="20577"/>
          <ac:spMkLst>
            <pc:docMk/>
            <pc:sldMk cId="303959882" sldId="284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57.109" v="560"/>
        <pc:sldMkLst>
          <pc:docMk/>
          <pc:sldMk cId="2291684247" sldId="28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291684247" sldId="28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05.884" v="383" actId="20577"/>
          <ac:spMkLst>
            <pc:docMk/>
            <pc:sldMk cId="2291684247" sldId="28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33.933" v="528" actId="478"/>
          <ac:graphicFrameMkLst>
            <pc:docMk/>
            <pc:sldMk cId="2291684247" sldId="285"/>
            <ac:graphicFrameMk id="2" creationId="{B41A6E27-2C24-22C5-16A7-4BDD109521EC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7.109" v="560"/>
          <ac:graphicFrameMkLst>
            <pc:docMk/>
            <pc:sldMk cId="2291684247" sldId="285"/>
            <ac:graphicFrameMk id="3" creationId="{C2EBD502-CB75-A890-3DE7-C63AFB1C8C3E}"/>
          </ac:graphicFrameMkLst>
        </pc:graphicFrameChg>
      </pc:sldChg>
    </pc:docChg>
  </pc:docChgLst>
  <pc:docChgLst>
    <pc:chgData name="Chuck Tomasi" userId="79514c44-a18e-4aaa-84b1-18f74099d6b1" providerId="ADAL" clId="{82078BB5-87F8-F243-80F8-A57366669E4B}"/>
    <pc:docChg chg="undo custSel addSld delSld modSld sldOrd modMainMaster">
      <pc:chgData name="Chuck Tomasi" userId="79514c44-a18e-4aaa-84b1-18f74099d6b1" providerId="ADAL" clId="{82078BB5-87F8-F243-80F8-A57366669E4B}" dt="2023-01-28T20:19:42.984" v="664" actId="2890"/>
      <pc:docMkLst>
        <pc:docMk/>
      </pc:docMkLst>
      <pc:sldChg chg="addSp delSp modSp mod modClrScheme chgLayout">
        <pc:chgData name="Chuck Tomasi" userId="79514c44-a18e-4aaa-84b1-18f74099d6b1" providerId="ADAL" clId="{82078BB5-87F8-F243-80F8-A57366669E4B}" dt="2023-01-28T20:15:26.500" v="577" actId="478"/>
        <pc:sldMkLst>
          <pc:docMk/>
          <pc:sldMk cId="3298930581" sldId="257"/>
        </pc:sldMkLst>
        <pc:spChg chg="add del mod or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3" creationId="{82FC2498-0B4B-8B7A-B478-09FA16261B03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5:07.323" v="575" actId="478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 mod">
          <ac:chgData name="Chuck Tomasi" userId="79514c44-a18e-4aaa-84b1-18f74099d6b1" providerId="ADAL" clId="{82078BB5-87F8-F243-80F8-A57366669E4B}" dt="2023-01-28T20:15:26.500" v="577" actId="478"/>
          <ac:picMkLst>
            <pc:docMk/>
            <pc:sldMk cId="3298930581" sldId="257"/>
            <ac:picMk id="2" creationId="{30F6AEB0-A473-23AE-8630-0604EE1E0852}"/>
          </ac:picMkLst>
        </pc:pic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67720852" sldId="258"/>
        </pc:sldMkLst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4" creationId="{B2FCD6A8-A99A-F7BA-DB13-507935732581}"/>
          </ac:spMkLst>
        </pc:spChg>
        <pc:spChg chg="del mod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67720852" sldId="258"/>
            <ac:spMk id="7" creationId="{5D9392E4-B6BA-1734-E584-8B2831AEC513}"/>
          </ac:spMkLst>
        </pc:spChg>
        <pc:graphicFrameChg chg="del">
          <ac:chgData name="Chuck Tomasi" userId="79514c44-a18e-4aaa-84b1-18f74099d6b1" providerId="ADAL" clId="{82078BB5-87F8-F243-80F8-A57366669E4B}" dt="2023-01-28T20:18:50.834" v="595" actId="478"/>
          <ac:graphicFrameMkLst>
            <pc:docMk/>
            <pc:sldMk cId="67720852" sldId="258"/>
            <ac:graphicFrameMk id="5" creationId="{655AA1C6-F334-5377-E7D8-179ADB6D6275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0.834" v="595" actId="478"/>
          <ac:picMkLst>
            <pc:docMk/>
            <pc:sldMk cId="67720852" sldId="258"/>
            <ac:picMk id="3" creationId="{F81F4D64-4960-7945-AC31-DACC59021301}"/>
          </ac:picMkLst>
        </pc:pic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1219390823" sldId="259"/>
        </pc:sldMkLst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1219390823" sldId="259"/>
            <ac:spMk id="7" creationId="{742492E0-20A5-FA61-4506-C0899DAF2C45}"/>
          </ac:spMkLst>
        </pc:spChg>
        <pc:graphicFrameChg chg="del">
          <ac:chgData name="Chuck Tomasi" userId="79514c44-a18e-4aaa-84b1-18f74099d6b1" providerId="ADAL" clId="{82078BB5-87F8-F243-80F8-A57366669E4B}" dt="2023-01-28T20:18:59.276" v="596" actId="478"/>
          <ac:graphicFrameMkLst>
            <pc:docMk/>
            <pc:sldMk cId="1219390823" sldId="259"/>
            <ac:graphicFrameMk id="3" creationId="{AC3C5758-AB9A-4244-C64D-A35287E494D9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9.276" v="596" actId="478"/>
          <ac:picMkLst>
            <pc:docMk/>
            <pc:sldMk cId="1219390823" sldId="259"/>
            <ac:picMk id="2" creationId="{8DBF5548-885F-B699-49A0-47B287651F87}"/>
          </ac:picMkLst>
        </pc:pic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7" creationId="{FAE943E1-B25C-F594-0C95-3227E5604AB5}"/>
          </ac:cxnSpMkLst>
        </pc:cxnChg>
      </pc:sldChg>
      <pc:sldChg chg="addSp delSp modSp del mod">
        <pc:chgData name="Chuck Tomasi" userId="79514c44-a18e-4aaa-84b1-18f74099d6b1" providerId="ADAL" clId="{82078BB5-87F8-F243-80F8-A57366669E4B}" dt="2023-01-28T20:19:28.517" v="599" actId="2696"/>
        <pc:sldMkLst>
          <pc:docMk/>
          <pc:sldMk cId="3812886585" sldId="260"/>
        </pc:sldMkLst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9:23.490" v="598" actId="478"/>
          <ac:graphicFrameMkLst>
            <pc:docMk/>
            <pc:sldMk cId="3812886585" sldId="260"/>
            <ac:graphicFrameMk id="3" creationId="{3CCCCCB9-DDD4-9583-F7CE-3BF2DE711759}"/>
          </ac:graphicFrameMkLst>
        </pc:graphicFrameChg>
        <pc:picChg chg="add del mod">
          <ac:chgData name="Chuck Tomasi" userId="79514c44-a18e-4aaa-84b1-18f74099d6b1" providerId="ADAL" clId="{82078BB5-87F8-F243-80F8-A57366669E4B}" dt="2023-01-28T20:19:23.490" v="598" actId="478"/>
          <ac:picMkLst>
            <pc:docMk/>
            <pc:sldMk cId="3812886585" sldId="260"/>
            <ac:picMk id="2" creationId="{DB1F64A7-8AEB-0F76-A37E-443DB6BD5A35}"/>
          </ac:picMkLst>
        </pc:pic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7" creationId="{FAE943E1-B25C-F594-0C95-3227E5604AB5}"/>
          </ac:cxnSpMkLst>
        </pc:cxnChg>
      </pc:sldChg>
      <pc:sldChg chg="addSp modSp del mod">
        <pc:chgData name="Chuck Tomasi" userId="79514c44-a18e-4aaa-84b1-18f74099d6b1" providerId="ADAL" clId="{82078BB5-87F8-F243-80F8-A57366669E4B}" dt="2023-01-28T20:19:28.618" v="608" actId="2696"/>
        <pc:sldMkLst>
          <pc:docMk/>
          <pc:sldMk cId="1136407329" sldId="261"/>
        </pc:sldMkLst>
        <pc:spChg chg="mod">
          <ac:chgData name="Chuck Tomasi" userId="79514c44-a18e-4aaa-84b1-18f74099d6b1" providerId="ADAL" clId="{82078BB5-87F8-F243-80F8-A57366669E4B}" dt="2023-01-28T19:09:20.468" v="10"/>
          <ac:spMkLst>
            <pc:docMk/>
            <pc:sldMk cId="1136407329" sldId="26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0.232" v="316"/>
          <ac:picMkLst>
            <pc:docMk/>
            <pc:sldMk cId="1136407329" sldId="261"/>
            <ac:picMk id="2" creationId="{0BF2F957-4CD3-C617-BB1B-7F6507BEB737}"/>
          </ac:picMkLst>
        </pc:picChg>
      </pc:sldChg>
      <pc:sldChg chg="addSp delSp modSp del mod">
        <pc:chgData name="Chuck Tomasi" userId="79514c44-a18e-4aaa-84b1-18f74099d6b1" providerId="ADAL" clId="{82078BB5-87F8-F243-80F8-A57366669E4B}" dt="2023-01-28T20:19:28.670" v="611" actId="2696"/>
        <pc:sldMkLst>
          <pc:docMk/>
          <pc:sldMk cId="2413110862" sldId="262"/>
        </pc:sldMkLst>
        <pc:spChg chg="mod">
          <ac:chgData name="Chuck Tomasi" userId="79514c44-a18e-4aaa-84b1-18f74099d6b1" providerId="ADAL" clId="{82078BB5-87F8-F243-80F8-A57366669E4B}" dt="2023-01-28T19:09:26.734" v="13"/>
          <ac:spMkLst>
            <pc:docMk/>
            <pc:sldMk cId="2413110862" sldId="262"/>
            <ac:spMk id="6" creationId="{3DB62BA5-F591-D360-C9B0-1910F2D7A371}"/>
          </ac:spMkLst>
        </pc:spChg>
        <pc:spChg chg="add del">
          <ac:chgData name="Chuck Tomasi" userId="79514c44-a18e-4aaa-84b1-18f74099d6b1" providerId="ADAL" clId="{82078BB5-87F8-F243-80F8-A57366669E4B}" dt="2023-01-28T19:09:24.456" v="12" actId="22"/>
          <ac:spMkLst>
            <pc:docMk/>
            <pc:sldMk cId="2413110862" sldId="262"/>
            <ac:spMk id="7" creationId="{7E088A4D-C673-9366-4250-B7545DB6DE8F}"/>
          </ac:spMkLst>
        </pc:spChg>
        <pc:picChg chg="add mod">
          <ac:chgData name="Chuck Tomasi" userId="79514c44-a18e-4aaa-84b1-18f74099d6b1" providerId="ADAL" clId="{82078BB5-87F8-F243-80F8-A57366669E4B}" dt="2023-01-28T19:43:53.401" v="317"/>
          <ac:picMkLst>
            <pc:docMk/>
            <pc:sldMk cId="2413110862" sldId="262"/>
            <ac:picMk id="2" creationId="{6578EE4C-6733-A8EA-F1F6-6AD471EF6A3D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63" v="600" actId="2696"/>
        <pc:sldMkLst>
          <pc:docMk/>
          <pc:sldMk cId="2495521372" sldId="263"/>
        </pc:sldMkLst>
        <pc:spChg chg="mod">
          <ac:chgData name="Chuck Tomasi" userId="79514c44-a18e-4aaa-84b1-18f74099d6b1" providerId="ADAL" clId="{82078BB5-87F8-F243-80F8-A57366669E4B}" dt="2023-01-28T19:09:30.997" v="14"/>
          <ac:spMkLst>
            <pc:docMk/>
            <pc:sldMk cId="2495521372" sldId="26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5.822" v="318"/>
          <ac:picMkLst>
            <pc:docMk/>
            <pc:sldMk cId="2495521372" sldId="263"/>
            <ac:picMk id="2" creationId="{1E8FBB15-4D48-C20F-C7FC-A0C14C10A3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57" v="609" actId="2696"/>
        <pc:sldMkLst>
          <pc:docMk/>
          <pc:sldMk cId="3215541998" sldId="264"/>
        </pc:sldMkLst>
        <pc:spChg chg="mod">
          <ac:chgData name="Chuck Tomasi" userId="79514c44-a18e-4aaa-84b1-18f74099d6b1" providerId="ADAL" clId="{82078BB5-87F8-F243-80F8-A57366669E4B}" dt="2023-01-28T19:09:35.319" v="15"/>
          <ac:spMkLst>
            <pc:docMk/>
            <pc:sldMk cId="3215541998" sldId="26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7.902" v="319"/>
          <ac:picMkLst>
            <pc:docMk/>
            <pc:sldMk cId="3215541998" sldId="264"/>
            <ac:picMk id="2" creationId="{204F4FB5-FCFC-8816-B19D-2702580CA4EA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70" v="601" actId="2696"/>
        <pc:sldMkLst>
          <pc:docMk/>
          <pc:sldMk cId="2509849337" sldId="265"/>
        </pc:sldMkLst>
        <pc:spChg chg="mod">
          <ac:chgData name="Chuck Tomasi" userId="79514c44-a18e-4aaa-84b1-18f74099d6b1" providerId="ADAL" clId="{82078BB5-87F8-F243-80F8-A57366669E4B}" dt="2023-01-28T19:09:39.380" v="16"/>
          <ac:spMkLst>
            <pc:docMk/>
            <pc:sldMk cId="2509849337" sldId="26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9.838" v="320"/>
          <ac:picMkLst>
            <pc:docMk/>
            <pc:sldMk cId="2509849337" sldId="265"/>
            <ac:picMk id="2" creationId="{76D0D581-C3A5-455B-A8AE-8BBC73D96C2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14" v="612" actId="2696"/>
        <pc:sldMkLst>
          <pc:docMk/>
          <pc:sldMk cId="850423631" sldId="266"/>
        </pc:sldMkLst>
        <pc:spChg chg="mod">
          <ac:chgData name="Chuck Tomasi" userId="79514c44-a18e-4aaa-84b1-18f74099d6b1" providerId="ADAL" clId="{82078BB5-87F8-F243-80F8-A57366669E4B}" dt="2023-01-28T19:09:44.093" v="17"/>
          <ac:spMkLst>
            <pc:docMk/>
            <pc:sldMk cId="850423631" sldId="26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2" v="321"/>
          <ac:picMkLst>
            <pc:docMk/>
            <pc:sldMk cId="850423631" sldId="266"/>
            <ac:picMk id="2" creationId="{00A81978-8D32-77C1-DC23-FB7FFB5C8637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2" v="606" actId="2696"/>
        <pc:sldMkLst>
          <pc:docMk/>
          <pc:sldMk cId="3037892168" sldId="267"/>
        </pc:sldMkLst>
        <pc:spChg chg="mod">
          <ac:chgData name="Chuck Tomasi" userId="79514c44-a18e-4aaa-84b1-18f74099d6b1" providerId="ADAL" clId="{82078BB5-87F8-F243-80F8-A57366669E4B}" dt="2023-01-28T19:09:48.364" v="18"/>
          <ac:spMkLst>
            <pc:docMk/>
            <pc:sldMk cId="3037892168" sldId="26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4.032" v="322"/>
          <ac:picMkLst>
            <pc:docMk/>
            <pc:sldMk cId="3037892168" sldId="267"/>
            <ac:picMk id="2" creationId="{593B2AF6-9D13-60E1-0EDD-C1971F61C45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90" v="619" actId="2696"/>
        <pc:sldMkLst>
          <pc:docMk/>
          <pc:sldMk cId="2582771408" sldId="268"/>
        </pc:sldMkLst>
        <pc:spChg chg="mod">
          <ac:chgData name="Chuck Tomasi" userId="79514c44-a18e-4aaa-84b1-18f74099d6b1" providerId="ADAL" clId="{82078BB5-87F8-F243-80F8-A57366669E4B}" dt="2023-01-28T19:09:51.963" v="19"/>
          <ac:spMkLst>
            <pc:docMk/>
            <pc:sldMk cId="2582771408" sldId="26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5.887" v="323"/>
          <ac:picMkLst>
            <pc:docMk/>
            <pc:sldMk cId="2582771408" sldId="268"/>
            <ac:picMk id="2" creationId="{AF799B5A-2058-AB35-15A7-648DB3889975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3" v="613" actId="2696"/>
        <pc:sldMkLst>
          <pc:docMk/>
          <pc:sldMk cId="1961030622" sldId="269"/>
        </pc:sldMkLst>
        <pc:spChg chg="mod">
          <ac:chgData name="Chuck Tomasi" userId="79514c44-a18e-4aaa-84b1-18f74099d6b1" providerId="ADAL" clId="{82078BB5-87F8-F243-80F8-A57366669E4B}" dt="2023-01-28T19:09:55.992" v="20"/>
          <ac:spMkLst>
            <pc:docMk/>
            <pc:sldMk cId="1961030622" sldId="26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8.153" v="324"/>
          <ac:picMkLst>
            <pc:docMk/>
            <pc:sldMk cId="1961030622" sldId="269"/>
            <ac:picMk id="2" creationId="{77B45634-B088-F341-CE62-5B1844B801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6" v="629" actId="2696"/>
        <pc:sldMkLst>
          <pc:docMk/>
          <pc:sldMk cId="2508566690" sldId="270"/>
        </pc:sldMkLst>
        <pc:spChg chg="mod">
          <ac:chgData name="Chuck Tomasi" userId="79514c44-a18e-4aaa-84b1-18f74099d6b1" providerId="ADAL" clId="{82078BB5-87F8-F243-80F8-A57366669E4B}" dt="2023-01-28T19:09:59.261" v="21"/>
          <ac:spMkLst>
            <pc:docMk/>
            <pc:sldMk cId="2508566690" sldId="270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0.135" v="325"/>
          <ac:picMkLst>
            <pc:docMk/>
            <pc:sldMk cId="2508566690" sldId="270"/>
            <ac:picMk id="2" creationId="{5E481C56-C260-7278-2554-1A953DF1D2B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9" v="607" actId="2696"/>
        <pc:sldMkLst>
          <pc:docMk/>
          <pc:sldMk cId="901501189" sldId="271"/>
        </pc:sldMkLst>
        <pc:spChg chg="mod">
          <ac:chgData name="Chuck Tomasi" userId="79514c44-a18e-4aaa-84b1-18f74099d6b1" providerId="ADAL" clId="{82078BB5-87F8-F243-80F8-A57366669E4B}" dt="2023-01-28T19:10:06.497" v="22"/>
          <ac:spMkLst>
            <pc:docMk/>
            <pc:sldMk cId="901501189" sldId="27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2.019" v="326"/>
          <ac:picMkLst>
            <pc:docMk/>
            <pc:sldMk cId="901501189" sldId="271"/>
            <ac:picMk id="2" creationId="{637F123B-08B2-FEC6-F997-679BEA4D6FD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55" v="625" actId="2696"/>
        <pc:sldMkLst>
          <pc:docMk/>
          <pc:sldMk cId="4056870963" sldId="272"/>
        </pc:sldMkLst>
        <pc:spChg chg="mod">
          <ac:chgData name="Chuck Tomasi" userId="79514c44-a18e-4aaa-84b1-18f74099d6b1" providerId="ADAL" clId="{82078BB5-87F8-F243-80F8-A57366669E4B}" dt="2023-01-28T19:10:09.475" v="23"/>
          <ac:spMkLst>
            <pc:docMk/>
            <pc:sldMk cId="4056870963" sldId="27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3.890" v="327"/>
          <ac:picMkLst>
            <pc:docMk/>
            <pc:sldMk cId="4056870963" sldId="272"/>
            <ac:picMk id="2" creationId="{8196BB8F-067D-E379-C908-1547B9745B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85" v="603" actId="2696"/>
        <pc:sldMkLst>
          <pc:docMk/>
          <pc:sldMk cId="827423460" sldId="273"/>
        </pc:sldMkLst>
        <pc:spChg chg="mod">
          <ac:chgData name="Chuck Tomasi" userId="79514c44-a18e-4aaa-84b1-18f74099d6b1" providerId="ADAL" clId="{82078BB5-87F8-F243-80F8-A57366669E4B}" dt="2023-01-28T19:10:13.028" v="24"/>
          <ac:spMkLst>
            <pc:docMk/>
            <pc:sldMk cId="827423460" sldId="27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5.641" v="328"/>
          <ac:picMkLst>
            <pc:docMk/>
            <pc:sldMk cId="827423460" sldId="273"/>
            <ac:picMk id="2" creationId="{294E68A0-ED57-8FE0-C155-92C5825E475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1" v="626" actId="2696"/>
        <pc:sldMkLst>
          <pc:docMk/>
          <pc:sldMk cId="3842731141" sldId="274"/>
        </pc:sldMkLst>
        <pc:spChg chg="mod">
          <ac:chgData name="Chuck Tomasi" userId="79514c44-a18e-4aaa-84b1-18f74099d6b1" providerId="ADAL" clId="{82078BB5-87F8-F243-80F8-A57366669E4B}" dt="2023-01-28T19:10:20.559" v="26"/>
          <ac:spMkLst>
            <pc:docMk/>
            <pc:sldMk cId="3842731141" sldId="27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0.090" v="330"/>
          <ac:picMkLst>
            <pc:docMk/>
            <pc:sldMk cId="3842731141" sldId="274"/>
            <ac:picMk id="2" creationId="{F705BBA3-EDCF-A9D2-E21E-E0EE07C97A0B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83" v="618" actId="2696"/>
        <pc:sldMkLst>
          <pc:docMk/>
          <pc:sldMk cId="3866784490" sldId="275"/>
        </pc:sldMkLst>
        <pc:spChg chg="mod">
          <ac:chgData name="Chuck Tomasi" userId="79514c44-a18e-4aaa-84b1-18f74099d6b1" providerId="ADAL" clId="{82078BB5-87F8-F243-80F8-A57366669E4B}" dt="2023-01-28T19:10:24.570" v="27"/>
          <ac:spMkLst>
            <pc:docMk/>
            <pc:sldMk cId="3866784490" sldId="27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2.038" v="331"/>
          <ac:picMkLst>
            <pc:docMk/>
            <pc:sldMk cId="3866784490" sldId="275"/>
            <ac:picMk id="2" creationId="{A78EF44E-21DD-4297-06FB-A5086A737A4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8" v="621" actId="2696"/>
        <pc:sldMkLst>
          <pc:docMk/>
          <pc:sldMk cId="3849048372" sldId="276"/>
        </pc:sldMkLst>
        <pc:spChg chg="mod">
          <ac:chgData name="Chuck Tomasi" userId="79514c44-a18e-4aaa-84b1-18f74099d6b1" providerId="ADAL" clId="{82078BB5-87F8-F243-80F8-A57366669E4B}" dt="2023-01-28T19:10:28.471" v="28"/>
          <ac:spMkLst>
            <pc:docMk/>
            <pc:sldMk cId="3849048372" sldId="27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4.386" v="332"/>
          <ac:picMkLst>
            <pc:docMk/>
            <pc:sldMk cId="3849048372" sldId="276"/>
            <ac:picMk id="2" creationId="{78C41980-933C-2CF3-2266-8EBAF734A0D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920" v="631" actId="2696"/>
        <pc:sldMkLst>
          <pc:docMk/>
          <pc:sldMk cId="3741301366" sldId="277"/>
        </pc:sldMkLst>
        <pc:spChg chg="mod">
          <ac:chgData name="Chuck Tomasi" userId="79514c44-a18e-4aaa-84b1-18f74099d6b1" providerId="ADAL" clId="{82078BB5-87F8-F243-80F8-A57366669E4B}" dt="2023-01-28T19:10:50.257" v="29"/>
          <ac:spMkLst>
            <pc:docMk/>
            <pc:sldMk cId="3741301366" sldId="27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6.371" v="333"/>
          <ac:picMkLst>
            <pc:docMk/>
            <pc:sldMk cId="3741301366" sldId="277"/>
            <ac:picMk id="2" creationId="{B0D71CBD-F490-AF11-459E-4EA2333C14A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1" v="628" actId="2696"/>
        <pc:sldMkLst>
          <pc:docMk/>
          <pc:sldMk cId="2991376446" sldId="278"/>
        </pc:sldMkLst>
        <pc:spChg chg="mod">
          <ac:chgData name="Chuck Tomasi" userId="79514c44-a18e-4aaa-84b1-18f74099d6b1" providerId="ADAL" clId="{82078BB5-87F8-F243-80F8-A57366669E4B}" dt="2023-01-28T19:10:54.575" v="30"/>
          <ac:spMkLst>
            <pc:docMk/>
            <pc:sldMk cId="2991376446" sldId="27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8.201" v="334"/>
          <ac:picMkLst>
            <pc:docMk/>
            <pc:sldMk cId="2991376446" sldId="278"/>
            <ac:picMk id="2" creationId="{3CFAF798-ABA0-E4B5-7405-43090CDF818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65" v="615" actId="2696"/>
        <pc:sldMkLst>
          <pc:docMk/>
          <pc:sldMk cId="985055038" sldId="279"/>
        </pc:sldMkLst>
        <pc:spChg chg="mod">
          <ac:chgData name="Chuck Tomasi" userId="79514c44-a18e-4aaa-84b1-18f74099d6b1" providerId="ADAL" clId="{82078BB5-87F8-F243-80F8-A57366669E4B}" dt="2023-01-28T19:10:58.631" v="31"/>
          <ac:spMkLst>
            <pc:docMk/>
            <pc:sldMk cId="985055038" sldId="27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0.303" v="335"/>
          <ac:picMkLst>
            <pc:docMk/>
            <pc:sldMk cId="985055038" sldId="279"/>
            <ac:picMk id="2" creationId="{DDD15508-DBD0-02FF-D7F8-25663488B8EB}"/>
          </ac:picMkLst>
        </pc:picChg>
      </pc:sldChg>
      <pc:sldChg chg="addSp modSp del">
        <pc:chgData name="Chuck Tomasi" userId="79514c44-a18e-4aaa-84b1-18f74099d6b1" providerId="ADAL" clId="{82078BB5-87F8-F243-80F8-A57366669E4B}" dt="2023-01-28T20:19:28.578" v="602" actId="2696"/>
        <pc:sldMkLst>
          <pc:docMk/>
          <pc:sldMk cId="2822145113" sldId="280"/>
        </pc:sldMkLst>
        <pc:picChg chg="add mod">
          <ac:chgData name="Chuck Tomasi" userId="79514c44-a18e-4aaa-84b1-18f74099d6b1" providerId="ADAL" clId="{82078BB5-87F8-F243-80F8-A57366669E4B}" dt="2023-01-28T19:44:32.069" v="336"/>
          <ac:picMkLst>
            <pc:docMk/>
            <pc:sldMk cId="2822145113" sldId="280"/>
            <ac:picMk id="2" creationId="{F92BA13E-828C-1BF9-2482-A98E6E082E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9" v="614" actId="2696"/>
        <pc:sldMkLst>
          <pc:docMk/>
          <pc:sldMk cId="567279017" sldId="281"/>
        </pc:sldMkLst>
        <pc:spChg chg="mod">
          <ac:chgData name="Chuck Tomasi" userId="79514c44-a18e-4aaa-84b1-18f74099d6b1" providerId="ADAL" clId="{82078BB5-87F8-F243-80F8-A57366669E4B}" dt="2023-01-28T19:11:03.017" v="32"/>
          <ac:spMkLst>
            <pc:docMk/>
            <pc:sldMk cId="567279017" sldId="28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4.117" v="337"/>
          <ac:picMkLst>
            <pc:docMk/>
            <pc:sldMk cId="567279017" sldId="281"/>
            <ac:picMk id="2" creationId="{1864BC2F-EAB6-8E6E-4F24-2C36C2D87D3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6" v="627" actId="2696"/>
        <pc:sldMkLst>
          <pc:docMk/>
          <pc:sldMk cId="2019294002" sldId="282"/>
        </pc:sldMkLst>
        <pc:spChg chg="mod">
          <ac:chgData name="Chuck Tomasi" userId="79514c44-a18e-4aaa-84b1-18f74099d6b1" providerId="ADAL" clId="{82078BB5-87F8-F243-80F8-A57366669E4B}" dt="2023-01-28T19:11:07.245" v="33"/>
          <ac:spMkLst>
            <pc:docMk/>
            <pc:sldMk cId="2019294002" sldId="28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5.590" v="338"/>
          <ac:picMkLst>
            <pc:docMk/>
            <pc:sldMk cId="2019294002" sldId="282"/>
            <ac:picMk id="2" creationId="{61D61BB1-1550-4CC8-DEB6-995B68BC565F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72" v="616" actId="2696"/>
        <pc:sldMkLst>
          <pc:docMk/>
          <pc:sldMk cId="2383327753" sldId="283"/>
        </pc:sldMkLst>
        <pc:spChg chg="mod">
          <ac:chgData name="Chuck Tomasi" userId="79514c44-a18e-4aaa-84b1-18f74099d6b1" providerId="ADAL" clId="{82078BB5-87F8-F243-80F8-A57366669E4B}" dt="2023-01-28T19:11:11.153" v="34"/>
          <ac:spMkLst>
            <pc:docMk/>
            <pc:sldMk cId="2383327753" sldId="28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7.897" v="339"/>
          <ac:picMkLst>
            <pc:docMk/>
            <pc:sldMk cId="2383327753" sldId="283"/>
            <ac:picMk id="2" creationId="{69EB8904-611A-970F-C960-CAA05F7772A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1" v="620" actId="2696"/>
        <pc:sldMkLst>
          <pc:docMk/>
          <pc:sldMk cId="2291684247" sldId="285"/>
        </pc:sldMkLst>
        <pc:spChg chg="mod">
          <ac:chgData name="Chuck Tomasi" userId="79514c44-a18e-4aaa-84b1-18f74099d6b1" providerId="ADAL" clId="{82078BB5-87F8-F243-80F8-A57366669E4B}" dt="2023-01-28T19:10:16.766" v="25"/>
          <ac:spMkLst>
            <pc:docMk/>
            <pc:sldMk cId="2291684247" sldId="28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8.312" v="329"/>
          <ac:picMkLst>
            <pc:docMk/>
            <pc:sldMk cId="2291684247" sldId="285"/>
            <ac:picMk id="2" creationId="{AB2D598C-BDF7-68C9-089D-FDFA04378079}"/>
          </ac:picMkLst>
        </pc:picChg>
      </pc:sldChg>
      <pc:sldChg chg="addSp modSp add del mod">
        <pc:chgData name="Chuck Tomasi" userId="79514c44-a18e-4aaa-84b1-18f74099d6b1" providerId="ADAL" clId="{82078BB5-87F8-F243-80F8-A57366669E4B}" dt="2023-01-28T20:19:28.914" v="630" actId="2696"/>
        <pc:sldMkLst>
          <pc:docMk/>
          <pc:sldMk cId="1514759085" sldId="286"/>
        </pc:sldMkLst>
        <pc:spChg chg="mod">
          <ac:chgData name="Chuck Tomasi" userId="79514c44-a18e-4aaa-84b1-18f74099d6b1" providerId="ADAL" clId="{82078BB5-87F8-F243-80F8-A57366669E4B}" dt="2023-01-28T19:11:26.612" v="42" actId="20577"/>
          <ac:spMkLst>
            <pc:docMk/>
            <pc:sldMk cId="1514759085" sldId="28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40.197" v="340"/>
          <ac:picMkLst>
            <pc:docMk/>
            <pc:sldMk cId="1514759085" sldId="286"/>
            <ac:picMk id="2" creationId="{2E60D54D-C723-79C5-701E-96F46718E334}"/>
          </ac:picMkLst>
        </pc:picChg>
      </pc:sldChg>
      <pc:sldChg chg="modSp add del mod">
        <pc:chgData name="Chuck Tomasi" userId="79514c44-a18e-4aaa-84b1-18f74099d6b1" providerId="ADAL" clId="{82078BB5-87F8-F243-80F8-A57366669E4B}" dt="2023-01-28T20:19:28.842" v="622" actId="2696"/>
        <pc:sldMkLst>
          <pc:docMk/>
          <pc:sldMk cId="3894171294" sldId="287"/>
        </pc:sldMkLst>
        <pc:spChg chg="mod">
          <ac:chgData name="Chuck Tomasi" userId="79514c44-a18e-4aaa-84b1-18f74099d6b1" providerId="ADAL" clId="{82078BB5-87F8-F243-80F8-A57366669E4B}" dt="2023-01-28T19:11:36.985" v="47" actId="20577"/>
          <ac:spMkLst>
            <pc:docMk/>
            <pc:sldMk cId="3894171294" sldId="287"/>
            <ac:spMk id="6" creationId="{3DB62BA5-F591-D360-C9B0-1910F2D7A371}"/>
          </ac:spMkLst>
        </pc:spChg>
      </pc:sldChg>
      <pc:sldChg chg="modSp add del mod">
        <pc:chgData name="Chuck Tomasi" userId="79514c44-a18e-4aaa-84b1-18f74099d6b1" providerId="ADAL" clId="{82078BB5-87F8-F243-80F8-A57366669E4B}" dt="2023-01-28T20:19:28.590" v="604" actId="2696"/>
        <pc:sldMkLst>
          <pc:docMk/>
          <pc:sldMk cId="478711502" sldId="288"/>
        </pc:sldMkLst>
        <pc:spChg chg="mod">
          <ac:chgData name="Chuck Tomasi" userId="79514c44-a18e-4aaa-84b1-18f74099d6b1" providerId="ADAL" clId="{82078BB5-87F8-F243-80F8-A57366669E4B}" dt="2023-01-28T19:11:52.642" v="52" actId="20577"/>
          <ac:spMkLst>
            <pc:docMk/>
            <pc:sldMk cId="478711502" sldId="288"/>
            <ac:spMk id="6" creationId="{3DB62BA5-F591-D360-C9B0-1910F2D7A371}"/>
          </ac:spMkLst>
        </pc:spChg>
      </pc:sldChg>
      <pc:sldChg chg="addSp delSp modSp new del mod ord modClrScheme chgLayout">
        <pc:chgData name="Chuck Tomasi" userId="79514c44-a18e-4aaa-84b1-18f74099d6b1" providerId="ADAL" clId="{82078BB5-87F8-F243-80F8-A57366669E4B}" dt="2023-01-28T20:02:14.369" v="453" actId="2696"/>
        <pc:sldMkLst>
          <pc:docMk/>
          <pc:sldMk cId="2269909672" sldId="289"/>
        </pc:sldMkLst>
        <pc:spChg chg="add mod">
          <ac:chgData name="Chuck Tomasi" userId="79514c44-a18e-4aaa-84b1-18f74099d6b1" providerId="ADAL" clId="{82078BB5-87F8-F243-80F8-A57366669E4B}" dt="2023-01-28T20:01:36.798" v="450" actId="767"/>
          <ac:spMkLst>
            <pc:docMk/>
            <pc:sldMk cId="2269909672" sldId="289"/>
            <ac:spMk id="2" creationId="{14BD13DB-DEFD-5EFC-084B-79DFC821C4FF}"/>
          </ac:spMkLst>
        </pc:spChg>
        <pc:spChg chg="del">
          <ac:chgData name="Chuck Tomasi" userId="79514c44-a18e-4aaa-84b1-18f74099d6b1" providerId="ADAL" clId="{82078BB5-87F8-F243-80F8-A57366669E4B}" dt="2023-01-28T19:12:47.507" v="55" actId="478"/>
          <ac:spMkLst>
            <pc:docMk/>
            <pc:sldMk cId="2269909672" sldId="289"/>
            <ac:spMk id="2" creationId="{AACBFE45-E166-8574-DC4E-E559B8F506B4}"/>
          </ac:spMkLst>
        </pc:spChg>
        <pc:spChg chg="add mod">
          <ac:chgData name="Chuck Tomasi" userId="79514c44-a18e-4aaa-84b1-18f74099d6b1" providerId="ADAL" clId="{82078BB5-87F8-F243-80F8-A57366669E4B}" dt="2023-01-28T20:01:37.939" v="451" actId="767"/>
          <ac:spMkLst>
            <pc:docMk/>
            <pc:sldMk cId="2269909672" sldId="289"/>
            <ac:spMk id="3" creationId="{2141E6DC-8962-59A2-EA32-1B46F5DDF560}"/>
          </ac:spMkLst>
        </pc:spChg>
        <pc:spChg chg="del">
          <ac:chgData name="Chuck Tomasi" userId="79514c44-a18e-4aaa-84b1-18f74099d6b1" providerId="ADAL" clId="{82078BB5-87F8-F243-80F8-A57366669E4B}" dt="2023-01-28T19:12:49.997" v="56" actId="478"/>
          <ac:spMkLst>
            <pc:docMk/>
            <pc:sldMk cId="2269909672" sldId="289"/>
            <ac:spMk id="3" creationId="{AC5242CD-1EF7-D075-D4E5-904FDA97BAF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4" creationId="{6CF68574-A441-578C-7066-B13BB8F0FD8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" creationId="{2BAA9ABD-504A-BBB0-B8F4-B91FD625C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19" creationId="{C2FAEDD4-1709-0AD9-F34E-75A7C9067AB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0" creationId="{085FF3CB-DCE9-A003-097C-AE5F04E1CF8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1" creationId="{15692528-7B45-637D-805D-A7793D11600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2" creationId="{5288FF2E-6CE9-7525-705F-715F787DA02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3" creationId="{47791B44-EA00-3D0D-1761-7C95C2FC33AA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4" creationId="{CF923B2D-CC13-D4EA-91F8-4130874A274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5" creationId="{FA345EA9-8648-1E4A-F06D-769BA801E9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6" creationId="{6C3E2FA4-CBC0-39C9-CCCB-762220C6E26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7" creationId="{89C1FB15-8B10-7418-0F4F-512FE5E647D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8" creationId="{9CF027FE-EBA7-8655-6731-E548C46C576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9" creationId="{51E3D8C3-F879-BDF2-A9D1-D15EEDEB14C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0" creationId="{C16DD412-DE62-EC56-E133-C6272FB067E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1" creationId="{97AC87D7-39B9-91A3-0D36-4DBEEE43B7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2" creationId="{72A31D8B-7B0C-1FA6-5090-1BD782F194F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3" creationId="{6EEB565E-C407-BCBD-A1AF-0F7C2AB768A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4" creationId="{D40E4515-504C-7F14-AB17-F25F1DD7BB2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5" creationId="{6483FC8D-A4DB-3EF8-3F60-92E393500AE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6" creationId="{4C39E45B-A111-2D24-40EF-7398165C4BD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7" creationId="{A3C75F7B-83BD-62AB-62A5-5CB3A1D6199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8" creationId="{02225404-D06F-8186-C3F7-A02801C739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9" creationId="{F4DA6DEE-EA41-7CB4-A5EB-70607E2F21D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0" creationId="{54C9F1BD-E09B-3FFA-931F-95729894342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1" creationId="{62F91878-F7DB-C181-072B-9E7DD5DB02C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2" creationId="{BB3C6F83-2387-31CB-8F9B-ABF9383CD094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3" creationId="{D92A3154-40E6-F00F-F30E-4DC7CB202C50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4" creationId="{F0A1DD79-E897-B73A-2C42-D0727986783D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5" creationId="{057E19F2-79B5-8DB4-8700-D927B92BFB4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6" creationId="{1138B784-F8A7-4CDA-A154-C4C74C02336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7" creationId="{D844EC1A-FFFD-C254-66BD-1FF14A7C2A6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8" creationId="{4F35D8C5-3A97-7293-AE8A-86E1E280C8D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9" creationId="{F32560E8-C836-710A-A9A8-CBD4B0413F4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0" creationId="{A2D45175-E25F-7ED0-C97E-C00E752E94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1" creationId="{FF85F94E-6578-D0C9-C480-58CA86F9B14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2" creationId="{FB5A85DF-A08C-C873-D1B7-82A0D2BE455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3" creationId="{13BAC5BA-7C83-7AA9-CD9C-C40B98D561E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4" creationId="{5C032406-3EDE-5BF1-4605-9DA3C657ED9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5" creationId="{F2447D46-E54E-F3BB-C060-FDA8750E0DD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6" creationId="{779BA5A3-8653-3A56-56B8-626F730AF3C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7" creationId="{0DD20215-B2AB-5757-1F04-5FD267FDB10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8" creationId="{1A122FE1-E3FA-B8AC-7174-32DE369E4FC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9" creationId="{3418F880-A21E-3E6A-9738-AA621AFF004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0" creationId="{FE6E0D42-8A7D-E811-2747-CE3B70D2618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1" creationId="{0F82BBC2-BB95-C09D-125A-17F4D169FF4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2" creationId="{67BF0852-8028-FCF4-5710-EC2D9A73575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3" creationId="{6290356B-29B0-419D-385D-92D3C25E647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4" creationId="{D472B0D7-B066-17C4-3A3A-E6A4F602A84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5" creationId="{D0E33643-5B85-1E3A-F26E-56FF40A569D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6" creationId="{06B67BA0-2B7D-9BA6-ADA2-9B5776953AD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7" creationId="{B26F8FEB-CD52-C29F-3582-B042573C8FA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8" creationId="{4A13BB9D-2708-ACE8-92BF-220230CAFA5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9" creationId="{16FD150A-8E6F-9D53-14A5-B92E25CACB0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0" creationId="{655FB0C3-40C1-9EDC-F8EA-34508A18BDF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1" creationId="{F1248762-244D-4EB2-2562-3F908956A3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2" creationId="{54268D62-4737-824E-AF7C-BD05BF82EA1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3" creationId="{6B9365E1-BBD7-D6E1-9823-CF2D854CDF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4" creationId="{2D08F055-9435-146E-2B96-D7C3841A2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5" creationId="{C506EF3C-8500-4BE7-A809-54B93F0D5EC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6" creationId="{7698CC04-62EE-C5A7-7FCF-3F9519369F7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7" creationId="{39C03DE1-8CB4-BD65-0DDB-387BD4DC2BD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8" creationId="{5EB149C7-C786-EDB9-0152-770968E491C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9" creationId="{6A2F9A49-7A0A-E8CA-0F81-4533A7E5887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0" creationId="{13DECAA3-0050-2115-CDA4-CFC79D23A19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1" creationId="{0DCC0627-CA56-6916-E056-6892E99F0D73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2" creationId="{399584BE-2F98-B34D-4902-3ACD66321F50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3" creationId="{B122BA76-0773-D5B2-D524-7BA77CF35466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4" creationId="{6A5FC4BB-55E3-6D57-E758-4E8D3DD658A8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5" creationId="{77F84A4A-6D11-409F-8337-067FF85254A7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6" creationId="{147B8C0C-37F8-EF0A-63ED-E59A38829965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7" creationId="{4360CAEE-CC45-0450-68C6-3AD21E193971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8" creationId="{035FB1DD-F8C6-325A-4270-51E071B4C793}"/>
          </ac:spMkLst>
        </pc:sp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6" creationId="{0D70CCBA-C9E6-D4CF-61EB-14347D7AF63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7" creationId="{77F6342D-C40E-A58F-54C9-0959E339E021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8" creationId="{A84939C2-D15A-C1CF-BF0F-0C0DC31D05D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9" creationId="{4C826CDA-8A86-984E-EA00-03675750D91B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0" creationId="{C87A4BD0-C156-3909-AAF8-43F8671847E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1" creationId="{9F0A1DB2-400C-192C-964F-DFF06C9E630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2" creationId="{CE22CBFB-7565-6745-7B27-BB8AB87A1D6F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3" creationId="{B4FF8D22-F18F-6011-D77C-7DE0226550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4" creationId="{BCAC9A51-6A86-B70D-2126-9FD50D4194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5" creationId="{E416FACC-FF7B-0075-D126-17076F5E113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6" creationId="{D7486FAC-5917-360E-A648-6540CCFBF39E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7" creationId="{FBA629C9-C747-D515-DA4B-6972BBA49BE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8" creationId="{568FE6D5-2C27-CFD6-222E-6A197F5971E7}"/>
          </ac:cxnSpMkLst>
        </pc:cxnChg>
      </pc:sldChg>
      <pc:sldChg chg="del">
        <pc:chgData name="Chuck Tomasi" userId="79514c44-a18e-4aaa-84b1-18f74099d6b1" providerId="ADAL" clId="{82078BB5-87F8-F243-80F8-A57366669E4B}" dt="2023-01-28T20:19:28.846" v="623" actId="2696"/>
        <pc:sldMkLst>
          <pc:docMk/>
          <pc:sldMk cId="1687101004" sldId="290"/>
        </pc:sldMkLst>
      </pc:sldChg>
      <pc:sldChg chg="del">
        <pc:chgData name="Chuck Tomasi" userId="79514c44-a18e-4aaa-84b1-18f74099d6b1" providerId="ADAL" clId="{82078BB5-87F8-F243-80F8-A57366669E4B}" dt="2023-01-28T20:19:28.776" v="617" actId="2696"/>
        <pc:sldMkLst>
          <pc:docMk/>
          <pc:sldMk cId="2412975295" sldId="291"/>
        </pc:sldMkLst>
      </pc:sldChg>
      <pc:sldChg chg="del">
        <pc:chgData name="Chuck Tomasi" userId="79514c44-a18e-4aaa-84b1-18f74099d6b1" providerId="ADAL" clId="{82078BB5-87F8-F243-80F8-A57366669E4B}" dt="2023-01-28T20:19:28.662" v="610" actId="2696"/>
        <pc:sldMkLst>
          <pc:docMk/>
          <pc:sldMk cId="2152692283" sldId="292"/>
        </pc:sldMkLst>
      </pc:sldChg>
      <pc:sldChg chg="del">
        <pc:chgData name="Chuck Tomasi" userId="79514c44-a18e-4aaa-84b1-18f74099d6b1" providerId="ADAL" clId="{82078BB5-87F8-F243-80F8-A57366669E4B}" dt="2023-01-28T20:19:28.595" v="605" actId="2696"/>
        <pc:sldMkLst>
          <pc:docMk/>
          <pc:sldMk cId="883574296" sldId="293"/>
        </pc:sldMkLst>
      </pc:sldChg>
      <pc:sldChg chg="del">
        <pc:chgData name="Chuck Tomasi" userId="79514c44-a18e-4aaa-84b1-18f74099d6b1" providerId="ADAL" clId="{82078BB5-87F8-F243-80F8-A57366669E4B}" dt="2023-01-28T20:19:28.850" v="624" actId="2696"/>
        <pc:sldMkLst>
          <pc:docMk/>
          <pc:sldMk cId="1542974688" sldId="294"/>
        </pc:sldMkLst>
      </pc:sldChg>
      <pc:sldChg chg="addSp delSp modSp new del mod chgLayout">
        <pc:chgData name="Chuck Tomasi" userId="79514c44-a18e-4aaa-84b1-18f74099d6b1" providerId="ADAL" clId="{82078BB5-87F8-F243-80F8-A57366669E4B}" dt="2023-01-28T20:15:30.297" v="578" actId="2696"/>
        <pc:sldMkLst>
          <pc:docMk/>
          <pc:sldMk cId="1031752559" sldId="295"/>
        </pc:sldMkLst>
        <pc:spChg chg="del">
          <ac:chgData name="Chuck Tomasi" userId="79514c44-a18e-4aaa-84b1-18f74099d6b1" providerId="ADAL" clId="{82078BB5-87F8-F243-80F8-A57366669E4B}" dt="2023-01-28T19:57:10.864" v="407" actId="700"/>
          <ac:spMkLst>
            <pc:docMk/>
            <pc:sldMk cId="1031752559" sldId="295"/>
            <ac:spMk id="2" creationId="{7221C999-4B12-64F5-0D6A-5B6CBE1E281F}"/>
          </ac:spMkLst>
        </pc:spChg>
        <pc:spChg chg="add del mod">
          <ac:chgData name="Chuck Tomasi" userId="79514c44-a18e-4aaa-84b1-18f74099d6b1" providerId="ADAL" clId="{82078BB5-87F8-F243-80F8-A57366669E4B}" dt="2023-01-28T19:54:30.289" v="403"/>
          <ac:spMkLst>
            <pc:docMk/>
            <pc:sldMk cId="1031752559" sldId="295"/>
            <ac:spMk id="3" creationId="{47C57092-ECA3-7CAC-D489-190AB043FE46}"/>
          </ac:spMkLst>
        </pc:spChg>
        <pc:spChg chg="add mod ord">
          <ac:chgData name="Chuck Tomasi" userId="79514c44-a18e-4aaa-84b1-18f74099d6b1" providerId="ADAL" clId="{82078BB5-87F8-F243-80F8-A57366669E4B}" dt="2023-01-28T19:57:21.321" v="428" actId="20577"/>
          <ac:spMkLst>
            <pc:docMk/>
            <pc:sldMk cId="1031752559" sldId="295"/>
            <ac:spMk id="4" creationId="{D22DC665-215D-F535-A128-37C340D4E95F}"/>
          </ac:spMkLst>
        </pc:spChg>
      </pc:sldChg>
      <pc:sldChg chg="addSp delSp modSp new mod ord modClrScheme chgLayout">
        <pc:chgData name="Chuck Tomasi" userId="79514c44-a18e-4aaa-84b1-18f74099d6b1" providerId="ADAL" clId="{82078BB5-87F8-F243-80F8-A57366669E4B}" dt="2023-01-28T20:02:23.439" v="466" actId="20577"/>
        <pc:sldMkLst>
          <pc:docMk/>
          <pc:sldMk cId="3877149374" sldId="296"/>
        </pc:sldMkLst>
        <pc:spChg chg="del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2" creationId="{CE737123-41A6-1D96-E3AA-8E21ECEB70DD}"/>
          </ac:spMkLst>
        </pc:spChg>
        <pc:spChg chg="del mod ord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3" creationId="{A80D8944-7275-2EF1-FE83-2B6BDBB80F8B}"/>
          </ac:spMkLst>
        </pc:spChg>
        <pc:spChg chg="add mod ord">
          <ac:chgData name="Chuck Tomasi" userId="79514c44-a18e-4aaa-84b1-18f74099d6b1" providerId="ADAL" clId="{82078BB5-87F8-F243-80F8-A57366669E4B}" dt="2023-01-28T20:02:23.439" v="466" actId="20577"/>
          <ac:spMkLst>
            <pc:docMk/>
            <pc:sldMk cId="3877149374" sldId="296"/>
            <ac:spMk id="4" creationId="{10EC3530-4C25-694B-E93B-EF584266EB93}"/>
          </ac:spMkLst>
        </pc:spChg>
      </pc:sldChg>
      <pc:sldChg chg="add">
        <pc:chgData name="Chuck Tomasi" userId="79514c44-a18e-4aaa-84b1-18f74099d6b1" providerId="ADAL" clId="{82078BB5-87F8-F243-80F8-A57366669E4B}" dt="2023-01-28T20:19:35.054" v="632" actId="2890"/>
        <pc:sldMkLst>
          <pc:docMk/>
          <pc:sldMk cId="3513858337" sldId="297"/>
        </pc:sldMkLst>
      </pc:sldChg>
      <pc:sldChg chg="add">
        <pc:chgData name="Chuck Tomasi" userId="79514c44-a18e-4aaa-84b1-18f74099d6b1" providerId="ADAL" clId="{82078BB5-87F8-F243-80F8-A57366669E4B}" dt="2023-01-28T20:19:35.353" v="633" actId="2890"/>
        <pc:sldMkLst>
          <pc:docMk/>
          <pc:sldMk cId="3471656425" sldId="298"/>
        </pc:sldMkLst>
      </pc:sldChg>
      <pc:sldChg chg="add">
        <pc:chgData name="Chuck Tomasi" userId="79514c44-a18e-4aaa-84b1-18f74099d6b1" providerId="ADAL" clId="{82078BB5-87F8-F243-80F8-A57366669E4B}" dt="2023-01-28T20:19:35.619" v="634" actId="2890"/>
        <pc:sldMkLst>
          <pc:docMk/>
          <pc:sldMk cId="3739588672" sldId="299"/>
        </pc:sldMkLst>
      </pc:sldChg>
      <pc:sldChg chg="add">
        <pc:chgData name="Chuck Tomasi" userId="79514c44-a18e-4aaa-84b1-18f74099d6b1" providerId="ADAL" clId="{82078BB5-87F8-F243-80F8-A57366669E4B}" dt="2023-01-28T20:19:35.870" v="635" actId="2890"/>
        <pc:sldMkLst>
          <pc:docMk/>
          <pc:sldMk cId="1739160101" sldId="300"/>
        </pc:sldMkLst>
      </pc:sldChg>
      <pc:sldChg chg="add">
        <pc:chgData name="Chuck Tomasi" userId="79514c44-a18e-4aaa-84b1-18f74099d6b1" providerId="ADAL" clId="{82078BB5-87F8-F243-80F8-A57366669E4B}" dt="2023-01-28T20:19:36.070" v="636" actId="2890"/>
        <pc:sldMkLst>
          <pc:docMk/>
          <pc:sldMk cId="3444739100" sldId="301"/>
        </pc:sldMkLst>
      </pc:sldChg>
      <pc:sldChg chg="add">
        <pc:chgData name="Chuck Tomasi" userId="79514c44-a18e-4aaa-84b1-18f74099d6b1" providerId="ADAL" clId="{82078BB5-87F8-F243-80F8-A57366669E4B}" dt="2023-01-28T20:19:36.248" v="637" actId="2890"/>
        <pc:sldMkLst>
          <pc:docMk/>
          <pc:sldMk cId="40511310" sldId="302"/>
        </pc:sldMkLst>
      </pc:sldChg>
      <pc:sldChg chg="add">
        <pc:chgData name="Chuck Tomasi" userId="79514c44-a18e-4aaa-84b1-18f74099d6b1" providerId="ADAL" clId="{82078BB5-87F8-F243-80F8-A57366669E4B}" dt="2023-01-28T20:19:36.436" v="638" actId="2890"/>
        <pc:sldMkLst>
          <pc:docMk/>
          <pc:sldMk cId="3442940148" sldId="303"/>
        </pc:sldMkLst>
      </pc:sldChg>
      <pc:sldChg chg="add">
        <pc:chgData name="Chuck Tomasi" userId="79514c44-a18e-4aaa-84b1-18f74099d6b1" providerId="ADAL" clId="{82078BB5-87F8-F243-80F8-A57366669E4B}" dt="2023-01-28T20:19:36.680" v="639" actId="2890"/>
        <pc:sldMkLst>
          <pc:docMk/>
          <pc:sldMk cId="2896877007" sldId="304"/>
        </pc:sldMkLst>
      </pc:sldChg>
      <pc:sldChg chg="add">
        <pc:chgData name="Chuck Tomasi" userId="79514c44-a18e-4aaa-84b1-18f74099d6b1" providerId="ADAL" clId="{82078BB5-87F8-F243-80F8-A57366669E4B}" dt="2023-01-28T20:19:36.731" v="640" actId="2890"/>
        <pc:sldMkLst>
          <pc:docMk/>
          <pc:sldMk cId="3189103752" sldId="305"/>
        </pc:sldMkLst>
      </pc:sldChg>
      <pc:sldChg chg="add">
        <pc:chgData name="Chuck Tomasi" userId="79514c44-a18e-4aaa-84b1-18f74099d6b1" providerId="ADAL" clId="{82078BB5-87F8-F243-80F8-A57366669E4B}" dt="2023-01-28T20:19:37" v="641" actId="2890"/>
        <pc:sldMkLst>
          <pc:docMk/>
          <pc:sldMk cId="1493715854" sldId="306"/>
        </pc:sldMkLst>
      </pc:sldChg>
      <pc:sldChg chg="add">
        <pc:chgData name="Chuck Tomasi" userId="79514c44-a18e-4aaa-84b1-18f74099d6b1" providerId="ADAL" clId="{82078BB5-87F8-F243-80F8-A57366669E4B}" dt="2023-01-28T20:19:37.217" v="642" actId="2890"/>
        <pc:sldMkLst>
          <pc:docMk/>
          <pc:sldMk cId="55547759" sldId="307"/>
        </pc:sldMkLst>
      </pc:sldChg>
      <pc:sldChg chg="add">
        <pc:chgData name="Chuck Tomasi" userId="79514c44-a18e-4aaa-84b1-18f74099d6b1" providerId="ADAL" clId="{82078BB5-87F8-F243-80F8-A57366669E4B}" dt="2023-01-28T20:19:37.487" v="643" actId="2890"/>
        <pc:sldMkLst>
          <pc:docMk/>
          <pc:sldMk cId="3553085630" sldId="308"/>
        </pc:sldMkLst>
      </pc:sldChg>
      <pc:sldChg chg="add">
        <pc:chgData name="Chuck Tomasi" userId="79514c44-a18e-4aaa-84b1-18f74099d6b1" providerId="ADAL" clId="{82078BB5-87F8-F243-80F8-A57366669E4B}" dt="2023-01-28T20:19:37.535" v="644" actId="2890"/>
        <pc:sldMkLst>
          <pc:docMk/>
          <pc:sldMk cId="2235463485" sldId="309"/>
        </pc:sldMkLst>
      </pc:sldChg>
      <pc:sldChg chg="add">
        <pc:chgData name="Chuck Tomasi" userId="79514c44-a18e-4aaa-84b1-18f74099d6b1" providerId="ADAL" clId="{82078BB5-87F8-F243-80F8-A57366669E4B}" dt="2023-01-28T20:19:37.837" v="645" actId="2890"/>
        <pc:sldMkLst>
          <pc:docMk/>
          <pc:sldMk cId="4140420889" sldId="310"/>
        </pc:sldMkLst>
      </pc:sldChg>
      <pc:sldChg chg="add">
        <pc:chgData name="Chuck Tomasi" userId="79514c44-a18e-4aaa-84b1-18f74099d6b1" providerId="ADAL" clId="{82078BB5-87F8-F243-80F8-A57366669E4B}" dt="2023-01-28T20:19:37.887" v="646" actId="2890"/>
        <pc:sldMkLst>
          <pc:docMk/>
          <pc:sldMk cId="1232571888" sldId="311"/>
        </pc:sldMkLst>
      </pc:sldChg>
      <pc:sldChg chg="add">
        <pc:chgData name="Chuck Tomasi" userId="79514c44-a18e-4aaa-84b1-18f74099d6b1" providerId="ADAL" clId="{82078BB5-87F8-F243-80F8-A57366669E4B}" dt="2023-01-28T20:19:38.169" v="647" actId="2890"/>
        <pc:sldMkLst>
          <pc:docMk/>
          <pc:sldMk cId="3767911985" sldId="312"/>
        </pc:sldMkLst>
      </pc:sldChg>
      <pc:sldChg chg="add">
        <pc:chgData name="Chuck Tomasi" userId="79514c44-a18e-4aaa-84b1-18f74099d6b1" providerId="ADAL" clId="{82078BB5-87F8-F243-80F8-A57366669E4B}" dt="2023-01-28T20:19:38.217" v="648" actId="2890"/>
        <pc:sldMkLst>
          <pc:docMk/>
          <pc:sldMk cId="171556650" sldId="313"/>
        </pc:sldMkLst>
      </pc:sldChg>
      <pc:sldChg chg="add">
        <pc:chgData name="Chuck Tomasi" userId="79514c44-a18e-4aaa-84b1-18f74099d6b1" providerId="ADAL" clId="{82078BB5-87F8-F243-80F8-A57366669E4B}" dt="2023-01-28T20:19:38.496" v="649" actId="2890"/>
        <pc:sldMkLst>
          <pc:docMk/>
          <pc:sldMk cId="2704214160" sldId="314"/>
        </pc:sldMkLst>
      </pc:sldChg>
      <pc:sldChg chg="add">
        <pc:chgData name="Chuck Tomasi" userId="79514c44-a18e-4aaa-84b1-18f74099d6b1" providerId="ADAL" clId="{82078BB5-87F8-F243-80F8-A57366669E4B}" dt="2023-01-28T20:19:38.770" v="650" actId="2890"/>
        <pc:sldMkLst>
          <pc:docMk/>
          <pc:sldMk cId="1457834359" sldId="315"/>
        </pc:sldMkLst>
      </pc:sldChg>
      <pc:sldChg chg="add">
        <pc:chgData name="Chuck Tomasi" userId="79514c44-a18e-4aaa-84b1-18f74099d6b1" providerId="ADAL" clId="{82078BB5-87F8-F243-80F8-A57366669E4B}" dt="2023-01-28T20:19:38.838" v="651" actId="2890"/>
        <pc:sldMkLst>
          <pc:docMk/>
          <pc:sldMk cId="2334265239" sldId="316"/>
        </pc:sldMkLst>
      </pc:sldChg>
      <pc:sldChg chg="add">
        <pc:chgData name="Chuck Tomasi" userId="79514c44-a18e-4aaa-84b1-18f74099d6b1" providerId="ADAL" clId="{82078BB5-87F8-F243-80F8-A57366669E4B}" dt="2023-01-28T20:19:39.114" v="652" actId="2890"/>
        <pc:sldMkLst>
          <pc:docMk/>
          <pc:sldMk cId="1879229716" sldId="317"/>
        </pc:sldMkLst>
      </pc:sldChg>
      <pc:sldChg chg="add">
        <pc:chgData name="Chuck Tomasi" userId="79514c44-a18e-4aaa-84b1-18f74099d6b1" providerId="ADAL" clId="{82078BB5-87F8-F243-80F8-A57366669E4B}" dt="2023-01-28T20:19:39.166" v="653" actId="2890"/>
        <pc:sldMkLst>
          <pc:docMk/>
          <pc:sldMk cId="3067509845" sldId="318"/>
        </pc:sldMkLst>
      </pc:sldChg>
      <pc:sldChg chg="add">
        <pc:chgData name="Chuck Tomasi" userId="79514c44-a18e-4aaa-84b1-18f74099d6b1" providerId="ADAL" clId="{82078BB5-87F8-F243-80F8-A57366669E4B}" dt="2023-01-28T20:19:39.436" v="654" actId="2890"/>
        <pc:sldMkLst>
          <pc:docMk/>
          <pc:sldMk cId="2427912760" sldId="319"/>
        </pc:sldMkLst>
      </pc:sldChg>
      <pc:sldChg chg="add">
        <pc:chgData name="Chuck Tomasi" userId="79514c44-a18e-4aaa-84b1-18f74099d6b1" providerId="ADAL" clId="{82078BB5-87F8-F243-80F8-A57366669E4B}" dt="2023-01-28T20:19:39.650" v="655" actId="2890"/>
        <pc:sldMkLst>
          <pc:docMk/>
          <pc:sldMk cId="4060724583" sldId="320"/>
        </pc:sldMkLst>
      </pc:sldChg>
      <pc:sldChg chg="add">
        <pc:chgData name="Chuck Tomasi" userId="79514c44-a18e-4aaa-84b1-18f74099d6b1" providerId="ADAL" clId="{82078BB5-87F8-F243-80F8-A57366669E4B}" dt="2023-01-28T20:19:39.702" v="656" actId="2890"/>
        <pc:sldMkLst>
          <pc:docMk/>
          <pc:sldMk cId="2863961987" sldId="321"/>
        </pc:sldMkLst>
      </pc:sldChg>
      <pc:sldChg chg="add">
        <pc:chgData name="Chuck Tomasi" userId="79514c44-a18e-4aaa-84b1-18f74099d6b1" providerId="ADAL" clId="{82078BB5-87F8-F243-80F8-A57366669E4B}" dt="2023-01-28T20:19:39.967" v="657" actId="2890"/>
        <pc:sldMkLst>
          <pc:docMk/>
          <pc:sldMk cId="662378456" sldId="322"/>
        </pc:sldMkLst>
      </pc:sldChg>
      <pc:sldChg chg="add">
        <pc:chgData name="Chuck Tomasi" userId="79514c44-a18e-4aaa-84b1-18f74099d6b1" providerId="ADAL" clId="{82078BB5-87F8-F243-80F8-A57366669E4B}" dt="2023-01-28T20:19:40.183" v="658" actId="2890"/>
        <pc:sldMkLst>
          <pc:docMk/>
          <pc:sldMk cId="1785470859" sldId="323"/>
        </pc:sldMkLst>
      </pc:sldChg>
      <pc:sldChg chg="add">
        <pc:chgData name="Chuck Tomasi" userId="79514c44-a18e-4aaa-84b1-18f74099d6b1" providerId="ADAL" clId="{82078BB5-87F8-F243-80F8-A57366669E4B}" dt="2023-01-28T20:19:40.434" v="659" actId="2890"/>
        <pc:sldMkLst>
          <pc:docMk/>
          <pc:sldMk cId="3411428975" sldId="324"/>
        </pc:sldMkLst>
      </pc:sldChg>
      <pc:sldChg chg="add">
        <pc:chgData name="Chuck Tomasi" userId="79514c44-a18e-4aaa-84b1-18f74099d6b1" providerId="ADAL" clId="{82078BB5-87F8-F243-80F8-A57366669E4B}" dt="2023-01-28T20:19:40.484" v="660" actId="2890"/>
        <pc:sldMkLst>
          <pc:docMk/>
          <pc:sldMk cId="1446210188" sldId="325"/>
        </pc:sldMkLst>
      </pc:sldChg>
      <pc:sldChg chg="add">
        <pc:chgData name="Chuck Tomasi" userId="79514c44-a18e-4aaa-84b1-18f74099d6b1" providerId="ADAL" clId="{82078BB5-87F8-F243-80F8-A57366669E4B}" dt="2023-01-28T20:19:41.743" v="661" actId="2890"/>
        <pc:sldMkLst>
          <pc:docMk/>
          <pc:sldMk cId="207287930" sldId="326"/>
        </pc:sldMkLst>
      </pc:sldChg>
      <pc:sldChg chg="add">
        <pc:chgData name="Chuck Tomasi" userId="79514c44-a18e-4aaa-84b1-18f74099d6b1" providerId="ADAL" clId="{82078BB5-87F8-F243-80F8-A57366669E4B}" dt="2023-01-28T20:19:41.982" v="662" actId="2890"/>
        <pc:sldMkLst>
          <pc:docMk/>
          <pc:sldMk cId="696954130" sldId="327"/>
        </pc:sldMkLst>
      </pc:sldChg>
      <pc:sldChg chg="add">
        <pc:chgData name="Chuck Tomasi" userId="79514c44-a18e-4aaa-84b1-18f74099d6b1" providerId="ADAL" clId="{82078BB5-87F8-F243-80F8-A57366669E4B}" dt="2023-01-28T20:19:42.214" v="663" actId="2890"/>
        <pc:sldMkLst>
          <pc:docMk/>
          <pc:sldMk cId="2835338316" sldId="328"/>
        </pc:sldMkLst>
      </pc:sldChg>
      <pc:sldChg chg="add">
        <pc:chgData name="Chuck Tomasi" userId="79514c44-a18e-4aaa-84b1-18f74099d6b1" providerId="ADAL" clId="{82078BB5-87F8-F243-80F8-A57366669E4B}" dt="2023-01-28T20:19:42.984" v="664" actId="2890"/>
        <pc:sldMkLst>
          <pc:docMk/>
          <pc:sldMk cId="3943884962" sldId="329"/>
        </pc:sldMkLst>
      </pc:sldChg>
      <pc:sldMasterChg chg="addSldLayout modSldLayout sldLayoutOrd">
        <pc:chgData name="Chuck Tomasi" userId="79514c44-a18e-4aaa-84b1-18f74099d6b1" providerId="ADAL" clId="{82078BB5-87F8-F243-80F8-A57366669E4B}" dt="2023-01-28T20:18:26.058" v="594" actId="465"/>
        <pc:sldMasterMkLst>
          <pc:docMk/>
          <pc:sldMasterMk cId="2317532505" sldId="2147483672"/>
        </pc:sldMasterMkLst>
        <pc:sldLayoutChg chg="addSp delSp modSp mod ord">
          <pc:chgData name="Chuck Tomasi" userId="79514c44-a18e-4aaa-84b1-18f74099d6b1" providerId="ADAL" clId="{82078BB5-87F8-F243-80F8-A57366669E4B}" dt="2023-01-28T19:58:56.326" v="435" actId="20578"/>
          <pc:sldLayoutMkLst>
            <pc:docMk/>
            <pc:sldMasterMk cId="2317532505" sldId="2147483672"/>
            <pc:sldLayoutMk cId="2859746923" sldId="2147483673"/>
          </pc:sldLayoutMkLst>
          <pc:spChg chg="add del mod">
            <ac:chgData name="Chuck Tomasi" userId="79514c44-a18e-4aaa-84b1-18f74099d6b1" providerId="ADAL" clId="{82078BB5-87F8-F243-80F8-A57366669E4B}" dt="2023-01-28T19:48:41.421" v="351" actId="767"/>
            <ac:spMkLst>
              <pc:docMk/>
              <pc:sldMasterMk cId="2317532505" sldId="2147483672"/>
              <pc:sldLayoutMk cId="2859746923" sldId="2147483673"/>
              <ac:spMk id="7" creationId="{DDA168F1-9E72-51D3-2BE8-B1B270CEB5F2}"/>
            </ac:spMkLst>
          </pc:spChg>
        </pc:sldLayoutChg>
        <pc:sldLayoutChg chg="addSp delSp modSp mod">
          <pc:chgData name="Chuck Tomasi" userId="79514c44-a18e-4aaa-84b1-18f74099d6b1" providerId="ADAL" clId="{82078BB5-87F8-F243-80F8-A57366669E4B}" dt="2023-01-28T20:18:26.058" v="594" actId="465"/>
          <pc:sldLayoutMkLst>
            <pc:docMk/>
            <pc:sldMasterMk cId="2317532505" sldId="2147483672"/>
            <pc:sldLayoutMk cId="1645841540" sldId="2147483674"/>
          </pc:sldLayoutMkLst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4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5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6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7" creationId="{5DBC961D-11B3-FD60-DBB1-3BB5A9EF7EA8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8" creationId="{A2ACED5D-22CF-558E-0E6B-EA084D7400CA}"/>
            </ac:spMkLst>
          </pc:spChg>
          <pc:spChg chg="add mod">
            <ac:chgData name="Chuck Tomasi" userId="79514c44-a18e-4aaa-84b1-18f74099d6b1" providerId="ADAL" clId="{82078BB5-87F8-F243-80F8-A57366669E4B}" dt="2023-01-28T19:48:49.945" v="353" actId="20577"/>
            <ac:spMkLst>
              <pc:docMk/>
              <pc:sldMasterMk cId="2317532505" sldId="2147483672"/>
              <pc:sldLayoutMk cId="1645841540" sldId="2147483674"/>
              <ac:spMk id="9" creationId="{8F26C48C-2135-733D-8E9A-C81BAEE655C3}"/>
            </ac:spMkLst>
          </pc:spChg>
          <pc:spChg chg="add del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8" creationId="{BF0994CC-9BF7-DB3C-699A-C09BB9253F9C}"/>
            </ac:spMkLst>
          </pc:spChg>
          <pc:spChg chg="add del mod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9" creationId="{6F63AF0A-CFCE-8B8E-AC75-E91E6148656C}"/>
            </ac:spMkLst>
          </pc:spChg>
          <pc:spChg chg="add del">
            <ac:chgData name="Chuck Tomasi" userId="79514c44-a18e-4aaa-84b1-18f74099d6b1" providerId="ADAL" clId="{82078BB5-87F8-F243-80F8-A57366669E4B}" dt="2023-01-28T19:53:06.341" v="354" actId="11529"/>
            <ac:spMkLst>
              <pc:docMk/>
              <pc:sldMasterMk cId="2317532505" sldId="2147483672"/>
              <pc:sldLayoutMk cId="1645841540" sldId="2147483674"/>
              <ac:spMk id="60" creationId="{405167BB-1B84-C41A-066B-95AC958760AB}"/>
            </ac:spMkLst>
          </pc:spChg>
          <pc:spChg chg="add mod">
            <ac:chgData name="Chuck Tomasi" userId="79514c44-a18e-4aaa-84b1-18f74099d6b1" providerId="ADAL" clId="{82078BB5-87F8-F243-80F8-A57366669E4B}" dt="2023-01-28T19:58:15.474" v="430" actId="14100"/>
            <ac:spMkLst>
              <pc:docMk/>
              <pc:sldMasterMk cId="2317532505" sldId="2147483672"/>
              <pc:sldLayoutMk cId="1645841540" sldId="2147483674"/>
              <ac:spMk id="61" creationId="{36010B8B-F055-2546-BA80-996D78F9494F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82078BB5-87F8-F243-80F8-A57366669E4B}" dt="2023-01-28T20:16:52.194" v="585" actId="478"/>
            <ac:spMkLst>
              <pc:docMk/>
              <pc:sldMasterMk cId="2317532505" sldId="2147483672"/>
              <pc:sldLayoutMk cId="1645841540" sldId="2147483674"/>
              <ac:spMk id="108" creationId="{7E653149-B3F4-75AA-39A4-5683EBCFD948}"/>
            </ac:spMkLst>
          </pc:spChg>
          <pc:picChg chg="add mod">
            <ac:chgData name="Chuck Tomasi" userId="79514c44-a18e-4aaa-84b1-18f74099d6b1" providerId="ADAL" clId="{82078BB5-87F8-F243-80F8-A57366669E4B}" dt="2023-01-28T19:55:07.015" v="405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add mod">
            <ac:chgData name="Chuck Tomasi" userId="79514c44-a18e-4aaa-84b1-18f74099d6b1" providerId="ADAL" clId="{82078BB5-87F8-F243-80F8-A57366669E4B}" dt="2023-01-28T20:14:01.188" v="569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add mod">
            <ac:chgData name="Chuck Tomasi" userId="79514c44-a18e-4aaa-84b1-18f74099d6b1" providerId="ADAL" clId="{82078BB5-87F8-F243-80F8-A57366669E4B}" dt="2023-01-28T20:13:56.739" v="568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add mod">
            <ac:chgData name="Chuck Tomasi" userId="79514c44-a18e-4aaa-84b1-18f74099d6b1" providerId="ADAL" clId="{82078BB5-87F8-F243-80F8-A57366669E4B}" dt="2023-01-28T20:14:08.709" v="570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</pc:sldLayoutChg>
        <pc:sldLayoutChg chg="addSp delSp modSp mod ord">
          <pc:chgData name="Chuck Tomasi" userId="79514c44-a18e-4aaa-84b1-18f74099d6b1" providerId="ADAL" clId="{82078BB5-87F8-F243-80F8-A57366669E4B}" dt="2023-01-28T20:02:00.077" v="452" actId="166"/>
          <pc:sldLayoutMkLst>
            <pc:docMk/>
            <pc:sldMasterMk cId="2317532505" sldId="2147483672"/>
            <pc:sldLayoutMk cId="695368461" sldId="2147483679"/>
          </pc:sldLayoutMkLst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4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59:18.128" v="437"/>
            <ac:spMkLst>
              <pc:docMk/>
              <pc:sldMasterMk cId="2317532505" sldId="2147483672"/>
              <pc:sldLayoutMk cId="695368461" sldId="2147483679"/>
              <ac:spMk id="5" creationId="{F6C22E93-BC92-AF57-F2BE-7CF53C46B287}"/>
            </ac:spMkLst>
          </pc:spChg>
          <pc:spChg chg="add mod">
            <ac:chgData name="Chuck Tomasi" userId="79514c44-a18e-4aaa-84b1-18f74099d6b1" providerId="ADAL" clId="{82078BB5-87F8-F243-80F8-A57366669E4B}" dt="2023-01-28T20:02:00.077" v="452" actId="166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8" creationId="{EC886293-0DAC-E7E7-F026-3D5D5B9C4A8F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9" creationId="{82436787-912F-8FE2-A92F-B8F102EFBCA0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0" creationId="{E8B77D49-34DE-7C47-9E45-CC5994B00D5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1" creationId="{B5BD010D-1AA9-7D75-3985-CFEA10E9DE3D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2" creationId="{3ACF6C08-28DE-A9FB-657E-FED6DD2F97B7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3" creationId="{FE39216F-D3D5-8D5E-9ADB-43A9242BA41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4" creationId="{E7B405A6-945C-8510-890D-437DDD152E6E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5" creationId="{3B6A4B7A-04D7-BB57-8293-022DF622DC19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6" creationId="{EBB3888A-F6A6-33F9-9C55-64BC37DA341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7" creationId="{B4D7A210-3867-302C-5615-B2FC5823CE46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8" creationId="{2DA7C65F-0E0B-3062-D5F6-827B2365BE9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9" creationId="{AA50AEFD-8836-EDBA-4816-FF2F7887994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20" creationId="{54672C1A-DE2B-DC18-6860-F332D2A16E9E}"/>
            </ac:cxnSpMkLst>
          </pc:cxnChg>
        </pc:sldLayoutChg>
        <pc:sldLayoutChg chg="addSp delSp modSp add mod ord modTransition">
          <pc:chgData name="Chuck Tomasi" userId="79514c44-a18e-4aaa-84b1-18f74099d6b1" providerId="ADAL" clId="{82078BB5-87F8-F243-80F8-A57366669E4B}" dt="2023-01-28T20:14:46.684" v="574" actId="478"/>
          <pc:sldLayoutMkLst>
            <pc:docMk/>
            <pc:sldMasterMk cId="2317532505" sldId="2147483672"/>
            <pc:sldLayoutMk cId="2411766969" sldId="2147483684"/>
          </pc:sldLayoutMkLst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" creationId="{62EE1569-34B8-9923-9CEC-030F3ADB979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" creationId="{58E9C628-F69B-A86D-526B-A2FCE4BA98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" creationId="{BF310008-A0D6-E8FE-FC5A-9A35DCB3A70D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5" creationId="{F6C22E93-BC92-AF57-F2BE-7CF53C46B287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6" creationId="{A239834A-7403-3178-675C-213B915169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7" creationId="{70E66C26-2AC9-3D87-612D-810AD08F53C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8" creationId="{DA56C8AE-50FF-1192-CC55-33322216EE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9" creationId="{69D25AE4-1480-BFAF-8603-FF39C0C1F0F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0" creationId="{E587C3E6-0475-F236-0538-4C8EF022B1D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1" creationId="{A35D88EB-F279-38DD-E936-80A278514FF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2" creationId="{995F1CDA-F30C-AE25-177D-5ED080CA52B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3" creationId="{C96AFC73-B249-3F3C-8B2A-2C82A9AFA705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4" creationId="{3B43B3E3-247D-DF43-BE82-9F21EAE8C4E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5" creationId="{2975C794-A1E6-027F-EE44-7B1E9784BC4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6" creationId="{795C6452-BEF0-4421-3AD7-6BAC7EFAD35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7" creationId="{6097111D-47AC-8ED6-CF05-70C2937B6E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8" creationId="{266E27E6-434E-E4A4-C4EC-E79F27D803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9" creationId="{BFC0366E-FDD7-5C8C-6F63-77B24080521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0" creationId="{0953910E-5475-1879-946C-827461B72352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1" creationId="{C72B2BEA-2362-00E1-2BA2-9B228DF37F9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2" creationId="{0EB7D241-D20A-3397-D67C-4CA8208841B9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3" creationId="{EFD67A9E-4167-BD46-0EF9-D08F7C8B1A7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4" creationId="{C3109255-0599-B201-5673-E2D65F5B95B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5" creationId="{3AE6168D-D2B6-3269-4928-1F70255FEF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6" creationId="{6B056775-E950-EC58-FA4D-A74AE657A27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7" creationId="{55B84916-2843-0762-D932-D02C803473B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8" creationId="{D40AB06A-020A-C2F1-B44C-C8D1F194720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9" creationId="{E0981AB0-3E14-7AAF-9530-3196649C32C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0" creationId="{96315CBD-0848-3C65-C372-5A7092AE42A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1" creationId="{8BCE3E23-D34D-31A6-DCB8-E348224D709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2" creationId="{A6F529C5-29BC-A0D4-89F2-373C5100E1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3" creationId="{C0F8AA6A-D100-3D17-4E0F-3BF46573EC1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4" creationId="{3280AE00-A782-D15B-0936-C2E2274CBD6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5" creationId="{420BEF81-309B-791F-3A67-E42717F332E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6" creationId="{08F1898E-5C08-FD68-9793-E2917D5C90E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7" creationId="{CB40F564-C23A-E7F6-CC60-C4FBFA7794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8" creationId="{F5CCA436-179E-4B81-D8E3-2693210D09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9" creationId="{9DAF2F5B-6EF5-1327-0B99-9D461D10312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0" creationId="{4ACC63F6-FA73-6097-8D5B-02283D7AF6E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1" creationId="{D5194907-3B02-49E3-3394-9A3502BD518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2" creationId="{141FA71A-994B-3429-74CA-FBD5C3CD0F3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3" creationId="{C2C93F26-1D52-AECF-20AE-087274A72CF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4" creationId="{7509F154-7190-B0FB-2433-240E18CB25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5" creationId="{4826141C-62AD-0B8E-8773-19F1627471AA}"/>
            </ac:spMkLst>
          </pc:spChg>
        </pc:sldLayoutChg>
        <pc:sldLayoutChg chg="modSp add mod modTransition">
          <pc:chgData name="Chuck Tomasi" userId="79514c44-a18e-4aaa-84b1-18f74099d6b1" providerId="ADAL" clId="{82078BB5-87F8-F243-80F8-A57366669E4B}" dt="2023-01-28T20:14:43.322" v="573" actId="1076"/>
          <pc:sldLayoutMkLst>
            <pc:docMk/>
            <pc:sldMasterMk cId="2317532505" sldId="2147483672"/>
            <pc:sldLayoutMk cId="1164227383" sldId="2147483685"/>
          </pc:sldLayoutMkLst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" creationId="{62EE1569-34B8-9923-9CEC-030F3ADB979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" creationId="{58E9C628-F69B-A86D-526B-A2FCE4BA98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" creationId="{BF310008-A0D6-E8FE-FC5A-9A35DCB3A7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7" creationId="{70E66C26-2AC9-3D87-612D-810AD08F53C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8" creationId="{DA56C8AE-50FF-1192-CC55-33322216EE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9" creationId="{69D25AE4-1480-BFAF-8603-FF39C0C1F0F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0" creationId="{E587C3E6-0475-F236-0538-4C8EF022B1D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1" creationId="{A35D88EB-F279-38DD-E936-80A278514FF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2" creationId="{995F1CDA-F30C-AE25-177D-5ED080CA52B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3" creationId="{C96AFC73-B249-3F3C-8B2A-2C82A9AFA705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4" creationId="{3B43B3E3-247D-DF43-BE82-9F21EAE8C4E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5" creationId="{2975C794-A1E6-027F-EE44-7B1E9784BC4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6" creationId="{795C6452-BEF0-4421-3AD7-6BAC7EFAD35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7" creationId="{6097111D-47AC-8ED6-CF05-70C2937B6E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8" creationId="{266E27E6-434E-E4A4-C4EC-E79F27D803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9" creationId="{BFC0366E-FDD7-5C8C-6F63-77B24080521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0" creationId="{0953910E-5475-1879-946C-827461B72352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1" creationId="{C72B2BEA-2362-00E1-2BA2-9B228DF37F9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2" creationId="{0EB7D241-D20A-3397-D67C-4CA8208841B9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3" creationId="{EFD67A9E-4167-BD46-0EF9-D08F7C8B1A7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4" creationId="{C3109255-0599-B201-5673-E2D65F5B95B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5" creationId="{3AE6168D-D2B6-3269-4928-1F70255FEF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6" creationId="{6B056775-E950-EC58-FA4D-A74AE657A27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7" creationId="{55B84916-2843-0762-D932-D02C803473B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8" creationId="{D40AB06A-020A-C2F1-B44C-C8D1F194720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9" creationId="{E0981AB0-3E14-7AAF-9530-3196649C32C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0" creationId="{96315CBD-0848-3C65-C372-5A7092AE42A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1" creationId="{8BCE3E23-D34D-31A6-DCB8-E348224D709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2" creationId="{A6F529C5-29BC-A0D4-89F2-373C5100E1C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3" creationId="{C0F8AA6A-D100-3D17-4E0F-3BF46573EC1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4" creationId="{3280AE00-A782-D15B-0936-C2E2274CBD6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5" creationId="{420BEF81-309B-791F-3A67-E42717F332E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6" creationId="{08F1898E-5C08-FD68-9793-E2917D5C90E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7" creationId="{CB40F564-C23A-E7F6-CC60-C4FBFA7794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8" creationId="{F5CCA436-179E-4B81-D8E3-2693210D09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9" creationId="{9DAF2F5B-6EF5-1327-0B99-9D461D10312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0" creationId="{4ACC63F6-FA73-6097-8D5B-02283D7AF6E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1" creationId="{D5194907-3B02-49E3-3394-9A3502BD518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2" creationId="{141FA71A-994B-3429-74CA-FBD5C3CD0F3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3" creationId="{C2C93F26-1D52-AECF-20AE-087274A72CF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4" creationId="{7509F154-7190-B0FB-2433-240E18CB25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5" creationId="{4826141C-62AD-0B8E-8773-19F1627471AA}"/>
            </ac:spMkLst>
          </pc:spChg>
        </pc:sldLayoutChg>
      </pc:sldMasterChg>
    </pc:docChg>
  </pc:docChgLst>
  <pc:docChgLst>
    <pc:chgData name="Chuck Tomasi" userId="S::chuck.tomasi@servicenow.com::79514c44-a18e-4aaa-84b1-18f74099d6b1" providerId="AD" clId="Web-{BF0328DB-48D1-0349-AA08-82408FF29D7C}"/>
    <pc:docChg chg="modSld">
      <pc:chgData name="Chuck Tomasi" userId="S::chuck.tomasi@servicenow.com::79514c44-a18e-4aaa-84b1-18f74099d6b1" providerId="AD" clId="Web-{BF0328DB-48D1-0349-AA08-82408FF29D7C}" dt="2023-01-27T17:00:10.284" v="6" actId="20577"/>
      <pc:docMkLst>
        <pc:docMk/>
      </pc:docMkLst>
      <pc:sldChg chg="modSp">
        <pc:chgData name="Chuck Tomasi" userId="S::chuck.tomasi@servicenow.com::79514c44-a18e-4aaa-84b1-18f74099d6b1" providerId="AD" clId="Web-{BF0328DB-48D1-0349-AA08-82408FF29D7C}" dt="2023-01-27T17:00:10.284" v="6" actId="20577"/>
        <pc:sldMkLst>
          <pc:docMk/>
          <pc:sldMk cId="842456721" sldId="256"/>
        </pc:sldMkLst>
        <pc:spChg chg="mod">
          <ac:chgData name="Chuck Tomasi" userId="S::chuck.tomasi@servicenow.com::79514c44-a18e-4aaa-84b1-18f74099d6b1" providerId="AD" clId="Web-{BF0328DB-48D1-0349-AA08-82408FF29D7C}" dt="2023-01-27T17:00:10.284" v="6" actId="20577"/>
          <ac:spMkLst>
            <pc:docMk/>
            <pc:sldMk cId="842456721" sldId="256"/>
            <ac:spMk id="6" creationId="{3DB62BA5-F591-D360-C9B0-1910F2D7A371}"/>
          </ac:spMkLst>
        </pc:spChg>
      </pc:sldChg>
      <pc:sldChg chg="delSp modSp">
        <pc:chgData name="Chuck Tomasi" userId="S::chuck.tomasi@servicenow.com::79514c44-a18e-4aaa-84b1-18f74099d6b1" providerId="AD" clId="Web-{BF0328DB-48D1-0349-AA08-82408FF29D7C}" dt="2023-01-27T16:59:26.345" v="3" actId="1076"/>
        <pc:sldMkLst>
          <pc:docMk/>
          <pc:sldMk cId="3298930581" sldId="257"/>
        </pc:sldMkLst>
        <pc:spChg chg="del">
          <ac:chgData name="Chuck Tomasi" userId="S::chuck.tomasi@servicenow.com::79514c44-a18e-4aaa-84b1-18f74099d6b1" providerId="AD" clId="Web-{BF0328DB-48D1-0349-AA08-82408FF29D7C}" dt="2023-01-27T16:59:13.500" v="0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2.548" v="2" actId="107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6.345" v="3" actId="1076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19.126" v="1" actId="1076"/>
          <ac:spMkLst>
            <pc:docMk/>
            <pc:sldMk cId="3298930581" sldId="257"/>
            <ac:spMk id="6" creationId="{3DB62BA5-F591-D360-C9B0-1910F2D7A371}"/>
          </ac:spMkLst>
        </pc:spChg>
      </pc:sldChg>
    </pc:docChg>
  </pc:docChgLst>
  <pc:docChgLst>
    <pc:chgData name="Chuck Tomasi" userId="79514c44-a18e-4aaa-84b1-18f74099d6b1" providerId="ADAL" clId="{4676737B-8D97-C040-9B66-657978748C7E}"/>
    <pc:docChg chg="undo redo custSel modSld modMainMaster">
      <pc:chgData name="Chuck Tomasi" userId="79514c44-a18e-4aaa-84b1-18f74099d6b1" providerId="ADAL" clId="{4676737B-8D97-C040-9B66-657978748C7E}" dt="2023-11-09T19:56:28.117" v="910"/>
      <pc:docMkLst>
        <pc:docMk/>
      </pc:docMkLst>
      <pc:sldChg chg="addSp delSp modSp">
        <pc:chgData name="Chuck Tomasi" userId="79514c44-a18e-4aaa-84b1-18f74099d6b1" providerId="ADAL" clId="{4676737B-8D97-C040-9B66-657978748C7E}" dt="2023-11-09T15:15:40.431" v="3"/>
        <pc:sldMkLst>
          <pc:docMk/>
          <pc:sldMk cId="3813294150" sldId="330"/>
        </pc:sldMkLst>
        <pc:spChg chg="add del mod">
          <ac:chgData name="Chuck Tomasi" userId="79514c44-a18e-4aaa-84b1-18f74099d6b1" providerId="ADAL" clId="{4676737B-8D97-C040-9B66-657978748C7E}" dt="2023-11-09T15:15:40.431" v="3"/>
          <ac:spMkLst>
            <pc:docMk/>
            <pc:sldMk cId="3813294150" sldId="330"/>
            <ac:spMk id="2" creationId="{FF3A588B-0B20-625E-B723-ACC9103D8F1E}"/>
          </ac:spMkLst>
        </pc:spChg>
        <pc:spChg chg="add del mod">
          <ac:chgData name="Chuck Tomasi" userId="79514c44-a18e-4aaa-84b1-18f74099d6b1" providerId="ADAL" clId="{4676737B-8D97-C040-9B66-657978748C7E}" dt="2023-11-09T15:15:37.460" v="2"/>
          <ac:spMkLst>
            <pc:docMk/>
            <pc:sldMk cId="3813294150" sldId="330"/>
            <ac:spMk id="4" creationId="{7BCD6BC1-8610-9E23-9235-A741AB88508B}"/>
          </ac:spMkLst>
        </pc:spChg>
        <pc:spChg chg="add del mod">
          <ac:chgData name="Chuck Tomasi" userId="79514c44-a18e-4aaa-84b1-18f74099d6b1" providerId="ADAL" clId="{4676737B-8D97-C040-9B66-657978748C7E}" dt="2023-11-09T15:15:37.460" v="2"/>
          <ac:spMkLst>
            <pc:docMk/>
            <pc:sldMk cId="3813294150" sldId="330"/>
            <ac:spMk id="5" creationId="{DBA8B4E1-C59B-FDCD-2C9F-424C4E1FBC48}"/>
          </ac:spMkLst>
        </pc:spChg>
        <pc:spChg chg="add del mod">
          <ac:chgData name="Chuck Tomasi" userId="79514c44-a18e-4aaa-84b1-18f74099d6b1" providerId="ADAL" clId="{4676737B-8D97-C040-9B66-657978748C7E}" dt="2023-11-09T15:15:37.460" v="2"/>
          <ac:spMkLst>
            <pc:docMk/>
            <pc:sldMk cId="3813294150" sldId="330"/>
            <ac:spMk id="6" creationId="{5EC4D83F-00CB-EBA4-4289-D5D0B30D5A11}"/>
          </ac:spMkLst>
        </pc:spChg>
        <pc:spChg chg="add del mod">
          <ac:chgData name="Chuck Tomasi" userId="79514c44-a18e-4aaa-84b1-18f74099d6b1" providerId="ADAL" clId="{4676737B-8D97-C040-9B66-657978748C7E}" dt="2023-11-09T15:15:37.460" v="2"/>
          <ac:spMkLst>
            <pc:docMk/>
            <pc:sldMk cId="3813294150" sldId="330"/>
            <ac:spMk id="7" creationId="{2144EC74-5225-94B9-0204-3A01F471C2D6}"/>
          </ac:spMkLst>
        </pc:spChg>
        <pc:spChg chg="add del mod">
          <ac:chgData name="Chuck Tomasi" userId="79514c44-a18e-4aaa-84b1-18f74099d6b1" providerId="ADAL" clId="{4676737B-8D97-C040-9B66-657978748C7E}" dt="2023-11-09T15:15:37.460" v="2"/>
          <ac:spMkLst>
            <pc:docMk/>
            <pc:sldMk cId="3813294150" sldId="330"/>
            <ac:spMk id="8" creationId="{36C60BE2-C291-E702-84D4-A1EB7800DDAD}"/>
          </ac:spMkLst>
        </pc:spChg>
        <pc:spChg chg="add del mod">
          <ac:chgData name="Chuck Tomasi" userId="79514c44-a18e-4aaa-84b1-18f74099d6b1" providerId="ADAL" clId="{4676737B-8D97-C040-9B66-657978748C7E}" dt="2023-11-09T15:15:37.460" v="2"/>
          <ac:spMkLst>
            <pc:docMk/>
            <pc:sldMk cId="3813294150" sldId="330"/>
            <ac:spMk id="9" creationId="{735DD8FC-9EFC-5E1A-4039-D68D1827EA47}"/>
          </ac:spMkLst>
        </pc:spChg>
        <pc:spChg chg="add del mod">
          <ac:chgData name="Chuck Tomasi" userId="79514c44-a18e-4aaa-84b1-18f74099d6b1" providerId="ADAL" clId="{4676737B-8D97-C040-9B66-657978748C7E}" dt="2023-11-09T15:15:37.460" v="2"/>
          <ac:spMkLst>
            <pc:docMk/>
            <pc:sldMk cId="3813294150" sldId="330"/>
            <ac:spMk id="10" creationId="{7AFEB6EF-D0F5-A61E-1A7A-0F6AAD6BF00C}"/>
          </ac:spMkLst>
        </pc:spChg>
        <pc:spChg chg="add del mod">
          <ac:chgData name="Chuck Tomasi" userId="79514c44-a18e-4aaa-84b1-18f74099d6b1" providerId="ADAL" clId="{4676737B-8D97-C040-9B66-657978748C7E}" dt="2023-11-09T15:15:37.460" v="2"/>
          <ac:spMkLst>
            <pc:docMk/>
            <pc:sldMk cId="3813294150" sldId="330"/>
            <ac:spMk id="11" creationId="{DEA36F98-B6E1-8B32-F5C1-4E22BD853D02}"/>
          </ac:spMkLst>
        </pc:spChg>
        <pc:spChg chg="add del mod">
          <ac:chgData name="Chuck Tomasi" userId="79514c44-a18e-4aaa-84b1-18f74099d6b1" providerId="ADAL" clId="{4676737B-8D97-C040-9B66-657978748C7E}" dt="2023-11-09T15:15:37.460" v="2"/>
          <ac:spMkLst>
            <pc:docMk/>
            <pc:sldMk cId="3813294150" sldId="330"/>
            <ac:spMk id="12" creationId="{1AA57D90-C414-55B7-ED26-A813A339D18B}"/>
          </ac:spMkLst>
        </pc:spChg>
        <pc:spChg chg="add del mod">
          <ac:chgData name="Chuck Tomasi" userId="79514c44-a18e-4aaa-84b1-18f74099d6b1" providerId="ADAL" clId="{4676737B-8D97-C040-9B66-657978748C7E}" dt="2023-11-09T15:15:37.460" v="2"/>
          <ac:spMkLst>
            <pc:docMk/>
            <pc:sldMk cId="3813294150" sldId="330"/>
            <ac:spMk id="13" creationId="{8E5D7AC3-86FD-C022-3430-2FC6D319C5E7}"/>
          </ac:spMkLst>
        </pc:spChg>
        <pc:spChg chg="add del mod">
          <ac:chgData name="Chuck Tomasi" userId="79514c44-a18e-4aaa-84b1-18f74099d6b1" providerId="ADAL" clId="{4676737B-8D97-C040-9B66-657978748C7E}" dt="2023-11-09T15:15:37.460" v="2"/>
          <ac:spMkLst>
            <pc:docMk/>
            <pc:sldMk cId="3813294150" sldId="330"/>
            <ac:spMk id="14" creationId="{9B3ABDC9-91DF-0EDE-F1BA-FC302EE5B2D1}"/>
          </ac:spMkLst>
        </pc:spChg>
        <pc:spChg chg="add del mod">
          <ac:chgData name="Chuck Tomasi" userId="79514c44-a18e-4aaa-84b1-18f74099d6b1" providerId="ADAL" clId="{4676737B-8D97-C040-9B66-657978748C7E}" dt="2023-11-09T15:15:37.460" v="2"/>
          <ac:spMkLst>
            <pc:docMk/>
            <pc:sldMk cId="3813294150" sldId="330"/>
            <ac:spMk id="15" creationId="{B193AFBF-E1A0-E839-08FE-60B182B072D3}"/>
          </ac:spMkLst>
        </pc:spChg>
      </pc:sldChg>
      <pc:sldMasterChg chg="modSldLayout">
        <pc:chgData name="Chuck Tomasi" userId="79514c44-a18e-4aaa-84b1-18f74099d6b1" providerId="ADAL" clId="{4676737B-8D97-C040-9B66-657978748C7E}" dt="2023-11-09T19:56:28.117" v="910"/>
        <pc:sldMasterMkLst>
          <pc:docMk/>
          <pc:sldMasterMk cId="2317532505" sldId="2147483672"/>
        </pc:sldMasterMkLst>
        <pc:sldLayoutChg chg="addSp delSp modSp mod">
          <pc:chgData name="Chuck Tomasi" userId="79514c44-a18e-4aaa-84b1-18f74099d6b1" providerId="ADAL" clId="{4676737B-8D97-C040-9B66-657978748C7E}" dt="2023-11-09T19:53:04.582" v="881"/>
          <pc:sldLayoutMkLst>
            <pc:docMk/>
            <pc:sldMasterMk cId="2317532505" sldId="2147483672"/>
            <pc:sldLayoutMk cId="1645841540" sldId="2147483674"/>
          </pc:sldLayoutMkLst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3" creationId="{32619FFA-AEA9-C7ED-300C-8C5BCA6334C7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4" creationId="{35EB867B-2D91-F133-83EB-36A567144FAD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5" creationId="{DD876766-3E55-2E32-950D-7EFD7324929C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6" creationId="{586A3A58-4269-8A05-EEF7-27D082081B36}"/>
            </ac:spMkLst>
          </pc:spChg>
          <pc:spChg chg="del">
            <ac:chgData name="Chuck Tomasi" userId="79514c44-a18e-4aaa-84b1-18f74099d6b1" providerId="ADAL" clId="{4676737B-8D97-C040-9B66-657978748C7E}" dt="2023-11-09T17:31:20.297" v="791" actId="478"/>
            <ac:spMkLst>
              <pc:docMk/>
              <pc:sldMasterMk cId="2317532505" sldId="2147483672"/>
              <pc:sldLayoutMk cId="1645841540" sldId="2147483674"/>
              <ac:spMk id="7" creationId="{5DBC961D-11B3-FD60-DBB1-3BB5A9EF7EA8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7" creationId="{638BE4D5-3BC2-9BA8-70B2-E62E739AD145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8" creationId="{70CCFA7C-22AD-CF14-D19E-34D8BBFA158E}"/>
            </ac:spMkLst>
          </pc:spChg>
          <pc:spChg chg="del">
            <ac:chgData name="Chuck Tomasi" userId="79514c44-a18e-4aaa-84b1-18f74099d6b1" providerId="ADAL" clId="{4676737B-8D97-C040-9B66-657978748C7E}" dt="2023-11-09T17:31:20.297" v="791" actId="478"/>
            <ac:spMkLst>
              <pc:docMk/>
              <pc:sldMasterMk cId="2317532505" sldId="2147483672"/>
              <pc:sldLayoutMk cId="1645841540" sldId="2147483674"/>
              <ac:spMk id="8" creationId="{A2ACED5D-22CF-558E-0E6B-EA084D7400CA}"/>
            </ac:spMkLst>
          </pc:spChg>
          <pc:spChg chg="del">
            <ac:chgData name="Chuck Tomasi" userId="79514c44-a18e-4aaa-84b1-18f74099d6b1" providerId="ADAL" clId="{4676737B-8D97-C040-9B66-657978748C7E}" dt="2023-11-09T17:27:39.195" v="726" actId="478"/>
            <ac:spMkLst>
              <pc:docMk/>
              <pc:sldMasterMk cId="2317532505" sldId="2147483672"/>
              <pc:sldLayoutMk cId="1645841540" sldId="2147483674"/>
              <ac:spMk id="9" creationId="{8F26C48C-2135-733D-8E9A-C81BAEE655C3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9" creationId="{C73741C6-7316-8E4D-E26E-E725B8085292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10" creationId="{B8C4471F-DF0B-5764-077A-EF1BA4AE8919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11" creationId="{6D18E701-A8F1-4844-F4D6-E74404A73349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12" creationId="{BE02602B-FE9B-366B-107C-744F6FAF5476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13" creationId="{97B11CCF-3FD5-3F6C-FA1D-ECB4BCC63AC4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14" creationId="{0A11D3FA-264C-B9CE-5F59-F6D3FE16AE08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15" creationId="{804E28C1-0C83-E3CA-5E64-C9759E940EAC}"/>
            </ac:spMkLst>
          </pc:spChg>
          <pc:spChg chg="del">
            <ac:chgData name="Chuck Tomasi" userId="79514c44-a18e-4aaa-84b1-18f74099d6b1" providerId="ADAL" clId="{4676737B-8D97-C040-9B66-657978748C7E}" dt="2023-11-09T17:31:20.297" v="791" actId="478"/>
            <ac:spMkLst>
              <pc:docMk/>
              <pc:sldMasterMk cId="2317532505" sldId="2147483672"/>
              <pc:sldLayoutMk cId="1645841540" sldId="214748367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4676737B-8D97-C040-9B66-657978748C7E}" dt="2023-11-09T17:27:40.665" v="728" actId="167"/>
            <ac:spMkLst>
              <pc:docMk/>
              <pc:sldMasterMk cId="2317532505" sldId="2147483672"/>
              <pc:sldLayoutMk cId="1645841540" sldId="2147483674"/>
              <ac:spMk id="16" creationId="{D1D47A98-23BC-D795-68A9-508CC7A60928}"/>
            </ac:spMkLst>
          </pc:spChg>
          <pc:spChg chg="mod">
            <ac:chgData name="Chuck Tomasi" userId="79514c44-a18e-4aaa-84b1-18f74099d6b1" providerId="ADAL" clId="{4676737B-8D97-C040-9B66-657978748C7E}" dt="2023-11-09T16:33:10.034" v="612" actId="207"/>
            <ac:spMkLst>
              <pc:docMk/>
              <pc:sldMasterMk cId="2317532505" sldId="2147483672"/>
              <pc:sldLayoutMk cId="1645841540" sldId="2147483674"/>
              <ac:spMk id="17" creationId="{499ED178-D1A3-26BC-42EB-66CD58BAF0DA}"/>
            </ac:spMkLst>
          </pc:spChg>
          <pc:spChg chg="mod">
            <ac:chgData name="Chuck Tomasi" userId="79514c44-a18e-4aaa-84b1-18f74099d6b1" providerId="ADAL" clId="{4676737B-8D97-C040-9B66-657978748C7E}" dt="2023-11-09T16:33:10.034" v="612" actId="207"/>
            <ac:spMkLst>
              <pc:docMk/>
              <pc:sldMasterMk cId="2317532505" sldId="2147483672"/>
              <pc:sldLayoutMk cId="1645841540" sldId="2147483674"/>
              <ac:spMk id="18" creationId="{827257DC-F55A-C797-C56F-35866AE69AAD}"/>
            </ac:spMkLst>
          </pc:spChg>
          <pc:spChg chg="mod">
            <ac:chgData name="Chuck Tomasi" userId="79514c44-a18e-4aaa-84b1-18f74099d6b1" providerId="ADAL" clId="{4676737B-8D97-C040-9B66-657978748C7E}" dt="2023-11-09T16:33:05.352" v="611" actId="207"/>
            <ac:spMkLst>
              <pc:docMk/>
              <pc:sldMasterMk cId="2317532505" sldId="2147483672"/>
              <pc:sldLayoutMk cId="1645841540" sldId="2147483674"/>
              <ac:spMk id="20" creationId="{BB6A02FC-2EE5-953A-FA3C-6E353E164FC1}"/>
            </ac:spMkLst>
          </pc:spChg>
          <pc:spChg chg="mod">
            <ac:chgData name="Chuck Tomasi" userId="79514c44-a18e-4aaa-84b1-18f74099d6b1" providerId="ADAL" clId="{4676737B-8D97-C040-9B66-657978748C7E}" dt="2023-11-09T16:33:05.352" v="611" actId="207"/>
            <ac:spMkLst>
              <pc:docMk/>
              <pc:sldMasterMk cId="2317532505" sldId="2147483672"/>
              <pc:sldLayoutMk cId="1645841540" sldId="2147483674"/>
              <ac:spMk id="21" creationId="{EC3F4747-C9EA-0ADE-5BAA-16A0EFFAD48B}"/>
            </ac:spMkLst>
          </pc:spChg>
          <pc:spChg chg="mod">
            <ac:chgData name="Chuck Tomasi" userId="79514c44-a18e-4aaa-84b1-18f74099d6b1" providerId="ADAL" clId="{4676737B-8D97-C040-9B66-657978748C7E}" dt="2023-11-09T16:33:05.352" v="611" actId="207"/>
            <ac:spMkLst>
              <pc:docMk/>
              <pc:sldMasterMk cId="2317532505" sldId="2147483672"/>
              <pc:sldLayoutMk cId="1645841540" sldId="2147483674"/>
              <ac:spMk id="22" creationId="{8A742A47-477F-E64A-004C-A98DEE502B63}"/>
            </ac:spMkLst>
          </pc:spChg>
          <pc:spChg chg="mod">
            <ac:chgData name="Chuck Tomasi" userId="79514c44-a18e-4aaa-84b1-18f74099d6b1" providerId="ADAL" clId="{4676737B-8D97-C040-9B66-657978748C7E}" dt="2023-11-09T16:33:05.352" v="611" actId="207"/>
            <ac:spMkLst>
              <pc:docMk/>
              <pc:sldMasterMk cId="2317532505" sldId="2147483672"/>
              <pc:sldLayoutMk cId="1645841540" sldId="2147483674"/>
              <ac:spMk id="23" creationId="{4AD12E51-0336-3EC3-1D56-6E56F4C7B05C}"/>
            </ac:spMkLst>
          </pc:spChg>
          <pc:spChg chg="mod">
            <ac:chgData name="Chuck Tomasi" userId="79514c44-a18e-4aaa-84b1-18f74099d6b1" providerId="ADAL" clId="{4676737B-8D97-C040-9B66-657978748C7E}" dt="2023-11-09T16:33:05.352" v="611" actId="207"/>
            <ac:spMkLst>
              <pc:docMk/>
              <pc:sldMasterMk cId="2317532505" sldId="2147483672"/>
              <pc:sldLayoutMk cId="1645841540" sldId="2147483674"/>
              <ac:spMk id="24" creationId="{D41135B4-50EC-E173-CDEC-A1E9C20F1B43}"/>
            </ac:spMkLst>
          </pc:spChg>
          <pc:spChg chg="mod">
            <ac:chgData name="Chuck Tomasi" userId="79514c44-a18e-4aaa-84b1-18f74099d6b1" providerId="ADAL" clId="{4676737B-8D97-C040-9B66-657978748C7E}" dt="2023-11-09T16:33:05.352" v="611" actId="207"/>
            <ac:spMkLst>
              <pc:docMk/>
              <pc:sldMasterMk cId="2317532505" sldId="2147483672"/>
              <pc:sldLayoutMk cId="1645841540" sldId="2147483674"/>
              <ac:spMk id="25" creationId="{7B108486-2FA7-2BDD-1A80-6841154B898C}"/>
            </ac:spMkLst>
          </pc:spChg>
          <pc:spChg chg="mod">
            <ac:chgData name="Chuck Tomasi" userId="79514c44-a18e-4aaa-84b1-18f74099d6b1" providerId="ADAL" clId="{4676737B-8D97-C040-9B66-657978748C7E}" dt="2023-11-09T16:33:05.352" v="611" actId="207"/>
            <ac:spMkLst>
              <pc:docMk/>
              <pc:sldMasterMk cId="2317532505" sldId="2147483672"/>
              <pc:sldLayoutMk cId="1645841540" sldId="2147483674"/>
              <ac:spMk id="26" creationId="{289B7271-2BC4-2ACC-60C5-B3E600FDF8EF}"/>
            </ac:spMkLst>
          </pc:spChg>
          <pc:spChg chg="mod">
            <ac:chgData name="Chuck Tomasi" userId="79514c44-a18e-4aaa-84b1-18f74099d6b1" providerId="ADAL" clId="{4676737B-8D97-C040-9B66-657978748C7E}" dt="2023-11-09T16:33:05.352" v="611" actId="207"/>
            <ac:spMkLst>
              <pc:docMk/>
              <pc:sldMasterMk cId="2317532505" sldId="2147483672"/>
              <pc:sldLayoutMk cId="1645841540" sldId="2147483674"/>
              <ac:spMk id="27" creationId="{0656D43E-F0F5-57F2-8C42-BB4B89ED2249}"/>
            </ac:spMkLst>
          </pc:spChg>
          <pc:spChg chg="mod">
            <ac:chgData name="Chuck Tomasi" userId="79514c44-a18e-4aaa-84b1-18f74099d6b1" providerId="ADAL" clId="{4676737B-8D97-C040-9B66-657978748C7E}" dt="2023-11-09T16:33:05.352" v="611" actId="207"/>
            <ac:spMkLst>
              <pc:docMk/>
              <pc:sldMasterMk cId="2317532505" sldId="2147483672"/>
              <pc:sldLayoutMk cId="1645841540" sldId="2147483674"/>
              <ac:spMk id="28" creationId="{6AA9915F-881C-3D59-E040-FD028CDAFBAF}"/>
            </ac:spMkLst>
          </pc:spChg>
          <pc:spChg chg="mod">
            <ac:chgData name="Chuck Tomasi" userId="79514c44-a18e-4aaa-84b1-18f74099d6b1" providerId="ADAL" clId="{4676737B-8D97-C040-9B66-657978748C7E}" dt="2023-11-09T16:38:24.705" v="668" actId="207"/>
            <ac:spMkLst>
              <pc:docMk/>
              <pc:sldMasterMk cId="2317532505" sldId="2147483672"/>
              <pc:sldLayoutMk cId="1645841540" sldId="2147483674"/>
              <ac:spMk id="29" creationId="{BC655383-5597-C84D-334F-185E474FA30C}"/>
            </ac:spMkLst>
          </pc:spChg>
          <pc:spChg chg="add mod">
            <ac:chgData name="Chuck Tomasi" userId="79514c44-a18e-4aaa-84b1-18f74099d6b1" providerId="ADAL" clId="{4676737B-8D97-C040-9B66-657978748C7E}" dt="2023-11-09T17:31:20.641" v="792"/>
            <ac:spMkLst>
              <pc:docMk/>
              <pc:sldMasterMk cId="2317532505" sldId="2147483672"/>
              <pc:sldLayoutMk cId="1645841540" sldId="2147483674"/>
              <ac:spMk id="31" creationId="{B377CF74-9FDC-5539-6CA9-92150083AFFD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32" creationId="{255445B0-D865-6894-52A1-64D452DF52B7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33" creationId="{3D0762BD-13B7-6C0F-24CF-BC3CF899D46D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34" creationId="{67091129-5A2E-82A4-2D2C-081D7D85B95E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35" creationId="{90837DCA-47F4-8E7F-DEC4-B0DAC66103A5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36" creationId="{3C1B177A-06AE-1D60-C0D3-D3581B66DA6B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37" creationId="{9AEC2300-E747-35F7-C41A-F2E6F0E53D10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38" creationId="{DC86FD10-7F11-3369-087A-36810ECAEB4F}"/>
            </ac:spMkLst>
          </pc:spChg>
          <pc:spChg chg="add mod">
            <ac:chgData name="Chuck Tomasi" userId="79514c44-a18e-4aaa-84b1-18f74099d6b1" providerId="ADAL" clId="{4676737B-8D97-C040-9B66-657978748C7E}" dt="2023-11-09T17:31:20.641" v="792"/>
            <ac:spMkLst>
              <pc:docMk/>
              <pc:sldMasterMk cId="2317532505" sldId="2147483672"/>
              <pc:sldLayoutMk cId="1645841540" sldId="2147483674"/>
              <ac:spMk id="39" creationId="{564DEA68-2C60-201C-416A-C8D0C40A852E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41" creationId="{F2853CB7-668F-61AE-9210-C183FC97AD4C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42" creationId="{C3CCECCA-C637-B546-78B2-B776080B80CB}"/>
            </ac:spMkLst>
          </pc:spChg>
          <pc:spChg chg="add mod">
            <ac:chgData name="Chuck Tomasi" userId="79514c44-a18e-4aaa-84b1-18f74099d6b1" providerId="ADAL" clId="{4676737B-8D97-C040-9B66-657978748C7E}" dt="2023-11-09T17:31:20.641" v="792"/>
            <ac:spMkLst>
              <pc:docMk/>
              <pc:sldMasterMk cId="2317532505" sldId="2147483672"/>
              <pc:sldLayoutMk cId="1645841540" sldId="2147483674"/>
              <ac:spMk id="45" creationId="{17F333CB-0602-4A40-2CD3-8BFC7E004BB3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46" creationId="{B8B616DB-2555-D6CC-3185-11008656E82C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47" creationId="{170DBF05-B851-B02C-C000-0A727A0E5C98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48" creationId="{FE1CFF67-9240-3B99-E22A-7984A5C5ED0E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49" creationId="{3EEB9A68-7DF6-98CF-D163-2FB2A3FEB001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50" creationId="{B2799B75-69E4-E64D-60F8-D5AF61720699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51" creationId="{52329DD2-1875-A1E3-9661-11A7F9617C95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52" creationId="{9F5B4E44-4405-6BBC-54DE-E691AF367F89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53" creationId="{8B7E3498-D013-6F89-645D-BF18DD50486C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54" creationId="{1111EFEF-4EAA-2FE8-CAA4-19505A06D76F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55" creationId="{0F00B6B2-CE68-20F8-B442-2115DB843DAE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56" creationId="{D1F00CCC-1815-A2B7-AB7C-1CDA51C37982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57" creationId="{3D6027A8-61DF-9069-ED53-6B9C7EA29375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58" creationId="{5A72708E-4FF8-21A7-FCD9-190FE7AF25B6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59" creationId="{8AC7B5F2-260B-D5B6-CEBB-A57542F345E7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60" creationId="{C9B4D100-8042-FA3F-8EBF-4D5244561247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62" creationId="{E063BC0F-3479-6137-3A7F-561D728A9DD7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63" creationId="{225C0C1E-A09C-5F52-B690-3792F8DC1BA3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128" creationId="{FF326CB0-094A-591E-83E3-A45390919826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129" creationId="{B43B9A9B-8113-9B94-755A-CC38506F0757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130" creationId="{C9618279-DCC8-2385-3832-0A75CECCC45C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131" creationId="{03E0659D-6ACD-4EC8-7660-00CDA4FCA369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132" creationId="{EB8C32E7-11BE-09FB-CAC1-37004338B6FD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133" creationId="{EC288BAE-8340-A793-01C9-2D64AF225E29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134" creationId="{15A24992-39B9-4B8C-BEB3-BA97BBAC3024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135" creationId="{E72F8D1F-64A7-CA1D-6D2F-D3060134DCA5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136" creationId="{048DDF9A-4397-D8B2-3173-C43BE6527315}"/>
            </ac:spMkLst>
          </pc:spChg>
          <pc:spChg chg="mod">
            <ac:chgData name="Chuck Tomasi" userId="79514c44-a18e-4aaa-84b1-18f74099d6b1" providerId="ADAL" clId="{4676737B-8D97-C040-9B66-657978748C7E}" dt="2023-11-09T19:53:04.582" v="881"/>
            <ac:spMkLst>
              <pc:docMk/>
              <pc:sldMasterMk cId="2317532505" sldId="2147483672"/>
              <pc:sldLayoutMk cId="1645841540" sldId="2147483674"/>
              <ac:spMk id="137" creationId="{88661DC3-4AC6-D85A-CC04-061E6F686BAE}"/>
            </ac:spMkLst>
          </pc:spChg>
          <pc:grpChg chg="add mod">
            <ac:chgData name="Chuck Tomasi" userId="79514c44-a18e-4aaa-84b1-18f74099d6b1" providerId="ADAL" clId="{4676737B-8D97-C040-9B66-657978748C7E}" dt="2023-11-09T19:53:04.582" v="881"/>
            <ac:grpSpMkLst>
              <pc:docMk/>
              <pc:sldMasterMk cId="2317532505" sldId="2147483672"/>
              <pc:sldLayoutMk cId="1645841540" sldId="2147483674"/>
              <ac:grpSpMk id="2" creationId="{67B3CEE5-E5C7-791C-71E7-11DE6C10549F}"/>
            </ac:grpSpMkLst>
          </pc:grpChg>
          <pc:grpChg chg="del">
            <ac:chgData name="Chuck Tomasi" userId="79514c44-a18e-4aaa-84b1-18f74099d6b1" providerId="ADAL" clId="{4676737B-8D97-C040-9B66-657978748C7E}" dt="2023-11-09T17:33:43.754" v="829" actId="478"/>
            <ac:grpSpMkLst>
              <pc:docMk/>
              <pc:sldMasterMk cId="2317532505" sldId="2147483672"/>
              <pc:sldLayoutMk cId="1645841540" sldId="2147483674"/>
              <ac:grpSpMk id="42" creationId="{E827D706-6247-AA63-7450-E5DDEE4EC026}"/>
            </ac:grpSpMkLst>
          </pc:grpChg>
          <pc:picChg chg="add mod">
            <ac:chgData name="Chuck Tomasi" userId="79514c44-a18e-4aaa-84b1-18f74099d6b1" providerId="ADAL" clId="{4676737B-8D97-C040-9B66-657978748C7E}" dt="2023-11-09T17:27:40.665" v="728" actId="167"/>
            <ac:picMkLst>
              <pc:docMk/>
              <pc:sldMasterMk cId="2317532505" sldId="2147483672"/>
              <pc:sldLayoutMk cId="1645841540" sldId="2147483674"/>
              <ac:picMk id="30" creationId="{ACAED239-55F7-D98E-C6E5-4E6608E2A6DE}"/>
            </ac:picMkLst>
          </pc:picChg>
          <pc:picChg chg="del">
            <ac:chgData name="Chuck Tomasi" userId="79514c44-a18e-4aaa-84b1-18f74099d6b1" providerId="ADAL" clId="{4676737B-8D97-C040-9B66-657978748C7E}" dt="2023-11-09T17:27:39.195" v="726" actId="478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4676737B-8D97-C040-9B66-657978748C7E}" dt="2023-11-09T17:31:20.297" v="791" actId="478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4676737B-8D97-C040-9B66-657978748C7E}" dt="2023-11-09T17:31:20.297" v="791" actId="478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4676737B-8D97-C040-9B66-657978748C7E}" dt="2023-11-09T17:31:20.297" v="791" actId="478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4676737B-8D97-C040-9B66-657978748C7E}" dt="2023-11-09T17:31:20.641" v="792"/>
            <ac:cxnSpMkLst>
              <pc:docMk/>
              <pc:sldMasterMk cId="2317532505" sldId="2147483672"/>
              <pc:sldLayoutMk cId="1645841540" sldId="2147483674"/>
              <ac:cxnSpMk id="40" creationId="{A0109889-C4D0-5E48-8C9F-2FEA2F818F1A}"/>
            </ac:cxnSpMkLst>
          </pc:cxnChg>
          <pc:cxnChg chg="add mod">
            <ac:chgData name="Chuck Tomasi" userId="79514c44-a18e-4aaa-84b1-18f74099d6b1" providerId="ADAL" clId="{4676737B-8D97-C040-9B66-657978748C7E}" dt="2023-11-09T17:31:20.641" v="792"/>
            <ac:cxnSpMkLst>
              <pc:docMk/>
              <pc:sldMasterMk cId="2317532505" sldId="2147483672"/>
              <pc:sldLayoutMk cId="1645841540" sldId="2147483674"/>
              <ac:cxnSpMk id="43" creationId="{D96A9822-559D-D41E-E719-D9803C2B5081}"/>
            </ac:cxnSpMkLst>
          </pc:cxnChg>
          <pc:cxnChg chg="add mod">
            <ac:chgData name="Chuck Tomasi" userId="79514c44-a18e-4aaa-84b1-18f74099d6b1" providerId="ADAL" clId="{4676737B-8D97-C040-9B66-657978748C7E}" dt="2023-11-09T17:31:20.641" v="792"/>
            <ac:cxnSpMkLst>
              <pc:docMk/>
              <pc:sldMasterMk cId="2317532505" sldId="2147483672"/>
              <pc:sldLayoutMk cId="1645841540" sldId="2147483674"/>
              <ac:cxnSpMk id="44" creationId="{23C5E71C-AAB6-42B1-ABCE-3DC539D475C1}"/>
            </ac:cxnSpMkLst>
          </pc:cxnChg>
        </pc:sldLayoutChg>
        <pc:sldLayoutChg chg="addSp delSp modSp mod">
          <pc:chgData name="Chuck Tomasi" userId="79514c44-a18e-4aaa-84b1-18f74099d6b1" providerId="ADAL" clId="{4676737B-8D97-C040-9B66-657978748C7E}" dt="2023-11-09T17:23:03.039" v="687" actId="21"/>
          <pc:sldLayoutMkLst>
            <pc:docMk/>
            <pc:sldMasterMk cId="2317532505" sldId="2147483672"/>
            <pc:sldLayoutMk cId="1438527250" sldId="2147483686"/>
          </pc:sldLayoutMkLst>
          <pc:spChg chg="mod">
            <ac:chgData name="Chuck Tomasi" userId="79514c44-a18e-4aaa-84b1-18f74099d6b1" providerId="ADAL" clId="{4676737B-8D97-C040-9B66-657978748C7E}" dt="2023-11-09T16:28:33.717" v="592" actId="207"/>
            <ac:spMkLst>
              <pc:docMk/>
              <pc:sldMasterMk cId="2317532505" sldId="2147483672"/>
              <pc:sldLayoutMk cId="1438527250" sldId="2147483686"/>
              <ac:spMk id="2" creationId="{1A80D116-473B-6E15-17DD-8414F99E0C34}"/>
            </ac:spMkLst>
          </pc:spChg>
          <pc:spChg chg="mod">
            <ac:chgData name="Chuck Tomasi" userId="79514c44-a18e-4aaa-84b1-18f74099d6b1" providerId="ADAL" clId="{4676737B-8D97-C040-9B66-657978748C7E}" dt="2023-11-09T16:28:33.717" v="592" actId="207"/>
            <ac:spMkLst>
              <pc:docMk/>
              <pc:sldMasterMk cId="2317532505" sldId="2147483672"/>
              <pc:sldLayoutMk cId="1438527250" sldId="2147483686"/>
              <ac:spMk id="3" creationId="{0F58970B-D726-041D-B46C-FA9E79C05872}"/>
            </ac:spMkLst>
          </pc:spChg>
          <pc:spChg chg="mod">
            <ac:chgData name="Chuck Tomasi" userId="79514c44-a18e-4aaa-84b1-18f74099d6b1" providerId="ADAL" clId="{4676737B-8D97-C040-9B66-657978748C7E}" dt="2023-11-09T16:28:33.717" v="592" actId="207"/>
            <ac:spMkLst>
              <pc:docMk/>
              <pc:sldMasterMk cId="2317532505" sldId="2147483672"/>
              <pc:sldLayoutMk cId="1438527250" sldId="2147483686"/>
              <ac:spMk id="4" creationId="{FBB6D9DE-EEFE-279D-42E5-AD520706AE08}"/>
            </ac:spMkLst>
          </pc:spChg>
          <pc:spChg chg="mod">
            <ac:chgData name="Chuck Tomasi" userId="79514c44-a18e-4aaa-84b1-18f74099d6b1" providerId="ADAL" clId="{4676737B-8D97-C040-9B66-657978748C7E}" dt="2023-11-09T16:29:09.057" v="593" actId="207"/>
            <ac:spMkLst>
              <pc:docMk/>
              <pc:sldMasterMk cId="2317532505" sldId="2147483672"/>
              <pc:sldLayoutMk cId="1438527250" sldId="2147483686"/>
              <ac:spMk id="5" creationId="{F6C22E93-BC92-AF57-F2BE-7CF53C46B287}"/>
            </ac:spMkLst>
          </pc:spChg>
          <pc:spChg chg="del">
            <ac:chgData name="Chuck Tomasi" userId="79514c44-a18e-4aaa-84b1-18f74099d6b1" providerId="ADAL" clId="{4676737B-8D97-C040-9B66-657978748C7E}" dt="2023-11-09T15:16:09.950" v="6" actId="478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mod">
            <ac:chgData name="Chuck Tomasi" userId="79514c44-a18e-4aaa-84b1-18f74099d6b1" providerId="ADAL" clId="{4676737B-8D97-C040-9B66-657978748C7E}" dt="2023-11-09T16:28:33.717" v="592" actId="207"/>
            <ac:spMkLst>
              <pc:docMk/>
              <pc:sldMasterMk cId="2317532505" sldId="2147483672"/>
              <pc:sldLayoutMk cId="1438527250" sldId="2147483686"/>
              <ac:spMk id="8" creationId="{8E46C8F3-3CE0-3C37-50AA-ED6132727B95}"/>
            </ac:spMkLst>
          </pc:spChg>
          <pc:spChg chg="mod">
            <ac:chgData name="Chuck Tomasi" userId="79514c44-a18e-4aaa-84b1-18f74099d6b1" providerId="ADAL" clId="{4676737B-8D97-C040-9B66-657978748C7E}" dt="2023-11-09T16:28:33.717" v="592" actId="207"/>
            <ac:spMkLst>
              <pc:docMk/>
              <pc:sldMasterMk cId="2317532505" sldId="2147483672"/>
              <pc:sldLayoutMk cId="1438527250" sldId="2147483686"/>
              <ac:spMk id="9" creationId="{4B8C1585-D2E9-4CE7-EFF9-B8B5183A9F83}"/>
            </ac:spMkLst>
          </pc:spChg>
          <pc:spChg chg="mod">
            <ac:chgData name="Chuck Tomasi" userId="79514c44-a18e-4aaa-84b1-18f74099d6b1" providerId="ADAL" clId="{4676737B-8D97-C040-9B66-657978748C7E}" dt="2023-11-09T16:28:33.717" v="592" actId="207"/>
            <ac:spMkLst>
              <pc:docMk/>
              <pc:sldMasterMk cId="2317532505" sldId="2147483672"/>
              <pc:sldLayoutMk cId="1438527250" sldId="2147483686"/>
              <ac:spMk id="10" creationId="{F50DF5DE-D8FA-78C9-9FF7-D9738A4EADC9}"/>
            </ac:spMkLst>
          </pc:spChg>
          <pc:spChg chg="mod">
            <ac:chgData name="Chuck Tomasi" userId="79514c44-a18e-4aaa-84b1-18f74099d6b1" providerId="ADAL" clId="{4676737B-8D97-C040-9B66-657978748C7E}" dt="2023-11-09T16:28:33.717" v="592" actId="207"/>
            <ac:spMkLst>
              <pc:docMk/>
              <pc:sldMasterMk cId="2317532505" sldId="2147483672"/>
              <pc:sldLayoutMk cId="1438527250" sldId="2147483686"/>
              <ac:spMk id="11" creationId="{4FF29835-D453-8F8F-CA4B-044D2F3C3C1E}"/>
            </ac:spMkLst>
          </pc:spChg>
          <pc:spChg chg="mod">
            <ac:chgData name="Chuck Tomasi" userId="79514c44-a18e-4aaa-84b1-18f74099d6b1" providerId="ADAL" clId="{4676737B-8D97-C040-9B66-657978748C7E}" dt="2023-11-09T16:28:33.717" v="592" actId="207"/>
            <ac:spMkLst>
              <pc:docMk/>
              <pc:sldMasterMk cId="2317532505" sldId="2147483672"/>
              <pc:sldLayoutMk cId="1438527250" sldId="2147483686"/>
              <ac:spMk id="12" creationId="{0B6A0268-12A9-4F37-6BC7-0ACB1E2223D8}"/>
            </ac:spMkLst>
          </pc:spChg>
          <pc:spChg chg="mod">
            <ac:chgData name="Chuck Tomasi" userId="79514c44-a18e-4aaa-84b1-18f74099d6b1" providerId="ADAL" clId="{4676737B-8D97-C040-9B66-657978748C7E}" dt="2023-11-09T16:28:33.717" v="592" actId="207"/>
            <ac:spMkLst>
              <pc:docMk/>
              <pc:sldMasterMk cId="2317532505" sldId="2147483672"/>
              <pc:sldLayoutMk cId="1438527250" sldId="2147483686"/>
              <ac:spMk id="13" creationId="{F5DCD31F-4E05-6D4F-3971-DCA6B520B92C}"/>
            </ac:spMkLst>
          </pc:spChg>
          <pc:spChg chg="mod">
            <ac:chgData name="Chuck Tomasi" userId="79514c44-a18e-4aaa-84b1-18f74099d6b1" providerId="ADAL" clId="{4676737B-8D97-C040-9B66-657978748C7E}" dt="2023-11-09T16:28:33.717" v="592" actId="207"/>
            <ac:spMkLst>
              <pc:docMk/>
              <pc:sldMasterMk cId="2317532505" sldId="2147483672"/>
              <pc:sldLayoutMk cId="1438527250" sldId="2147483686"/>
              <ac:spMk id="14" creationId="{2BFD4665-42CE-7B49-DA77-FA6F38EE8221}"/>
            </ac:spMkLst>
          </pc:spChg>
          <pc:spChg chg="mod">
            <ac:chgData name="Chuck Tomasi" userId="79514c44-a18e-4aaa-84b1-18f74099d6b1" providerId="ADAL" clId="{4676737B-8D97-C040-9B66-657978748C7E}" dt="2023-11-09T16:28:33.717" v="592" actId="207"/>
            <ac:spMkLst>
              <pc:docMk/>
              <pc:sldMasterMk cId="2317532505" sldId="2147483672"/>
              <pc:sldLayoutMk cId="1438527250" sldId="2147483686"/>
              <ac:spMk id="15" creationId="{1F07C869-D61F-2260-E84D-E17E73763ECD}"/>
            </ac:spMkLst>
          </pc:spChg>
          <pc:spChg chg="mod">
            <ac:chgData name="Chuck Tomasi" userId="79514c44-a18e-4aaa-84b1-18f74099d6b1" providerId="ADAL" clId="{4676737B-8D97-C040-9B66-657978748C7E}" dt="2023-11-09T16:28:33.717" v="592" actId="207"/>
            <ac:spMkLst>
              <pc:docMk/>
              <pc:sldMasterMk cId="2317532505" sldId="2147483672"/>
              <pc:sldLayoutMk cId="1438527250" sldId="2147483686"/>
              <ac:spMk id="16" creationId="{1AD1B754-B91C-7AD8-FDBC-1C7F0ED5CCBB}"/>
            </ac:spMkLst>
          </pc:spChg>
          <pc:spChg chg="mod">
            <ac:chgData name="Chuck Tomasi" userId="79514c44-a18e-4aaa-84b1-18f74099d6b1" providerId="ADAL" clId="{4676737B-8D97-C040-9B66-657978748C7E}" dt="2023-11-09T16:29:25.877" v="594" actId="207"/>
            <ac:spMkLst>
              <pc:docMk/>
              <pc:sldMasterMk cId="2317532505" sldId="2147483672"/>
              <pc:sldLayoutMk cId="1438527250" sldId="2147483686"/>
              <ac:spMk id="17" creationId="{44B82052-C648-93BC-0E8C-CDE85C0149A1}"/>
            </ac:spMkLst>
          </pc:spChg>
          <pc:spChg chg="add mod">
            <ac:chgData name="Chuck Tomasi" userId="79514c44-a18e-4aaa-84b1-18f74099d6b1" providerId="ADAL" clId="{4676737B-8D97-C040-9B66-657978748C7E}" dt="2023-11-09T15:49:26.260" v="211" actId="555"/>
            <ac:spMkLst>
              <pc:docMk/>
              <pc:sldMasterMk cId="2317532505" sldId="2147483672"/>
              <pc:sldLayoutMk cId="1438527250" sldId="2147483686"/>
              <ac:spMk id="18" creationId="{99E1FC37-B7C2-4D1D-F860-E4AD04CFB6B8}"/>
            </ac:spMkLst>
          </pc:spChg>
          <pc:spChg chg="add mod">
            <ac:chgData name="Chuck Tomasi" userId="79514c44-a18e-4aaa-84b1-18f74099d6b1" providerId="ADAL" clId="{4676737B-8D97-C040-9B66-657978748C7E}" dt="2023-11-09T15:48:10.083" v="140" actId="554"/>
            <ac:spMkLst>
              <pc:docMk/>
              <pc:sldMasterMk cId="2317532505" sldId="2147483672"/>
              <pc:sldLayoutMk cId="1438527250" sldId="2147483686"/>
              <ac:spMk id="19" creationId="{86C45FB1-5592-8BB2-2C47-EB91E54739A3}"/>
            </ac:spMkLst>
          </pc:spChg>
          <pc:spChg chg="add mod">
            <ac:chgData name="Chuck Tomasi" userId="79514c44-a18e-4aaa-84b1-18f74099d6b1" providerId="ADAL" clId="{4676737B-8D97-C040-9B66-657978748C7E}" dt="2023-11-09T15:49:09.829" v="209" actId="555"/>
            <ac:spMkLst>
              <pc:docMk/>
              <pc:sldMasterMk cId="2317532505" sldId="2147483672"/>
              <pc:sldLayoutMk cId="1438527250" sldId="2147483686"/>
              <ac:spMk id="20" creationId="{DD2F3470-54BB-1EF7-0282-C10F15D66DFC}"/>
            </ac:spMkLst>
          </pc:spChg>
          <pc:spChg chg="add mod">
            <ac:chgData name="Chuck Tomasi" userId="79514c44-a18e-4aaa-84b1-18f74099d6b1" providerId="ADAL" clId="{4676737B-8D97-C040-9B66-657978748C7E}" dt="2023-11-09T15:48:55.553" v="208" actId="555"/>
            <ac:spMkLst>
              <pc:docMk/>
              <pc:sldMasterMk cId="2317532505" sldId="2147483672"/>
              <pc:sldLayoutMk cId="1438527250" sldId="2147483686"/>
              <ac:spMk id="21" creationId="{9BC33D72-5744-F0A5-A690-FFCD77F7AAB9}"/>
            </ac:spMkLst>
          </pc:spChg>
          <pc:spChg chg="add del mod">
            <ac:chgData name="Chuck Tomasi" userId="79514c44-a18e-4aaa-84b1-18f74099d6b1" providerId="ADAL" clId="{4676737B-8D97-C040-9B66-657978748C7E}" dt="2023-11-09T17:23:03.039" v="687" actId="21"/>
            <ac:spMkLst>
              <pc:docMk/>
              <pc:sldMasterMk cId="2317532505" sldId="2147483672"/>
              <pc:sldLayoutMk cId="1438527250" sldId="2147483686"/>
              <ac:spMk id="22" creationId="{6FBB1756-97AD-80D1-8326-A26DD29801BC}"/>
            </ac:spMkLst>
          </pc:spChg>
          <pc:spChg chg="add del mod">
            <ac:chgData name="Chuck Tomasi" userId="79514c44-a18e-4aaa-84b1-18f74099d6b1" providerId="ADAL" clId="{4676737B-8D97-C040-9B66-657978748C7E}" dt="2023-11-09T15:16:49.105" v="8" actId="21"/>
            <ac:spMkLst>
              <pc:docMk/>
              <pc:sldMasterMk cId="2317532505" sldId="2147483672"/>
              <pc:sldLayoutMk cId="1438527250" sldId="2147483686"/>
              <ac:spMk id="23" creationId="{476BE20C-7438-6FC9-9418-5AFBF2871367}"/>
            </ac:spMkLst>
          </pc:spChg>
          <pc:spChg chg="add del mod">
            <ac:chgData name="Chuck Tomasi" userId="79514c44-a18e-4aaa-84b1-18f74099d6b1" providerId="ADAL" clId="{4676737B-8D97-C040-9B66-657978748C7E}" dt="2023-11-09T17:23:03.039" v="687" actId="21"/>
            <ac:spMkLst>
              <pc:docMk/>
              <pc:sldMasterMk cId="2317532505" sldId="2147483672"/>
              <pc:sldLayoutMk cId="1438527250" sldId="2147483686"/>
              <ac:spMk id="24" creationId="{FFCC17CE-D1C6-773B-33D7-BA67986D76C9}"/>
            </ac:spMkLst>
          </pc:spChg>
          <pc:spChg chg="add mod">
            <ac:chgData name="Chuck Tomasi" userId="79514c44-a18e-4aaa-84b1-18f74099d6b1" providerId="ADAL" clId="{4676737B-8D97-C040-9B66-657978748C7E}" dt="2023-11-09T15:55:28.753" v="284" actId="552"/>
            <ac:spMkLst>
              <pc:docMk/>
              <pc:sldMasterMk cId="2317532505" sldId="2147483672"/>
              <pc:sldLayoutMk cId="1438527250" sldId="2147483686"/>
              <ac:spMk id="25" creationId="{6C536D81-4BE6-F386-DD77-D4EE751E1B62}"/>
            </ac:spMkLst>
          </pc:spChg>
          <pc:spChg chg="add mod">
            <ac:chgData name="Chuck Tomasi" userId="79514c44-a18e-4aaa-84b1-18f74099d6b1" providerId="ADAL" clId="{4676737B-8D97-C040-9B66-657978748C7E}" dt="2023-11-09T15:49:43.871" v="213" actId="555"/>
            <ac:spMkLst>
              <pc:docMk/>
              <pc:sldMasterMk cId="2317532505" sldId="2147483672"/>
              <pc:sldLayoutMk cId="1438527250" sldId="2147483686"/>
              <ac:spMk id="26" creationId="{0B55A59F-51F8-043F-32CB-850427E449B0}"/>
            </ac:spMkLst>
          </pc:spChg>
          <pc:spChg chg="add mod">
            <ac:chgData name="Chuck Tomasi" userId="79514c44-a18e-4aaa-84b1-18f74099d6b1" providerId="ADAL" clId="{4676737B-8D97-C040-9B66-657978748C7E}" dt="2023-11-09T15:49:19.153" v="210" actId="555"/>
            <ac:spMkLst>
              <pc:docMk/>
              <pc:sldMasterMk cId="2317532505" sldId="2147483672"/>
              <pc:sldLayoutMk cId="1438527250" sldId="2147483686"/>
              <ac:spMk id="27" creationId="{79BE994E-208E-1085-6A03-D8E69A3609AF}"/>
            </ac:spMkLst>
          </pc:spChg>
          <pc:spChg chg="add mod">
            <ac:chgData name="Chuck Tomasi" userId="79514c44-a18e-4aaa-84b1-18f74099d6b1" providerId="ADAL" clId="{4676737B-8D97-C040-9B66-657978748C7E}" dt="2023-11-09T15:49:32.999" v="212" actId="555"/>
            <ac:spMkLst>
              <pc:docMk/>
              <pc:sldMasterMk cId="2317532505" sldId="2147483672"/>
              <pc:sldLayoutMk cId="1438527250" sldId="2147483686"/>
              <ac:spMk id="28" creationId="{8E5AA0B5-625B-9346-E01E-57879BE1F6AB}"/>
            </ac:spMkLst>
          </pc:spChg>
          <pc:spChg chg="add mod">
            <ac:chgData name="Chuck Tomasi" userId="79514c44-a18e-4aaa-84b1-18f74099d6b1" providerId="ADAL" clId="{4676737B-8D97-C040-9B66-657978748C7E}" dt="2023-11-09T15:23:45.603" v="62" actId="554"/>
            <ac:spMkLst>
              <pc:docMk/>
              <pc:sldMasterMk cId="2317532505" sldId="2147483672"/>
              <pc:sldLayoutMk cId="1438527250" sldId="2147483686"/>
              <ac:spMk id="29" creationId="{1B9117D1-9F94-75D2-F59E-FE538F964059}"/>
            </ac:spMkLst>
          </pc:spChg>
          <pc:spChg chg="add mod">
            <ac:chgData name="Chuck Tomasi" userId="79514c44-a18e-4aaa-84b1-18f74099d6b1" providerId="ADAL" clId="{4676737B-8D97-C040-9B66-657978748C7E}" dt="2023-11-09T15:15:59.731" v="5"/>
            <ac:spMkLst>
              <pc:docMk/>
              <pc:sldMasterMk cId="2317532505" sldId="2147483672"/>
              <pc:sldLayoutMk cId="1438527250" sldId="2147483686"/>
              <ac:spMk id="30" creationId="{8CEBFA58-0957-384A-828A-1EB575B3A74A}"/>
            </ac:spMkLst>
          </pc:spChg>
          <pc:spChg chg="add mod">
            <ac:chgData name="Chuck Tomasi" userId="79514c44-a18e-4aaa-84b1-18f74099d6b1" providerId="ADAL" clId="{4676737B-8D97-C040-9B66-657978748C7E}" dt="2023-11-09T15:18:42.461" v="16" actId="554"/>
            <ac:spMkLst>
              <pc:docMk/>
              <pc:sldMasterMk cId="2317532505" sldId="2147483672"/>
              <pc:sldLayoutMk cId="1438527250" sldId="2147483686"/>
              <ac:spMk id="31" creationId="{35F77FF4-D0B1-913A-89E4-BF038A2E5C3F}"/>
            </ac:spMkLst>
          </pc:spChg>
          <pc:spChg chg="del">
            <ac:chgData name="Chuck Tomasi" userId="79514c44-a18e-4aaa-84b1-18f74099d6b1" providerId="ADAL" clId="{4676737B-8D97-C040-9B66-657978748C7E}" dt="2023-11-09T15:16:33.202" v="7" actId="478"/>
            <ac:spMkLst>
              <pc:docMk/>
              <pc:sldMasterMk cId="2317532505" sldId="2147483672"/>
              <pc:sldLayoutMk cId="1438527250" sldId="2147483686"/>
              <ac:spMk id="61" creationId="{7C88C371-7C70-B9A4-8E02-CCDA209D6905}"/>
            </ac:spMkLst>
          </pc:spChg>
          <pc:spChg chg="del">
            <ac:chgData name="Chuck Tomasi" userId="79514c44-a18e-4aaa-84b1-18f74099d6b1" providerId="ADAL" clId="{4676737B-8D97-C040-9B66-657978748C7E}" dt="2023-11-09T15:16:33.202" v="7" actId="478"/>
            <ac:spMkLst>
              <pc:docMk/>
              <pc:sldMasterMk cId="2317532505" sldId="2147483672"/>
              <pc:sldLayoutMk cId="1438527250" sldId="2147483686"/>
              <ac:spMk id="62" creationId="{40DD7EAB-C619-6130-79A4-F6E8EC4007D7}"/>
            </ac:spMkLst>
          </pc:spChg>
          <pc:spChg chg="del">
            <ac:chgData name="Chuck Tomasi" userId="79514c44-a18e-4aaa-84b1-18f74099d6b1" providerId="ADAL" clId="{4676737B-8D97-C040-9B66-657978748C7E}" dt="2023-11-09T15:16:33.202" v="7" actId="478"/>
            <ac:spMkLst>
              <pc:docMk/>
              <pc:sldMasterMk cId="2317532505" sldId="2147483672"/>
              <pc:sldLayoutMk cId="1438527250" sldId="2147483686"/>
              <ac:spMk id="64" creationId="{C6A73526-3FC2-B5BA-7220-3C2A164B0221}"/>
            </ac:spMkLst>
          </pc:spChg>
          <pc:spChg chg="del">
            <ac:chgData name="Chuck Tomasi" userId="79514c44-a18e-4aaa-84b1-18f74099d6b1" providerId="ADAL" clId="{4676737B-8D97-C040-9B66-657978748C7E}" dt="2023-11-09T15:16:33.202" v="7" actId="478"/>
            <ac:spMkLst>
              <pc:docMk/>
              <pc:sldMasterMk cId="2317532505" sldId="2147483672"/>
              <pc:sldLayoutMk cId="1438527250" sldId="2147483686"/>
              <ac:spMk id="65" creationId="{44F68C77-02C8-D304-313D-57AA5A0E42DD}"/>
            </ac:spMkLst>
          </pc:spChg>
          <pc:spChg chg="del">
            <ac:chgData name="Chuck Tomasi" userId="79514c44-a18e-4aaa-84b1-18f74099d6b1" providerId="ADAL" clId="{4676737B-8D97-C040-9B66-657978748C7E}" dt="2023-11-09T15:16:33.202" v="7" actId="478"/>
            <ac:spMkLst>
              <pc:docMk/>
              <pc:sldMasterMk cId="2317532505" sldId="2147483672"/>
              <pc:sldLayoutMk cId="1438527250" sldId="2147483686"/>
              <ac:spMk id="67" creationId="{4265DF8E-57CF-DBB1-E3C7-9E47488CC874}"/>
            </ac:spMkLst>
          </pc:spChg>
          <pc:spChg chg="del">
            <ac:chgData name="Chuck Tomasi" userId="79514c44-a18e-4aaa-84b1-18f74099d6b1" providerId="ADAL" clId="{4676737B-8D97-C040-9B66-657978748C7E}" dt="2023-11-09T15:16:09.950" v="6" actId="478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del">
            <ac:chgData name="Chuck Tomasi" userId="79514c44-a18e-4aaa-84b1-18f74099d6b1" providerId="ADAL" clId="{4676737B-8D97-C040-9B66-657978748C7E}" dt="2023-11-09T15:16:09.950" v="6" actId="478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mod">
            <ac:chgData name="Chuck Tomasi" userId="79514c44-a18e-4aaa-84b1-18f74099d6b1" providerId="ADAL" clId="{4676737B-8D97-C040-9B66-657978748C7E}" dt="2023-11-09T16:21:23.806" v="519" actId="207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mod">
            <ac:chgData name="Chuck Tomasi" userId="79514c44-a18e-4aaa-84b1-18f74099d6b1" providerId="ADAL" clId="{4676737B-8D97-C040-9B66-657978748C7E}" dt="2023-11-09T16:21:23.806" v="519" actId="207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mod">
            <ac:chgData name="Chuck Tomasi" userId="79514c44-a18e-4aaa-84b1-18f74099d6b1" providerId="ADAL" clId="{4676737B-8D97-C040-9B66-657978748C7E}" dt="2023-11-09T16:21:23.806" v="519" actId="207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mod">
            <ac:chgData name="Chuck Tomasi" userId="79514c44-a18e-4aaa-84b1-18f74099d6b1" providerId="ADAL" clId="{4676737B-8D97-C040-9B66-657978748C7E}" dt="2023-11-09T16:21:23.806" v="519" actId="207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mod">
            <ac:chgData name="Chuck Tomasi" userId="79514c44-a18e-4aaa-84b1-18f74099d6b1" providerId="ADAL" clId="{4676737B-8D97-C040-9B66-657978748C7E}" dt="2023-11-09T16:21:23.806" v="519" actId="207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mod">
            <ac:chgData name="Chuck Tomasi" userId="79514c44-a18e-4aaa-84b1-18f74099d6b1" providerId="ADAL" clId="{4676737B-8D97-C040-9B66-657978748C7E}" dt="2023-11-09T16:21:23.806" v="519" actId="207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mod">
            <ac:chgData name="Chuck Tomasi" userId="79514c44-a18e-4aaa-84b1-18f74099d6b1" providerId="ADAL" clId="{4676737B-8D97-C040-9B66-657978748C7E}" dt="2023-11-09T16:21:23.806" v="519" actId="207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mod">
            <ac:chgData name="Chuck Tomasi" userId="79514c44-a18e-4aaa-84b1-18f74099d6b1" providerId="ADAL" clId="{4676737B-8D97-C040-9B66-657978748C7E}" dt="2023-11-09T16:21:23.806" v="519" actId="207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mod">
            <ac:chgData name="Chuck Tomasi" userId="79514c44-a18e-4aaa-84b1-18f74099d6b1" providerId="ADAL" clId="{4676737B-8D97-C040-9B66-657978748C7E}" dt="2023-11-09T16:21:23.806" v="519" actId="207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mod">
            <ac:chgData name="Chuck Tomasi" userId="79514c44-a18e-4aaa-84b1-18f74099d6b1" providerId="ADAL" clId="{4676737B-8D97-C040-9B66-657978748C7E}" dt="2023-11-09T16:21:23.806" v="519" actId="207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mod">
            <ac:chgData name="Chuck Tomasi" userId="79514c44-a18e-4aaa-84b1-18f74099d6b1" providerId="ADAL" clId="{4676737B-8D97-C040-9B66-657978748C7E}" dt="2023-11-09T16:21:23.806" v="519" actId="207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mod">
            <ac:chgData name="Chuck Tomasi" userId="79514c44-a18e-4aaa-84b1-18f74099d6b1" providerId="ADAL" clId="{4676737B-8D97-C040-9B66-657978748C7E}" dt="2023-11-09T16:21:23.806" v="519" actId="207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del">
            <ac:chgData name="Chuck Tomasi" userId="79514c44-a18e-4aaa-84b1-18f74099d6b1" providerId="ADAL" clId="{4676737B-8D97-C040-9B66-657978748C7E}" dt="2023-11-09T15:16:33.202" v="7" actId="478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del">
            <ac:chgData name="Chuck Tomasi" userId="79514c44-a18e-4aaa-84b1-18f74099d6b1" providerId="ADAL" clId="{4676737B-8D97-C040-9B66-657978748C7E}" dt="2023-11-09T15:16:33.202" v="7" actId="478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892" creationId="{EC3285AC-0B02-E2A1-BD16-FD6DBF217D1A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893" creationId="{564B40EF-0877-77C7-F792-6F2349D1E8BA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894" creationId="{08C5D9F3-BA33-CF7E-761E-CBAD623CDB00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895" creationId="{7C0D0ED6-7B7C-6E5F-A8A8-72FBD2A403A3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896" creationId="{1404E6C3-19BA-0866-9900-9CE96EEC0794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897" creationId="{308F1C41-61BC-99A0-65B9-CADB007B49F1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898" creationId="{C00E97CE-D7CD-8EBE-6743-DEBDD5CBF450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899" creationId="{4CF68686-6770-CB34-857F-6D570A57EB65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00" creationId="{CA96C635-CA27-1E8C-494C-A071EB4D4DB9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01" creationId="{FC5DB72E-D709-7253-3941-B090E5928CAD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02" creationId="{17074181-11F6-01EC-E441-AD2B476C6C44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03" creationId="{D447981E-D18D-F1ED-4B84-90036C458773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04" creationId="{A620265E-BEF1-7B9F-7187-C6F3BC98F391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05" creationId="{9B40B34A-6E89-0D68-5EFF-DCFD97DDED86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06" creationId="{45C8732A-FA1F-46FF-0AC5-2496E4C3AB45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07" creationId="{903DE4A6-B4EA-5C42-A114-35456D50DB22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08" creationId="{39CD8EC9-A579-77EB-9B25-F326B75E3614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09" creationId="{F5FDC25D-62E9-FFEE-86E6-012178D2AC6E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10" creationId="{8C32A404-28B0-3E13-4DBC-4B1624E267CF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11" creationId="{AE35C20C-2D31-4631-44F7-5FF4119F53EA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12" creationId="{74F01627-DA72-1353-A771-E2E660CCAF0C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13" creationId="{CF70A681-4532-EA4C-A440-AC555E59A464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14" creationId="{B1213937-E585-0A7A-FC00-FBE998ADD651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15" creationId="{BDB705E6-0AD0-B1F0-A4C3-710087821A42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16" creationId="{AC1BEDB7-18B3-E667-C0F5-29256C523D9E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17" creationId="{82C452E7-1D56-44FD-EF39-0FA9459BE245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18" creationId="{1F9FC763-3B21-D0E2-7E09-C2457B2F1F4F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19" creationId="{DD924825-300C-0B2C-2568-DA601D15E2D0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20" creationId="{BA8448D9-CED6-E5A9-5C6C-4EB21FBF9115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21" creationId="{DBD9E50D-DA3E-FE98-E1A3-16D4E2430D77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22" creationId="{C243A0E7-4753-A313-8DD2-6DE1623D5997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23" creationId="{D8508EE6-D67D-321E-43C5-F8DD17AEF1CA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24" creationId="{E419CC30-A925-1BE7-6344-699F220AC37E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25" creationId="{C2C53341-6968-CC33-9870-0C4B5FDA108D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26" creationId="{B27ACE90-0A84-0EEE-D60D-57C1D1173D9D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27" creationId="{47AA9209-EBF9-9132-543B-C4C94828B364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28" creationId="{98D46627-4683-ABF0-30AE-1C07F587913F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29" creationId="{F22645B9-E85F-E8DB-B3BF-793CC1B90A8D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30" creationId="{8DD57BD7-661D-4BDE-A3FE-BF26B3B6B2C5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31" creationId="{769E7155-53B0-23FB-63AB-5789416B40B7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32" creationId="{4C3BB5B3-1215-8509-B521-AB01BF799EE5}"/>
            </ac:spMkLst>
          </pc:spChg>
          <pc:spChg chg="mod topLvl">
            <ac:chgData name="Chuck Tomasi" userId="79514c44-a18e-4aaa-84b1-18f74099d6b1" providerId="ADAL" clId="{4676737B-8D97-C040-9B66-657978748C7E}" dt="2023-11-09T17:19:58.832" v="674" actId="164"/>
            <ac:spMkLst>
              <pc:docMk/>
              <pc:sldMasterMk cId="2317532505" sldId="2147483672"/>
              <pc:sldLayoutMk cId="1438527250" sldId="2147483686"/>
              <ac:spMk id="933" creationId="{8B1077C7-7D34-EAFE-4F71-6B40D0E4CB80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23" creationId="{583FF1F2-AA86-4DA1-32E5-86BE057A255C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24" creationId="{9C1A752E-0505-0A19-D6AE-09EE614ED3FB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25" creationId="{FE72B1EE-6BB9-3F9D-FA1A-C722E088AF4B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26" creationId="{2A7E443D-2CC8-88F2-75BC-339427AA903E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27" creationId="{36549610-FD72-B41D-CC43-D5857FABB709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28" creationId="{93A50EF9-E789-7BE5-E086-DE505DC6E19A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29" creationId="{190A8E19-E0F0-303C-2032-6BB5FA1D9E1C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30" creationId="{F0BC7E6E-AEE8-092D-BC3C-30F3CC90AD61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31" creationId="{70C3B806-1B27-D0F3-CEFF-21806EF61299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32" creationId="{FE46222C-CC0B-F55D-068C-ABF6EEF547E7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33" creationId="{96416FFC-C348-FA7A-B1F4-7D8A0B150E5D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34" creationId="{183DDC41-67B6-4CFF-1878-B454FF5E1846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35" creationId="{8BAA462D-6634-539E-970A-96E48029C084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36" creationId="{31D33399-5FE0-28C6-1C1A-11FE05DC49FD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37" creationId="{B967B548-1C52-A987-5B7C-6C06DBEDFD1C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38" creationId="{099C32B1-F10D-2339-BD91-329E2A5733A6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39" creationId="{7F9F701E-5A91-2EDD-B2D2-2359A46DB401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40" creationId="{D3666A55-D7A3-57CD-4551-458211E037BE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41" creationId="{AC9AA004-BEEE-2E13-2951-EB9D55C988F2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42" creationId="{55B37DF8-CAE7-6789-69E1-441460860497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43" creationId="{A3BE8662-DF4D-9C5A-742B-F9F1D3EF5910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44" creationId="{C2186727-05C4-72E6-4A30-2F4B6C993AE2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45" creationId="{3626F78C-7823-5E6E-4A65-6C662CC418A8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46" creationId="{61A9EEF5-9640-DAC1-33F1-598B6171DA56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47" creationId="{498FA38B-0639-E765-49A6-3F1B3881CD81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48" creationId="{409C7D31-1CF8-5862-0037-EB02C4A2CFF1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49" creationId="{011B1D62-6202-BA60-81A5-51D7F666A162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50" creationId="{A1577AF6-5014-19FC-BB39-7C384EEDC27D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51" creationId="{C38A8A37-7B26-6AF7-A82C-DAEA18C5A1C6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52" creationId="{73619A31-2E0A-5FA8-4E58-CE630C5ADED6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53" creationId="{0BBD4CD6-9C3A-E5EC-EDBA-E23E36BF2D32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54" creationId="{FFD231A8-AB72-84BF-4C9C-E2552FF0F4DE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55" creationId="{68782936-BFD2-AB98-A53E-E57F1860BCC4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56" creationId="{0E40506F-DC24-45FC-128A-9455649D2A83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57" creationId="{91073A42-A7CD-2E1F-DB22-E91CAC5D301F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58" creationId="{7A5A1E2A-E10D-47BF-7C57-64B57510FFB7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59" creationId="{5225D2FB-10FE-8CE4-73A6-35470F106988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60" creationId="{70D34A60-92FA-1968-7E18-76B154C84C7C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61" creationId="{AF9126EF-212A-5630-AC7F-F152856ED138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62" creationId="{93007CA0-4ADF-AF83-024E-EDB06DEA7278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63" creationId="{F3459357-4DFA-D4D0-9378-00A09E6F62B9}"/>
            </ac:spMkLst>
          </pc:spChg>
          <pc:spChg chg="mod topLvl">
            <ac:chgData name="Chuck Tomasi" userId="79514c44-a18e-4aaa-84b1-18f74099d6b1" providerId="ADAL" clId="{4676737B-8D97-C040-9B66-657978748C7E}" dt="2023-11-09T17:20:29.117" v="675" actId="164"/>
            <ac:spMkLst>
              <pc:docMk/>
              <pc:sldMasterMk cId="2317532505" sldId="2147483672"/>
              <pc:sldLayoutMk cId="1438527250" sldId="2147483686"/>
              <ac:spMk id="1064" creationId="{84C789FA-648F-CD33-5755-C03DDAE2AEDE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66" creationId="{BCD2B096-1B88-96BB-D178-E549FDD4511C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67" creationId="{D19639DB-50B0-D1FC-3CDF-AE1FBD7997E6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68" creationId="{7A629742-2A0D-0F61-FE02-012481216DF5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69" creationId="{61F60FB4-A43C-F6FF-6772-4616DE474BC7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70" creationId="{4398029D-0E46-7373-CF14-654FBFC0153B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71" creationId="{F5801826-36AF-54CB-3092-AD80AAEFEC53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72" creationId="{438655BF-904F-BDCE-EBB9-323D40418E3E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73" creationId="{FC74BC8C-826F-EF3C-4B34-808BEECC726F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74" creationId="{B9F6D4E2-A690-2A3A-FBAD-19FAD30B5773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75" creationId="{8A5374B1-9BE0-AA34-B9D6-F2C000022B70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76" creationId="{DC8ED231-9BEA-D387-31FA-30D63E915011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77" creationId="{D86A5A27-0774-FDBA-6AF6-D495D30C3BAD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78" creationId="{F55A9EC2-95D5-288B-3ACC-6796672FAEF1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79" creationId="{0D708066-9F15-53A1-EB44-DCCA058FC86D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80" creationId="{0351A073-CFA4-CE8C-C9D5-93DB74946C38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81" creationId="{D23A8182-328A-9BC6-20E8-DBFDF665FE85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82" creationId="{A18C9B43-3BD2-992E-CA3A-A291CD50C58E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83" creationId="{2B832B5C-C88B-E66F-75ED-FF387EEA74B3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84" creationId="{33611E21-87E5-23E0-83B5-F9C48E15291A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85" creationId="{F2E47CB3-8FB1-C14D-558E-CDD5B20FF05C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86" creationId="{BB1C9787-0D2D-9A6E-8F04-1948B2218D8B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87" creationId="{A7FBB08D-049C-924F-9100-EC389D81B545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88" creationId="{2D57CE38-9FE9-9D32-F5B3-F65D6BCCF49B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89" creationId="{C8F8D43C-2592-6A0A-CE33-B7E079136FAE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90" creationId="{12CD1331-991E-3F51-A379-2404A8A48279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91" creationId="{ACF7CC88-7277-BEF1-1067-384596C96257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92" creationId="{16EAA036-B73D-93CA-EE19-2F66D537687E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93" creationId="{80CAF65F-5F6C-6578-F181-5B95A87FD22C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94" creationId="{68D640BA-E419-2CB3-E88B-7320C59565B1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95" creationId="{27390AE7-D062-FE62-95B5-6FBA1AD1BE5D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96" creationId="{B1F3123B-D44D-703C-F0DA-487976769447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97" creationId="{AC362307-792E-190B-8A97-AD163C23902F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98" creationId="{2EB7C548-4F28-7A4E-0A66-9AA20120582D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099" creationId="{D987051B-8C9C-6F15-8B71-1A3C6746A2D6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100" creationId="{A3E6DAD5-E76F-8C66-9C37-06D527099E99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101" creationId="{29E4159C-5CF7-3D2F-AE2B-397327B08BBF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102" creationId="{9385447E-1FE1-7A4C-B1BF-94404AEC1671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103" creationId="{4D436E56-2018-33B1-3C1F-F2BA1B3BE42B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104" creationId="{F09BFF25-584D-114E-1CD2-031C631FA9AF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105" creationId="{7F04AC14-C3D8-648F-0A7C-8527B41BB4F6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106" creationId="{2A07C085-E35E-ADDE-DC06-3337FD642F45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107" creationId="{B1B6B705-84ED-937B-5838-4B0F4A55224F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108" creationId="{2FD8E1A6-BA76-A1DA-8FD5-858F367AB966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109" creationId="{B3153B00-2CCE-F712-7096-607506909FE3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110" creationId="{E50487A4-980F-38F9-2054-52E81DA30C6E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111" creationId="{A15531F8-A5DD-B01D-6C6F-266579DEF320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112" creationId="{D69FE27E-D030-27E0-1560-C8BC4DED279D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113" creationId="{9BBAC488-D707-7E08-D083-3AFEF88BE93E}"/>
            </ac:spMkLst>
          </pc:spChg>
          <pc:spChg chg="mod topLvl">
            <ac:chgData name="Chuck Tomasi" userId="79514c44-a18e-4aaa-84b1-18f74099d6b1" providerId="ADAL" clId="{4676737B-8D97-C040-9B66-657978748C7E}" dt="2023-11-09T17:20:38.534" v="676" actId="164"/>
            <ac:spMkLst>
              <pc:docMk/>
              <pc:sldMasterMk cId="2317532505" sldId="2147483672"/>
              <pc:sldLayoutMk cId="1438527250" sldId="2147483686"/>
              <ac:spMk id="1114" creationId="{311D9557-1113-0CAF-7406-99C053E5BAC6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16" creationId="{4FE2801D-E014-EAC2-C5EE-748E1B9688BB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17" creationId="{5C12D37D-31A1-0CF1-33ED-3427D8A9604C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18" creationId="{B6D92D50-9EE4-EF3F-C667-4F551DA621E6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19" creationId="{DCE810B6-AD8A-9784-1124-9DCDCE57ECBB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20" creationId="{B0376F61-30F1-7D61-DD6A-6A55B85C2635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21" creationId="{D06471AF-B6B2-649C-7DA3-BCB311A027B5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22" creationId="{F2AB6B04-36E9-A3A6-4EF6-FCB7D90A39CD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23" creationId="{F9ABEC16-E5C8-7070-4D07-C49553DEAA91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24" creationId="{CBDED937-B21A-00AB-FDCB-98FB80701075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25" creationId="{4966527C-3ED8-A28F-3AC6-1F93471D326F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26" creationId="{5256BAC9-50D1-E09D-A045-8180602F7346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27" creationId="{B0B3EC69-8979-AEB3-0EA0-B8C9F4A8A1B1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28" creationId="{FCD1224B-AD04-145B-95D4-0BF97EBBC27A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29" creationId="{E0BCCF20-7DAC-D781-4488-0B43704BABDF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30" creationId="{AD4F58CA-CC46-CD9B-039A-DA920FDF95FF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31" creationId="{1437DCDA-1B72-630E-8BEF-84F7600919D6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32" creationId="{B72C7C15-7CBB-57C1-FF7E-5161B9EBDD4B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33" creationId="{35F6F4D2-190F-0A73-ACB2-FD8DF20A6C4B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34" creationId="{C5F747D5-ED10-3DA8-9F90-5CBB3821BF16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35" creationId="{22126F20-7CE5-925C-55D6-8AD2987FD2CA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36" creationId="{061A30C3-6D8B-7B3E-E7E8-B01E8A011BBE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37" creationId="{76ADA072-B141-BB0A-8369-E6972710268F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38" creationId="{E1D86835-5403-3627-0ED9-47C0A3EFFC1C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39" creationId="{8ADCBA6B-7DFD-0C9B-D302-76756C45B602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40" creationId="{980B31C3-A483-73AB-A6BD-EA121E805D09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41" creationId="{2505D31B-49FE-F390-A2F6-2E7A49069AF0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42" creationId="{BBAFE3BA-1F94-A2C6-3954-A1754D2A07A3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43" creationId="{321F90D4-3871-D77F-BBBC-611172F3DBF2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44" creationId="{BBF2D495-93E1-F5B2-9492-17C0FDB4A347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45" creationId="{C638BB9A-FE3B-118D-D984-930AA7E8EB1B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46" creationId="{34C86E67-10E7-545F-9A68-25317155413B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47" creationId="{AACB7994-03BD-B59E-7F2F-DAA87B40175D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48" creationId="{C51C77CA-818E-02FC-86B3-3215600DFF41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49" creationId="{93652073-ABBC-40EC-9F66-CB8B81F0F4A7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50" creationId="{FD8EBBC0-4497-C7C8-9907-8A75434839F9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51" creationId="{2A0151C1-E071-5004-7484-64C0F8424F83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52" creationId="{BAA6BD13-0BED-661F-AF94-DA56824B9658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53" creationId="{AB4AEF3A-7AA8-9A1B-7D63-75B8EA996227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54" creationId="{DA439496-746A-A0CA-F196-4C96EDDF4125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55" creationId="{EE55BBA1-B78A-D1D1-DAD4-1C2A53A0462A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56" creationId="{B83720B1-42DA-F1FD-60B9-06E567025743}"/>
            </ac:spMkLst>
          </pc:spChg>
          <pc:spChg chg="mod topLvl">
            <ac:chgData name="Chuck Tomasi" userId="79514c44-a18e-4aaa-84b1-18f74099d6b1" providerId="ADAL" clId="{4676737B-8D97-C040-9B66-657978748C7E}" dt="2023-11-09T17:20:51.847" v="677" actId="164"/>
            <ac:spMkLst>
              <pc:docMk/>
              <pc:sldMasterMk cId="2317532505" sldId="2147483672"/>
              <pc:sldLayoutMk cId="1438527250" sldId="2147483686"/>
              <ac:spMk id="1157" creationId="{8D9B949C-F3AD-348E-90FC-181548DE0CA8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59" creationId="{8176DE86-C9A9-51DA-631D-C725345D1CF7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60" creationId="{CC0F8DCC-49E4-C104-34ED-C4EDFADFF6F0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61" creationId="{03D7D5B3-C48A-6B3C-FECE-C33333214797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62" creationId="{D9F856F8-345B-122E-6CAD-9D1F2139178D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63" creationId="{FCE450ED-28E5-4AF7-FF4F-167E9691743A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64" creationId="{421CBE7E-0B05-4A58-5233-99AEEA81754F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65" creationId="{4BE64AA6-0BF6-4700-5850-7746833CFB02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66" creationId="{FF2E7F22-8C36-55B0-64D5-38613B710F2D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67" creationId="{A189E6DB-2FAF-E34A-FB85-F01726708F1F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68" creationId="{7C39BC55-838D-8EED-1A94-263CF34FDC69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69" creationId="{743D3050-2410-9BFC-DD83-42FE123E0C93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70" creationId="{6345CF4D-0B0B-C384-0A1A-5A1F872CE24E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71" creationId="{2718956D-19E1-B2B7-81AE-6B2FA0D7BB92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72" creationId="{CC28B9BA-BE0B-04B3-6F1D-70188A77758A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73" creationId="{75F3BE01-9A50-7CC8-CAD0-592CE4E3B14D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74" creationId="{E050516E-70D8-7F7B-B437-29166A6D10A4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75" creationId="{ECA1038C-DF9C-EE75-6E1C-53044A7E3978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76" creationId="{1D9AC4A1-5A40-153E-844A-901F61A98B70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77" creationId="{FEBE404E-96A4-88F2-E623-20049D6DD3CE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78" creationId="{DCF68D16-CAC2-BBCC-6F1C-EBEFC82293BB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79" creationId="{5B59F97C-A3AC-7D39-38D9-96F4249732E6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80" creationId="{0E37AD15-18A3-DE35-9724-29733AAB5C95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81" creationId="{89D389D0-96E7-ABB4-C8C3-A57B11EA4A67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82" creationId="{8D530AF1-CD09-3017-AA1B-A725A5FECE8E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83" creationId="{5335AB4F-0867-1B95-6D43-1A3A21E34043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84" creationId="{1DCB0772-CF1F-2B2C-12D1-F32EB2230C55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85" creationId="{FE2CA2ED-DE71-B4F8-DC60-5CD060273D71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86" creationId="{56AF5F52-ABF6-358C-99F0-3A997F1301CB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87" creationId="{03ACE7FC-E13C-6431-B3EE-1C91A11216AB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88" creationId="{6B8CBF39-CD5F-FA7D-6272-19D77DA2BEB9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89" creationId="{7155827C-B100-4D1E-C45D-DF548F129EB0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90" creationId="{635B91FA-2C07-BF45-9647-8F2BBE8E2386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91" creationId="{434ACFEC-8272-ACD0-AA67-304DD39A22C6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92" creationId="{71F8A864-F85B-78C4-2ACC-0CD7848FC776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93" creationId="{B4AC1243-E608-DE14-2262-0A53B29AF9D8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94" creationId="{C4DC1042-C4DD-3490-5677-758D478E9F1E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95" creationId="{9C043FD4-82D8-B9A2-AA0A-0264A9F83C57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96" creationId="{5F823625-E09F-7804-8C5B-0DA069B15321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97" creationId="{6429F830-13D8-6B59-D939-34F17B8AB818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98" creationId="{C8156A4E-FE06-0EBC-4824-ABF949A696F7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199" creationId="{14B9DF1C-7710-F84D-6FBB-C3963551CD87}"/>
            </ac:spMkLst>
          </pc:spChg>
          <pc:spChg chg="mod topLvl">
            <ac:chgData name="Chuck Tomasi" userId="79514c44-a18e-4aaa-84b1-18f74099d6b1" providerId="ADAL" clId="{4676737B-8D97-C040-9B66-657978748C7E}" dt="2023-11-09T17:21:06.931" v="678" actId="164"/>
            <ac:spMkLst>
              <pc:docMk/>
              <pc:sldMasterMk cId="2317532505" sldId="2147483672"/>
              <pc:sldLayoutMk cId="1438527250" sldId="2147483686"/>
              <ac:spMk id="1200" creationId="{98F68C27-5390-B48E-9178-87F16F0A773C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02" creationId="{A5380795-72AD-8362-F6E5-854276D5C5A7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03" creationId="{26183193-FCFD-3A5E-566C-82F98E557993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04" creationId="{4BF8087A-543A-D27F-DBAC-E8E7F31E3C80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05" creationId="{00452D76-7445-0353-10DC-2389C50EDC2E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06" creationId="{9EA8A4F5-C425-A697-9DD9-CAD6C4732319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07" creationId="{4F7CA0ED-5F47-EFE5-B63C-27B3571A191F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08" creationId="{1F146CA4-98BA-86A6-0329-BC8354371F3C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09" creationId="{82C5679A-B2DA-CA49-146D-DD93B2BC5F77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10" creationId="{59B2A085-0C13-EE52-082D-DADB02133E07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11" creationId="{97D5D963-DA77-95E0-70BC-1B6D9520B8F2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12" creationId="{B5879776-DBCF-6516-CABE-33D88594E371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13" creationId="{E05F49C1-D27B-696D-C0DB-A95FA463925B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14" creationId="{B0197AE9-4A14-1FF6-7C03-8C75F0520F8D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15" creationId="{6B035DEC-C30A-0E65-BC6C-53FE18A0B042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16" creationId="{7ADD0742-3A45-A1B4-0864-8453484A6E71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17" creationId="{45382908-A002-115F-8799-B566BE76779D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18" creationId="{1593EDF6-9A3E-FC6B-79EF-606138550372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19" creationId="{A578E069-B34E-DF8E-E7CD-D708A33A275D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20" creationId="{C5DDC14F-32F3-6CBD-E9A3-77F02038964F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21" creationId="{31522050-366C-007D-9ECA-8B4F73FCACF7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22" creationId="{3315D2F9-DBF7-A020-D379-4A34F2E815DF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23" creationId="{F1DDD096-7223-5C36-3378-81EBB796FA43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24" creationId="{3817B8A1-1EDB-D17E-6BC7-B34183B7E081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25" creationId="{CD36672E-DB41-0893-CA4D-F436BA31F962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26" creationId="{BA150CA9-083A-F8B1-1534-DDD5F441FC0F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27" creationId="{F1468782-FEBD-2CB6-DD85-C17B7C1161EA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28" creationId="{2642E964-F08F-B7AD-F8BF-3B046AC4E2A3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29" creationId="{1921CB7B-4853-8308-B115-49299ADFC539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30" creationId="{112EDEA8-2C5F-03E6-E6E0-BEE516CA557D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31" creationId="{0CF8F9B7-6C23-C5C0-3864-BB696A18D343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32" creationId="{8B5D7AFA-AD5C-9B8B-6C5B-1B6EED69D446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33" creationId="{AE659FC7-0D20-D78C-F578-2E4014FFC4DF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34" creationId="{CC970BFC-9459-C895-84FB-C293C92CC1C8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35" creationId="{F1451E65-597D-1C75-24A1-6D97A5E916B6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36" creationId="{114B97B0-98E3-FE67-3384-874DB1152F1A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37" creationId="{0D988D36-0C64-6ADA-C83B-C15BC5D8E45A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38" creationId="{BD42C522-AF2A-637C-69CA-B79BE3DF3E2B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39" creationId="{857C8A07-B636-C552-5106-0E8D4E2B7EBC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40" creationId="{74838D96-B7B8-AE91-A561-78E293D2F7C4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41" creationId="{ED21B61C-0FAF-7A79-F384-934BD15E28BD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42" creationId="{96296720-0D8E-B287-6133-1D6DA2E4088E}"/>
            </ac:spMkLst>
          </pc:spChg>
          <pc:spChg chg="mod topLvl">
            <ac:chgData name="Chuck Tomasi" userId="79514c44-a18e-4aaa-84b1-18f74099d6b1" providerId="ADAL" clId="{4676737B-8D97-C040-9B66-657978748C7E}" dt="2023-11-09T17:21:20.372" v="679" actId="164"/>
            <ac:spMkLst>
              <pc:docMk/>
              <pc:sldMasterMk cId="2317532505" sldId="2147483672"/>
              <pc:sldLayoutMk cId="1438527250" sldId="2147483686"/>
              <ac:spMk id="1243" creationId="{8F199316-9A02-1280-7F92-50A0F69F4AF9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45" creationId="{3B2090FB-0292-21CB-A284-1AEFC5ECE71C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46" creationId="{54527C2E-F3D0-0532-2D84-2048146B358B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47" creationId="{9CB8350D-67C8-67E8-DC22-309F7959DFAF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48" creationId="{C7E177D1-54E2-7DCB-2932-4F9F0FB36148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49" creationId="{8F46CD2C-4517-6852-AFBC-FBF9AA17DA5E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50" creationId="{5C35D76B-CA1C-060C-3499-5C0939CA442D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51" creationId="{430AD324-ABCC-F53C-1C31-C3AC41459D50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52" creationId="{C79A373F-95FA-0896-E65F-8D6BC9ED01A2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53" creationId="{858B672B-8532-442C-77C7-537853A1CD3B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54" creationId="{311D1972-B540-3631-53F7-75937021807A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55" creationId="{3827FBDF-02F5-4285-99E2-8E1CD2C13FAD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56" creationId="{167AAA9E-7832-89AF-C28C-2FFC31E79221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57" creationId="{AFA6389A-36DA-537A-7ECD-5320A8B1BAE6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58" creationId="{77F50BB2-8100-0619-90E2-D99FC1E17556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59" creationId="{E56AEE57-AB85-34AD-3372-5F4D091523B0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60" creationId="{B3F3CC39-D5A3-4B32-E84F-D294B639109A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61" creationId="{C99D9CF5-B774-0D22-09E9-1CC852972D06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62" creationId="{9CF067D6-97FE-B244-50A8-86158A67C987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63" creationId="{AE3969A2-60F6-BE9C-4845-6A73CC8C7B55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64" creationId="{A03B3B67-FDD1-0C14-46CD-B80FC24474E8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65" creationId="{9F951D63-43B2-8DE8-D5E9-76D2D3147618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66" creationId="{315DBE54-AE75-8B90-1797-095019C4D0CB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67" creationId="{DC4F89DE-3A45-3F98-EECF-92444B169C1F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68" creationId="{14896855-A024-7CAF-A644-2AE7ED2CB8AB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69" creationId="{AD795CBB-579C-E4DA-2689-82DFC5D205C0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70" creationId="{5BB22744-9762-354D-B9D1-5CDDB80C0320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71" creationId="{7C8E28EC-8A50-588A-6707-AA1CE21EFD20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72" creationId="{9C974022-F7D8-CEB3-56C3-A0BBCF0D4295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73" creationId="{6D3F9D2A-F400-D742-ABCE-994C5D07B256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74" creationId="{7ED484BF-6E14-DEC1-40C6-F83E26986FDC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75" creationId="{F5202E23-A467-CF23-8565-8F2585ED8630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76" creationId="{9B96505B-8151-18A8-DD99-61D032BF7CA6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77" creationId="{D7B21516-2DFF-AF51-E277-7E42E543F05B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78" creationId="{F06695E3-2958-4420-F939-DC5E0A5F8AB3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79" creationId="{1A431DBD-9F8F-712F-F38C-DD197D7B0940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80" creationId="{0F6B7793-F4E3-B629-E28B-7C02A4875E9B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81" creationId="{B4832EEB-CCFE-8945-EB0B-F8906A46F152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82" creationId="{FB76D2D6-83BA-9CD5-0EE0-AC294E23AB1E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83" creationId="{079FFEB8-26ED-C50A-58B7-53A1ACC621AB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84" creationId="{F882D27D-8DDF-9522-A851-A8C9BEFC869B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85" creationId="{A42B3CBA-0A68-7928-566A-7D593598E360}"/>
            </ac:spMkLst>
          </pc:spChg>
          <pc:spChg chg="mod topLvl">
            <ac:chgData name="Chuck Tomasi" userId="79514c44-a18e-4aaa-84b1-18f74099d6b1" providerId="ADAL" clId="{4676737B-8D97-C040-9B66-657978748C7E}" dt="2023-11-09T17:21:32.211" v="680" actId="164"/>
            <ac:spMkLst>
              <pc:docMk/>
              <pc:sldMasterMk cId="2317532505" sldId="2147483672"/>
              <pc:sldLayoutMk cId="1438527250" sldId="2147483686"/>
              <ac:spMk id="1286" creationId="{4CB42832-FD2A-5C0F-366A-9072DA0FC3DB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288" creationId="{4A2A986B-C535-D2A1-5585-9E4358DFFFCE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289" creationId="{FADD4E07-A0FD-F154-96C1-E27AD8D8CBD4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290" creationId="{3A4F3C79-2B59-2650-5E08-9CD636B31DF7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291" creationId="{31CDA8B4-9710-F285-BBA7-2261F5B5A2DD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292" creationId="{38D406EE-2983-BB58-99EA-8F9458E59F72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293" creationId="{FA6818A9-1D46-7AA5-EF9A-26925FF916F7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294" creationId="{D109C8FD-5AAA-35C1-BCA4-9D133E92C947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295" creationId="{7D2AEB2A-AC29-B767-2D7C-DD5FA90E9E94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296" creationId="{A5CFDF75-752B-6E2A-110C-EDF7E8399FC1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297" creationId="{89CF1E22-FA19-6DB6-A01C-BE09C5D19DA6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298" creationId="{C2DABF97-10F1-77F1-7F29-FD3418BC291C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299" creationId="{06872233-B935-8F81-D634-2336419FB402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00" creationId="{BF7033AE-B600-0B9C-59B8-A6AFBD294991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01" creationId="{38079403-441C-44C3-EB51-3AA1C3DC7E36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02" creationId="{AE1855CA-2BB6-48E8-D4EE-8E1681E8AD1D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03" creationId="{CC0A28A2-4214-BB9E-A95A-85AC6A9561E6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04" creationId="{A39D869D-9193-78EA-42D6-90406B919898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05" creationId="{A724A1F1-6390-9886-D896-9313029936B1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06" creationId="{0F9384C7-0CBD-58EE-90C7-62791CB9F95A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07" creationId="{80108E32-3CCF-CAA9-53E4-2BDE553487A7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08" creationId="{9E3D7FDA-1752-F978-DDEB-CF3568928608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09" creationId="{F8B7DEB2-BEE2-FD86-E394-884B21C104C2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10" creationId="{7A1B5644-1F1E-63A6-2716-AE53946834B2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11" creationId="{9AC4AB1B-1B90-09DF-B8BC-AC2B87DF2A50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12" creationId="{FD49DDF6-7570-7509-62BE-56D85D592919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13" creationId="{8A295D2B-BC98-4B3D-8947-416F09B74BEA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14" creationId="{669BFEBE-017B-6C9D-9AE7-0C5BA15B0978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15" creationId="{39C41144-DC8E-BCE1-030A-3126309F8E47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16" creationId="{1E029726-8E94-35F5-B54B-BC11410191BB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17" creationId="{7F22E312-90ED-FEE8-1AF0-882ED0963135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18" creationId="{3EE1CB14-A8F2-ABB8-C8B4-91819305E4FD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19" creationId="{05BC01CB-E8A7-D91A-2CE9-9CA380EFD6C1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20" creationId="{C46AA3E4-124A-700B-5519-D6742415B91B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21" creationId="{C4CD276D-496E-1C9B-67EB-7AF604F36094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22" creationId="{FFB893C6-509A-4EFB-2587-6146633B817F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23" creationId="{86FFAD5F-0526-9CC5-1BBC-A867A63A4A90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24" creationId="{7E472C1A-F900-9F98-4AF5-53EBC6CAE647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25" creationId="{27FA0350-7953-ABA0-989D-062F251A2F3C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26" creationId="{5AF8CFD9-2F4D-C351-E635-5DBDB545B91D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27" creationId="{EB5915A2-7870-4B2B-3D5C-BA7EC1A94F77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28" creationId="{9A2F9F03-C990-85D3-0297-FC09C4CD91F3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29" creationId="{4E42CDC7-17A2-1273-76F6-F7945EFC603E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30" creationId="{5064031F-5BC1-6C80-C74D-95E70E94D1A5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31" creationId="{F2677F6A-B437-BF30-3B19-D9930669FC87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32" creationId="{882DB96A-3E03-0003-49FE-C45BA8CD00D2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33" creationId="{318E4576-F05F-4739-2D96-7123B82C1210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34" creationId="{9BB58333-3951-2818-E860-73EB32228123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35" creationId="{4537CAD9-467E-A9E3-1D44-2042D5DBDE1C}"/>
            </ac:spMkLst>
          </pc:spChg>
          <pc:spChg chg="mod topLvl">
            <ac:chgData name="Chuck Tomasi" userId="79514c44-a18e-4aaa-84b1-18f74099d6b1" providerId="ADAL" clId="{4676737B-8D97-C040-9B66-657978748C7E}" dt="2023-11-09T17:21:42.686" v="681" actId="164"/>
            <ac:spMkLst>
              <pc:docMk/>
              <pc:sldMasterMk cId="2317532505" sldId="2147483672"/>
              <pc:sldLayoutMk cId="1438527250" sldId="2147483686"/>
              <ac:spMk id="1336" creationId="{8D21E928-7DFF-1B4A-377D-3B57AA089C9A}"/>
            </ac:spMkLst>
          </pc:spChg>
          <pc:spChg chg="del">
            <ac:chgData name="Chuck Tomasi" userId="79514c44-a18e-4aaa-84b1-18f74099d6b1" providerId="ADAL" clId="{4676737B-8D97-C040-9B66-657978748C7E}" dt="2023-11-09T15:16:33.202" v="7" actId="478"/>
            <ac:spMkLst>
              <pc:docMk/>
              <pc:sldMasterMk cId="2317532505" sldId="2147483672"/>
              <pc:sldLayoutMk cId="1438527250" sldId="2147483686"/>
              <ac:spMk id="1337" creationId="{4FBC39E0-1697-259B-5B7B-47F57774E649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39" creationId="{47CC38FC-6EF8-A346-2D86-8B5108F61D21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40" creationId="{548E219F-D60E-2358-B58E-BC6E306F007B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41" creationId="{F24BBB20-2777-DD05-BCA6-B117755B796B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42" creationId="{89DE72B8-C757-CD0F-132C-16B967E81E46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43" creationId="{B0E947BD-3BEF-9452-A38E-E3F77EFC5884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44" creationId="{433F3D2E-3006-B9B5-0203-86D427B82DD9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45" creationId="{E18135BE-6D66-CC8B-95AD-83C0985EEC42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46" creationId="{D49CC101-D1DE-8F0D-DF0B-2C4D455FC6CE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47" creationId="{BEF13B62-1A88-4436-6641-C3A6E756839D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48" creationId="{7E2F4832-1D7A-6B56-7CF0-F978BACAA980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49" creationId="{F1859F14-FD00-A0A6-F7C9-E624D75F46A5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50" creationId="{F9059A6B-3245-D44D-4CCE-89F8FB1E96D6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51" creationId="{E5991FFB-1349-083A-C0A6-40FD51B37BB1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52" creationId="{510C1405-AA84-1B14-FFC0-8051C275BED1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53" creationId="{B977C5FF-5875-2FE8-CB51-12AE1F44B041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54" creationId="{5D8D3EBF-E137-DDD6-22A5-226BEA69EE0A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55" creationId="{452F8D75-DD58-54AA-FE02-9FB967E8609E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56" creationId="{0CD53C72-4247-AA14-E854-DD9C48F928C8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57" creationId="{8C6EC9E1-F85C-EF76-4184-254873FB7B0B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58" creationId="{F8785CF9-06ED-9613-45D4-7DEE3CBA08C1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59" creationId="{163472EC-C20A-AEBB-5991-D89835A588E3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60" creationId="{5B8086D4-46B3-FE36-09EA-42960E9F1C1F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61" creationId="{9E69699F-CBDE-9ED7-309B-4A1784EDA978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62" creationId="{6FC03531-45ED-B7FD-71C5-D9808C02E80B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63" creationId="{BB713F8E-84D4-00D6-08B3-AE68624C8C23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64" creationId="{649CDE6E-A93D-6DAF-94CD-12A1450B020C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65" creationId="{A8290749-2916-D56D-0E91-24B612936583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66" creationId="{57FA88F6-0DAC-B593-7430-EF1D44572BEB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67" creationId="{FCA2B869-754E-F769-D655-D596B4EA5FB1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68" creationId="{E0EAAA89-CA29-C38D-844D-B691EE1ABA4D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69" creationId="{C3799FEF-8C69-D0DE-BB40-F2C2037D827A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70" creationId="{69023733-8189-0D0D-E172-437B94EA7CCA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71" creationId="{045C745C-1950-1855-A714-1331CC3873F0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72" creationId="{7B168F2D-81E4-3E34-7009-EE916E7D1355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73" creationId="{314C3AF3-6F43-72A7-FD95-42913FE7A2B3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74" creationId="{C1353DFF-1860-656B-67AB-C8E543ADA491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75" creationId="{3D468CFC-49DD-F85B-BF9E-8B1878DA0888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76" creationId="{7FA18B26-D74E-1614-DE99-507BD9F22A53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77" creationId="{6FBB5676-0CBB-B371-1D23-394D175896B3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78" creationId="{C7FA974B-72D9-24B5-26C2-960A729091A2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79" creationId="{199817B5-7B90-7E88-7AF1-2DE00B570D73}"/>
            </ac:spMkLst>
          </pc:spChg>
          <pc:spChg chg="mod topLvl">
            <ac:chgData name="Chuck Tomasi" userId="79514c44-a18e-4aaa-84b1-18f74099d6b1" providerId="ADAL" clId="{4676737B-8D97-C040-9B66-657978748C7E}" dt="2023-11-09T17:21:54.845" v="682" actId="164"/>
            <ac:spMkLst>
              <pc:docMk/>
              <pc:sldMasterMk cId="2317532505" sldId="2147483672"/>
              <pc:sldLayoutMk cId="1438527250" sldId="2147483686"/>
              <ac:spMk id="1380" creationId="{6764FDF8-D8DE-8152-DE97-222389CC3F93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382" creationId="{CF8439EA-8176-F608-7EAC-2655283D8B10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383" creationId="{72B4AC21-F360-AD50-E158-465A116A496F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384" creationId="{39D0D553-C563-E982-FC42-7E0A4E6AF4B9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385" creationId="{251F4B95-914A-2762-7012-0BFE2340859D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386" creationId="{60801A8B-3D4B-B20E-80B2-D17D7CDE7952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387" creationId="{48059088-4FC7-C026-B3E7-5CDAC2B9B334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388" creationId="{2C81FD69-F852-3217-857F-62292F7A7343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389" creationId="{C6BEEACA-4400-F098-AF34-3722459ACA52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390" creationId="{A134CA8C-0CC9-42B9-CD5E-07A9B6B28D2F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391" creationId="{75488ED2-2FB3-7B07-E9CC-B9171A9E2AD3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392" creationId="{103DB788-ECDD-28F7-0544-426EB6E0033E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393" creationId="{21585E42-7098-EF20-79F0-1DB16864C91D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394" creationId="{6313A4ED-4B6C-9C49-4882-1CC89A0EF4A9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395" creationId="{E44F4887-0998-2702-775C-B66125212791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396" creationId="{09693EE6-B483-A5A6-6FA4-FFAAF60850DA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397" creationId="{F75FCC0A-3A2E-181D-836A-405582CBFA32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398" creationId="{A13B99FA-F899-FCA1-E16E-1E9217A404C0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399" creationId="{073476C3-4B88-9D6B-98A6-7EBEEE3B60DA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400" creationId="{8D2628CA-69D8-5A73-F333-0C74BA55E8C3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401" creationId="{3719CB3F-6974-E967-9C63-3F3A67D55BDA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402" creationId="{EB347E59-30BC-E331-1DAD-E910E5F24DBC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403" creationId="{87D118FB-F633-FBD1-4696-3ECAB242A9D1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404" creationId="{B2ED02AC-6286-B836-C98A-3867256153A3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405" creationId="{40E3230F-40EE-91AC-AC05-1C32AC2931F2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406" creationId="{8A98E2E3-B11B-8E61-154D-1518397A0AF4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407" creationId="{F54E42B6-200E-1033-D5A1-3A8B8C390058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408" creationId="{9416FD82-B101-CC90-2EC7-5496FA83C3A9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409" creationId="{5CABDC18-F636-F76E-5F08-FA0BC950547E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410" creationId="{871AC9D4-B260-8F72-84A5-2B4339374EE7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411" creationId="{83B0B6A4-33E1-77C3-BEE1-4735595702E1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412" creationId="{06705215-EA9F-D388-E541-8FC794ACB783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413" creationId="{88DB4FDD-EFB7-1611-EC35-ADCD86D432BD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414" creationId="{79FCB52A-6278-A278-9875-EA99E58B23C5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415" creationId="{2F5C53BA-26CB-A0E0-63C5-DBCB38D21ED9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416" creationId="{A219CF57-EFAF-FF8C-40CC-F4CA3E499F29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417" creationId="{28331A54-D238-CC38-AB6B-5EEE6FBD0061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418" creationId="{01B967D2-0915-BB4E-F405-5B092F2F7D60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419" creationId="{E9B54ED3-363B-9AF0-AC38-790121070220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420" creationId="{E5673313-6092-BEE8-CC49-8ACB1FF68422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421" creationId="{88B5537A-68D2-A53A-24E8-6C6890626615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422" creationId="{09918DFB-6A0D-DBF7-2D26-738DF527D4B8}"/>
            </ac:spMkLst>
          </pc:spChg>
          <pc:spChg chg="mod topLvl">
            <ac:chgData name="Chuck Tomasi" userId="79514c44-a18e-4aaa-84b1-18f74099d6b1" providerId="ADAL" clId="{4676737B-8D97-C040-9B66-657978748C7E}" dt="2023-11-09T17:22:40.402" v="685" actId="164"/>
            <ac:spMkLst>
              <pc:docMk/>
              <pc:sldMasterMk cId="2317532505" sldId="2147483672"/>
              <pc:sldLayoutMk cId="1438527250" sldId="2147483686"/>
              <ac:spMk id="1423" creationId="{49B77C03-1372-6282-6061-FFC797ADA609}"/>
            </ac:spMkLst>
          </pc:spChg>
          <pc:spChg chg="del">
            <ac:chgData name="Chuck Tomasi" userId="79514c44-a18e-4aaa-84b1-18f74099d6b1" providerId="ADAL" clId="{4676737B-8D97-C040-9B66-657978748C7E}" dt="2023-11-09T15:16:33.202" v="7" actId="478"/>
            <ac:spMkLst>
              <pc:docMk/>
              <pc:sldMasterMk cId="2317532505" sldId="2147483672"/>
              <pc:sldLayoutMk cId="1438527250" sldId="2147483686"/>
              <ac:spMk id="1424" creationId="{84DBDDE0-0EA2-ACD3-5A2E-95640133ABB5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26" creationId="{1920284A-2827-C476-1AB6-ED5C0165B6AC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27" creationId="{DE9EFF2D-2830-1A2C-CEC5-4FFACC14B00E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28" creationId="{C69238E4-F17B-50A6-175E-294612815421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29" creationId="{11531E96-10C2-3B03-CEB8-B698B9FA6E16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30" creationId="{0BFC274A-16F1-885D-3707-16D03922F680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31" creationId="{DD45D124-D307-4B65-5204-0FFB82610B6D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32" creationId="{B758B459-958A-14E4-249D-96C03D700796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33" creationId="{71BA4ED5-9992-DBCA-A096-242363D921E1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34" creationId="{D0512ED9-857E-78F6-1F5F-2E666469F624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35" creationId="{4BAC63DF-30F1-DCE1-4042-8DEA8C0A2873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36" creationId="{3DB8B880-60CE-DCD4-9B1C-E12E81CCAF3D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37" creationId="{5CE584EB-9EC3-96B2-1B67-00C631BFCDC2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38" creationId="{6D56C854-2B86-C883-92F5-085884FADB9D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39" creationId="{B8503155-FC5D-54DD-31F8-71F7A0E14E39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40" creationId="{DF472F30-E01D-CB9D-4E87-689EC578C91D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41" creationId="{8B5C4369-0D4C-84A2-9010-CFDEB2239244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42" creationId="{1A199351-779A-FA98-A0AE-0BF9912F0F6E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43" creationId="{B3EA8B00-D0A7-9FD8-70F0-EE9AFCF6ED13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44" creationId="{18607BE6-79A6-259A-86EC-12EF10AE1B0C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45" creationId="{A979F93C-64FD-5576-7477-72AE0A958F8A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46" creationId="{9A8B4558-8E10-561F-1BA9-914D7B3C0641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47" creationId="{EE027D43-E6E4-46B8-50C6-B1B8325CEC1C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48" creationId="{03C8BEF8-232B-1A33-05EF-F1A90662A549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49" creationId="{228A0431-D1C2-F7E4-4856-EBD2F0A338E8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50" creationId="{1B717010-E5C8-8870-73B2-F39C40467119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51" creationId="{3FCADA8E-BE5B-6967-9A6C-92B580ABEEC9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52" creationId="{CF211059-5E98-02F0-6214-22B9C27EF3D8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53" creationId="{04EF61D6-966D-E8D6-E9EE-D54ED5A1552C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54" creationId="{FD57C505-BB81-24B0-A502-D14F4FABFBBD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55" creationId="{2EE20A8F-5ADD-3037-49BD-32E1FFFD69C1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56" creationId="{14A9A100-23A6-316C-D378-26B56EEABE4C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57" creationId="{677DE55E-39D2-729E-3ADB-ED91018AB958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58" creationId="{C150911B-75EB-EF52-8ED9-F8C6FCCDF328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59" creationId="{F11B2595-2DE3-2838-569C-F54ED1A1BC61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60" creationId="{8B569EC8-853A-5C00-9F9C-4CD5BD0A0134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61" creationId="{4110BD2F-B266-BD45-94F4-6269E9E31E7D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62" creationId="{C515BB15-A37B-D13F-97E7-7A96F438B774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63" creationId="{C802354A-A99E-6802-2748-5E88755292ED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64" creationId="{CD06B58E-9547-4740-2BC6-51A6CDB37281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65" creationId="{24B7284A-54BF-2158-70E8-9D2AB158F501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66" creationId="{6A761B41-CD9E-B17E-71C1-C7BFF1FB15BA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67" creationId="{4420AC3B-B8B9-9C18-C0CE-307802D29741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68" creationId="{8E0F5C86-FB4A-A350-B492-26AD0C49472D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69" creationId="{D42643D2-683F-4D56-E13A-92729A0E04DB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70" creationId="{EFE95333-5DC1-9836-5AB7-E6D752818053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71" creationId="{60B5EF76-9261-E892-5286-E37B5E2731C9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72" creationId="{7F95508C-E18D-0A91-018D-28A2DF24AE5D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73" creationId="{C997DBD2-FF2A-E85F-146B-DE6EDCE41247}"/>
            </ac:spMkLst>
          </pc:spChg>
          <pc:spChg chg="mod topLvl">
            <ac:chgData name="Chuck Tomasi" userId="79514c44-a18e-4aaa-84b1-18f74099d6b1" providerId="ADAL" clId="{4676737B-8D97-C040-9B66-657978748C7E}" dt="2023-11-09T17:22:30.095" v="684" actId="164"/>
            <ac:spMkLst>
              <pc:docMk/>
              <pc:sldMasterMk cId="2317532505" sldId="2147483672"/>
              <pc:sldLayoutMk cId="1438527250" sldId="2147483686"/>
              <ac:spMk id="1474" creationId="{5D2214DB-2EDC-2A50-3183-FDD0654472D5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476" creationId="{881EED20-434F-AF26-59D2-5E4405B2AB4A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477" creationId="{CFE64A9B-7853-4E12-7B41-E023A8A8149C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478" creationId="{C179CC39-0B75-CE00-EEC1-1E300674300F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479" creationId="{436F0890-B414-5351-87C1-32C075F4F7AE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480" creationId="{02C7CC76-0737-CFE8-A977-98B37D15FD0D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481" creationId="{02A8A806-5655-0C01-4969-732179E8E9B3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482" creationId="{151EFAE5-44CA-9E3E-7D21-5377A80079A2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483" creationId="{A02A6E44-16BE-F262-9FA7-2A01A73F47C3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484" creationId="{A390BD99-9873-6AF6-F724-A58C766AC664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485" creationId="{6AF9E547-702D-9087-8BF2-7EB4A919939C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486" creationId="{0107D71E-FF98-9E10-FFE3-F16E8DBEA2E9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487" creationId="{C416B9ED-1D1E-E238-B516-ACF2C540752A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488" creationId="{6F89807A-993D-6F7E-71D7-CDE4C251B3F1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489" creationId="{864557E7-CAAF-4786-7B65-28E3CF7AD353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490" creationId="{A90030D9-82FE-E7BE-533B-EE5685AD73A3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491" creationId="{5D9A4E82-A215-C251-6D79-FF723D19B5EF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492" creationId="{3540C563-BEA2-3B54-944F-DFE808CA0F15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493" creationId="{497ACABD-25B4-89AF-C4D4-3AB5AB2F6B33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494" creationId="{6916E33E-9056-5511-5FF7-9F03F8BD9045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495" creationId="{BCA02CB2-4A36-3887-12C0-407CCAAACEDD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496" creationId="{A796A4DC-19BA-B57B-B4D3-2112AB5F7E0E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497" creationId="{9A593DD9-F0BA-D664-3670-1086A51415D1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498" creationId="{0310D83A-82AA-7658-E078-1E4F56CB73C9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499" creationId="{AB6D4834-E5F4-8CD2-6237-061D580AE262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500" creationId="{907DFE47-9A6A-5753-857D-5F988758FA65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501" creationId="{406E55FB-A910-846E-77BF-F06ACDE0DE93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502" creationId="{97CE5FEF-CAC3-1DBC-1E0D-BCE93DAACC43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503" creationId="{1FFA40B5-7EFD-5348-F283-A6B78B89CBBE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504" creationId="{C9EF24DA-E000-BD5D-C809-B4235BDEDE69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505" creationId="{BEBBF05E-7B58-2D43-D329-F4096AF934C9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506" creationId="{94931656-8F38-A135-8A28-727C7C899837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507" creationId="{BF6D2E6E-9D0C-E89D-63A3-0DB509DF3F5F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508" creationId="{FAD185E7-79E7-57F0-27E5-50967A564E80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509" creationId="{2EC705E4-7873-AAEF-1F59-A759FC4074F6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510" creationId="{55129911-ABBD-B7A3-D3E7-E8BB723ED278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511" creationId="{E333C4F8-7851-D702-4A0F-049CE9155F13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512" creationId="{B40DC4EE-8E00-7424-4E39-BC413E9D89D5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513" creationId="{EB5D71DC-2ED8-E264-8009-31639FF88896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514" creationId="{1BF18744-9C6E-B9E8-D815-04A6593C8C31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515" creationId="{7E7A7921-994D-E317-F406-479B2A0FC41F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516" creationId="{6F72D794-9556-88FA-4D04-FE66EA52A0C7}"/>
            </ac:spMkLst>
          </pc:spChg>
          <pc:spChg chg="mod topLvl">
            <ac:chgData name="Chuck Tomasi" userId="79514c44-a18e-4aaa-84b1-18f74099d6b1" providerId="ADAL" clId="{4676737B-8D97-C040-9B66-657978748C7E}" dt="2023-11-09T17:22:10.391" v="683" actId="164"/>
            <ac:spMkLst>
              <pc:docMk/>
              <pc:sldMasterMk cId="2317532505" sldId="2147483672"/>
              <pc:sldLayoutMk cId="1438527250" sldId="2147483686"/>
              <ac:spMk id="1517" creationId="{F9976575-6B2B-FBD8-2233-BC5DF8CC4A2C}"/>
            </ac:spMkLst>
          </pc:spChg>
          <pc:grpChg chg="add del mod">
            <ac:chgData name="Chuck Tomasi" userId="79514c44-a18e-4aaa-84b1-18f74099d6b1" providerId="ADAL" clId="{4676737B-8D97-C040-9B66-657978748C7E}" dt="2023-11-09T17:23:03.039" v="687" actId="21"/>
            <ac:grpSpMkLst>
              <pc:docMk/>
              <pc:sldMasterMk cId="2317532505" sldId="2147483672"/>
              <pc:sldLayoutMk cId="1438527250" sldId="2147483686"/>
              <ac:grpSpMk id="37" creationId="{0AB6DB6C-932E-6063-9C3A-C57F7B1D230F}"/>
            </ac:grpSpMkLst>
          </pc:grpChg>
          <pc:grpChg chg="add del mod">
            <ac:chgData name="Chuck Tomasi" userId="79514c44-a18e-4aaa-84b1-18f74099d6b1" providerId="ADAL" clId="{4676737B-8D97-C040-9B66-657978748C7E}" dt="2023-11-09T17:23:03.039" v="687" actId="21"/>
            <ac:grpSpMkLst>
              <pc:docMk/>
              <pc:sldMasterMk cId="2317532505" sldId="2147483672"/>
              <pc:sldLayoutMk cId="1438527250" sldId="2147483686"/>
              <ac:grpSpMk id="38" creationId="{E0BE85C2-238E-C12A-9FB6-C84BE1B11CDB}"/>
            </ac:grpSpMkLst>
          </pc:grpChg>
          <pc:grpChg chg="add mod">
            <ac:chgData name="Chuck Tomasi" userId="79514c44-a18e-4aaa-84b1-18f74099d6b1" providerId="ADAL" clId="{4676737B-8D97-C040-9B66-657978748C7E}" dt="2023-11-09T17:20:38.534" v="676" actId="164"/>
            <ac:grpSpMkLst>
              <pc:docMk/>
              <pc:sldMasterMk cId="2317532505" sldId="2147483672"/>
              <pc:sldLayoutMk cId="1438527250" sldId="2147483686"/>
              <ac:grpSpMk id="39" creationId="{1C29EEE1-87B2-74C0-77B6-666E6229D987}"/>
            </ac:grpSpMkLst>
          </pc:grpChg>
          <pc:grpChg chg="add mod">
            <ac:chgData name="Chuck Tomasi" userId="79514c44-a18e-4aaa-84b1-18f74099d6b1" providerId="ADAL" clId="{4676737B-8D97-C040-9B66-657978748C7E}" dt="2023-11-09T17:20:51.847" v="677" actId="164"/>
            <ac:grpSpMkLst>
              <pc:docMk/>
              <pc:sldMasterMk cId="2317532505" sldId="2147483672"/>
              <pc:sldLayoutMk cId="1438527250" sldId="2147483686"/>
              <ac:grpSpMk id="40" creationId="{32CCFFAB-6353-8D51-722B-250DE8C923CD}"/>
            </ac:grpSpMkLst>
          </pc:grpChg>
          <pc:grpChg chg="add mod">
            <ac:chgData name="Chuck Tomasi" userId="79514c44-a18e-4aaa-84b1-18f74099d6b1" providerId="ADAL" clId="{4676737B-8D97-C040-9B66-657978748C7E}" dt="2023-11-09T17:21:06.931" v="678" actId="164"/>
            <ac:grpSpMkLst>
              <pc:docMk/>
              <pc:sldMasterMk cId="2317532505" sldId="2147483672"/>
              <pc:sldLayoutMk cId="1438527250" sldId="2147483686"/>
              <ac:grpSpMk id="41" creationId="{C7016E92-5DE3-DA10-D4D4-FA517D222144}"/>
            </ac:grpSpMkLst>
          </pc:grpChg>
          <pc:grpChg chg="add mod">
            <ac:chgData name="Chuck Tomasi" userId="79514c44-a18e-4aaa-84b1-18f74099d6b1" providerId="ADAL" clId="{4676737B-8D97-C040-9B66-657978748C7E}" dt="2023-11-09T17:21:20.372" v="679" actId="164"/>
            <ac:grpSpMkLst>
              <pc:docMk/>
              <pc:sldMasterMk cId="2317532505" sldId="2147483672"/>
              <pc:sldLayoutMk cId="1438527250" sldId="2147483686"/>
              <ac:grpSpMk id="42" creationId="{C09E878A-2CF3-A814-CA1A-85D4D976F89B}"/>
            </ac:grpSpMkLst>
          </pc:grpChg>
          <pc:grpChg chg="add mod">
            <ac:chgData name="Chuck Tomasi" userId="79514c44-a18e-4aaa-84b1-18f74099d6b1" providerId="ADAL" clId="{4676737B-8D97-C040-9B66-657978748C7E}" dt="2023-11-09T17:21:32.211" v="680" actId="164"/>
            <ac:grpSpMkLst>
              <pc:docMk/>
              <pc:sldMasterMk cId="2317532505" sldId="2147483672"/>
              <pc:sldLayoutMk cId="1438527250" sldId="2147483686"/>
              <ac:grpSpMk id="43" creationId="{0A1658C2-32B2-B67E-8C91-3747E0C37332}"/>
            </ac:grpSpMkLst>
          </pc:grpChg>
          <pc:grpChg chg="add mod">
            <ac:chgData name="Chuck Tomasi" userId="79514c44-a18e-4aaa-84b1-18f74099d6b1" providerId="ADAL" clId="{4676737B-8D97-C040-9B66-657978748C7E}" dt="2023-11-09T17:21:42.686" v="681" actId="164"/>
            <ac:grpSpMkLst>
              <pc:docMk/>
              <pc:sldMasterMk cId="2317532505" sldId="2147483672"/>
              <pc:sldLayoutMk cId="1438527250" sldId="2147483686"/>
              <ac:grpSpMk id="44" creationId="{5C705DA4-8A75-8393-F084-977DCF1BB620}"/>
            </ac:grpSpMkLst>
          </pc:grpChg>
          <pc:grpChg chg="add mod">
            <ac:chgData name="Chuck Tomasi" userId="79514c44-a18e-4aaa-84b1-18f74099d6b1" providerId="ADAL" clId="{4676737B-8D97-C040-9B66-657978748C7E}" dt="2023-11-09T17:21:54.845" v="682" actId="164"/>
            <ac:grpSpMkLst>
              <pc:docMk/>
              <pc:sldMasterMk cId="2317532505" sldId="2147483672"/>
              <pc:sldLayoutMk cId="1438527250" sldId="2147483686"/>
              <ac:grpSpMk id="45" creationId="{BA83F93B-74A7-41F0-6C97-B091FE8CA3C2}"/>
            </ac:grpSpMkLst>
          </pc:grpChg>
          <pc:grpChg chg="add mod">
            <ac:chgData name="Chuck Tomasi" userId="79514c44-a18e-4aaa-84b1-18f74099d6b1" providerId="ADAL" clId="{4676737B-8D97-C040-9B66-657978748C7E}" dt="2023-11-09T17:22:10.391" v="683" actId="164"/>
            <ac:grpSpMkLst>
              <pc:docMk/>
              <pc:sldMasterMk cId="2317532505" sldId="2147483672"/>
              <pc:sldLayoutMk cId="1438527250" sldId="2147483686"/>
              <ac:grpSpMk id="46" creationId="{9CC4DF24-C971-E7D5-03C8-C17806BC6B0D}"/>
            </ac:grpSpMkLst>
          </pc:grpChg>
          <pc:grpChg chg="add mod">
            <ac:chgData name="Chuck Tomasi" userId="79514c44-a18e-4aaa-84b1-18f74099d6b1" providerId="ADAL" clId="{4676737B-8D97-C040-9B66-657978748C7E}" dt="2023-11-09T17:22:30.095" v="684" actId="164"/>
            <ac:grpSpMkLst>
              <pc:docMk/>
              <pc:sldMasterMk cId="2317532505" sldId="2147483672"/>
              <pc:sldLayoutMk cId="1438527250" sldId="2147483686"/>
              <ac:grpSpMk id="47" creationId="{1ADB3975-1646-186D-B4BE-F124F64D4668}"/>
            </ac:grpSpMkLst>
          </pc:grpChg>
          <pc:grpChg chg="add mod">
            <ac:chgData name="Chuck Tomasi" userId="79514c44-a18e-4aaa-84b1-18f74099d6b1" providerId="ADAL" clId="{4676737B-8D97-C040-9B66-657978748C7E}" dt="2023-11-09T17:22:40.402" v="685" actId="164"/>
            <ac:grpSpMkLst>
              <pc:docMk/>
              <pc:sldMasterMk cId="2317532505" sldId="2147483672"/>
              <pc:sldLayoutMk cId="1438527250" sldId="2147483686"/>
              <ac:grpSpMk id="48" creationId="{FED14EF4-4C40-9E4F-B2BA-E829C111CEFE}"/>
            </ac:grpSpMkLst>
          </pc:grpChg>
          <pc:grpChg chg="del mod">
            <ac:chgData name="Chuck Tomasi" userId="79514c44-a18e-4aaa-84b1-18f74099d6b1" providerId="ADAL" clId="{4676737B-8D97-C040-9B66-657978748C7E}" dt="2023-11-09T15:28:29.432" v="83" actId="165"/>
            <ac:grpSpMkLst>
              <pc:docMk/>
              <pc:sldMasterMk cId="2317532505" sldId="2147483672"/>
              <pc:sldLayoutMk cId="1438527250" sldId="2147483686"/>
              <ac:grpSpMk id="891" creationId="{BC3D22DA-F5CF-6270-D437-9CF58A2609C8}"/>
            </ac:grpSpMkLst>
          </pc:grpChg>
          <pc:grpChg chg="del mod">
            <ac:chgData name="Chuck Tomasi" userId="79514c44-a18e-4aaa-84b1-18f74099d6b1" providerId="ADAL" clId="{4676737B-8D97-C040-9B66-657978748C7E}" dt="2023-11-09T15:28:29.432" v="83" actId="165"/>
            <ac:grpSpMkLst>
              <pc:docMk/>
              <pc:sldMasterMk cId="2317532505" sldId="2147483672"/>
              <pc:sldLayoutMk cId="1438527250" sldId="2147483686"/>
              <ac:grpSpMk id="1022" creationId="{0B33E4AA-CB8E-8EAB-930F-44A32058A9E7}"/>
            </ac:grpSpMkLst>
          </pc:grpChg>
          <pc:grpChg chg="del mod">
            <ac:chgData name="Chuck Tomasi" userId="79514c44-a18e-4aaa-84b1-18f74099d6b1" providerId="ADAL" clId="{4676737B-8D97-C040-9B66-657978748C7E}" dt="2023-11-09T15:28:29.432" v="83" actId="165"/>
            <ac:grpSpMkLst>
              <pc:docMk/>
              <pc:sldMasterMk cId="2317532505" sldId="2147483672"/>
              <pc:sldLayoutMk cId="1438527250" sldId="2147483686"/>
              <ac:grpSpMk id="1065" creationId="{09D04537-C48F-7555-67C4-82720CB1D5C3}"/>
            </ac:grpSpMkLst>
          </pc:grpChg>
          <pc:grpChg chg="del mod">
            <ac:chgData name="Chuck Tomasi" userId="79514c44-a18e-4aaa-84b1-18f74099d6b1" providerId="ADAL" clId="{4676737B-8D97-C040-9B66-657978748C7E}" dt="2023-11-09T15:28:36.848" v="84" actId="165"/>
            <ac:grpSpMkLst>
              <pc:docMk/>
              <pc:sldMasterMk cId="2317532505" sldId="2147483672"/>
              <pc:sldLayoutMk cId="1438527250" sldId="2147483686"/>
              <ac:grpSpMk id="1115" creationId="{29E6E533-9F91-EE19-DB87-784C88B024D7}"/>
            </ac:grpSpMkLst>
          </pc:grpChg>
          <pc:grpChg chg="del mod">
            <ac:chgData name="Chuck Tomasi" userId="79514c44-a18e-4aaa-84b1-18f74099d6b1" providerId="ADAL" clId="{4676737B-8D97-C040-9B66-657978748C7E}" dt="2023-11-09T15:28:36.848" v="84" actId="165"/>
            <ac:grpSpMkLst>
              <pc:docMk/>
              <pc:sldMasterMk cId="2317532505" sldId="2147483672"/>
              <pc:sldLayoutMk cId="1438527250" sldId="2147483686"/>
              <ac:grpSpMk id="1158" creationId="{E56221FA-1AF8-E02C-331A-F316256ABF96}"/>
            </ac:grpSpMkLst>
          </pc:grpChg>
          <pc:grpChg chg="del mod">
            <ac:chgData name="Chuck Tomasi" userId="79514c44-a18e-4aaa-84b1-18f74099d6b1" providerId="ADAL" clId="{4676737B-8D97-C040-9B66-657978748C7E}" dt="2023-11-09T15:28:36.848" v="84" actId="165"/>
            <ac:grpSpMkLst>
              <pc:docMk/>
              <pc:sldMasterMk cId="2317532505" sldId="2147483672"/>
              <pc:sldLayoutMk cId="1438527250" sldId="2147483686"/>
              <ac:grpSpMk id="1201" creationId="{21E3D7B3-1FB2-9915-F928-AF231111A27F}"/>
            </ac:grpSpMkLst>
          </pc:grpChg>
          <pc:grpChg chg="del mod">
            <ac:chgData name="Chuck Tomasi" userId="79514c44-a18e-4aaa-84b1-18f74099d6b1" providerId="ADAL" clId="{4676737B-8D97-C040-9B66-657978748C7E}" dt="2023-11-09T15:28:42.924" v="85" actId="165"/>
            <ac:grpSpMkLst>
              <pc:docMk/>
              <pc:sldMasterMk cId="2317532505" sldId="2147483672"/>
              <pc:sldLayoutMk cId="1438527250" sldId="2147483686"/>
              <ac:grpSpMk id="1244" creationId="{F0C7AED7-D4D9-F873-56DB-3410D8A4CFE6}"/>
            </ac:grpSpMkLst>
          </pc:grpChg>
          <pc:grpChg chg="del mod">
            <ac:chgData name="Chuck Tomasi" userId="79514c44-a18e-4aaa-84b1-18f74099d6b1" providerId="ADAL" clId="{4676737B-8D97-C040-9B66-657978748C7E}" dt="2023-11-09T15:28:42.924" v="85" actId="165"/>
            <ac:grpSpMkLst>
              <pc:docMk/>
              <pc:sldMasterMk cId="2317532505" sldId="2147483672"/>
              <pc:sldLayoutMk cId="1438527250" sldId="2147483686"/>
              <ac:grpSpMk id="1287" creationId="{2CEFAD31-949C-7680-D6C8-42594CAE9AAD}"/>
            </ac:grpSpMkLst>
          </pc:grpChg>
          <pc:grpChg chg="del mod">
            <ac:chgData name="Chuck Tomasi" userId="79514c44-a18e-4aaa-84b1-18f74099d6b1" providerId="ADAL" clId="{4676737B-8D97-C040-9B66-657978748C7E}" dt="2023-11-09T15:28:42.924" v="85" actId="165"/>
            <ac:grpSpMkLst>
              <pc:docMk/>
              <pc:sldMasterMk cId="2317532505" sldId="2147483672"/>
              <pc:sldLayoutMk cId="1438527250" sldId="2147483686"/>
              <ac:grpSpMk id="1338" creationId="{74274611-8E69-96C6-1746-C054F5B149A1}"/>
            </ac:grpSpMkLst>
          </pc:grpChg>
          <pc:grpChg chg="del mod">
            <ac:chgData name="Chuck Tomasi" userId="79514c44-a18e-4aaa-84b1-18f74099d6b1" providerId="ADAL" clId="{4676737B-8D97-C040-9B66-657978748C7E}" dt="2023-11-09T15:28:47.652" v="86" actId="165"/>
            <ac:grpSpMkLst>
              <pc:docMk/>
              <pc:sldMasterMk cId="2317532505" sldId="2147483672"/>
              <pc:sldLayoutMk cId="1438527250" sldId="2147483686"/>
              <ac:grpSpMk id="1381" creationId="{C32B3617-CF85-FB12-BE7A-A7E75B90D5E0}"/>
            </ac:grpSpMkLst>
          </pc:grpChg>
          <pc:grpChg chg="del mod">
            <ac:chgData name="Chuck Tomasi" userId="79514c44-a18e-4aaa-84b1-18f74099d6b1" providerId="ADAL" clId="{4676737B-8D97-C040-9B66-657978748C7E}" dt="2023-11-09T15:28:47.652" v="86" actId="165"/>
            <ac:grpSpMkLst>
              <pc:docMk/>
              <pc:sldMasterMk cId="2317532505" sldId="2147483672"/>
              <pc:sldLayoutMk cId="1438527250" sldId="2147483686"/>
              <ac:grpSpMk id="1425" creationId="{F90B128F-62FC-8BAD-422F-C5FC9E437EF8}"/>
            </ac:grpSpMkLst>
          </pc:grpChg>
          <pc:grpChg chg="del mod">
            <ac:chgData name="Chuck Tomasi" userId="79514c44-a18e-4aaa-84b1-18f74099d6b1" providerId="ADAL" clId="{4676737B-8D97-C040-9B66-657978748C7E}" dt="2023-11-09T15:28:47.652" v="86" actId="165"/>
            <ac:grpSpMkLst>
              <pc:docMk/>
              <pc:sldMasterMk cId="2317532505" sldId="2147483672"/>
              <pc:sldLayoutMk cId="1438527250" sldId="2147483686"/>
              <ac:grpSpMk id="1475" creationId="{82C36F24-8AF4-7184-9875-2C6323E8F0D3}"/>
            </ac:grpSpMkLst>
          </pc:grpChg>
          <pc:cxnChg chg="add del mod">
            <ac:chgData name="Chuck Tomasi" userId="79514c44-a18e-4aaa-84b1-18f74099d6b1" providerId="ADAL" clId="{4676737B-8D97-C040-9B66-657978748C7E}" dt="2023-11-09T15:24:41.803" v="73" actId="478"/>
            <ac:cxnSpMkLst>
              <pc:docMk/>
              <pc:sldMasterMk cId="2317532505" sldId="2147483672"/>
              <pc:sldLayoutMk cId="1438527250" sldId="2147483686"/>
              <ac:cxnSpMk id="33" creationId="{6B3DE6E5-C812-89A2-B1A9-AE20CA26B9AD}"/>
            </ac:cxnSpMkLst>
          </pc:cxnChg>
          <pc:cxnChg chg="add del mod">
            <ac:chgData name="Chuck Tomasi" userId="79514c44-a18e-4aaa-84b1-18f74099d6b1" providerId="ADAL" clId="{4676737B-8D97-C040-9B66-657978748C7E}" dt="2023-11-09T15:24:41.803" v="73" actId="478"/>
            <ac:cxnSpMkLst>
              <pc:docMk/>
              <pc:sldMasterMk cId="2317532505" sldId="2147483672"/>
              <pc:sldLayoutMk cId="1438527250" sldId="2147483686"/>
              <ac:cxnSpMk id="34" creationId="{A1568A9E-D58F-03E6-3836-B7D6B5E06BB0}"/>
            </ac:cxnSpMkLst>
          </pc:cxnChg>
          <pc:cxnChg chg="add del mod">
            <ac:chgData name="Chuck Tomasi" userId="79514c44-a18e-4aaa-84b1-18f74099d6b1" providerId="ADAL" clId="{4676737B-8D97-C040-9B66-657978748C7E}" dt="2023-11-09T15:24:41.803" v="73" actId="478"/>
            <ac:cxnSpMkLst>
              <pc:docMk/>
              <pc:sldMasterMk cId="2317532505" sldId="2147483672"/>
              <pc:sldLayoutMk cId="1438527250" sldId="2147483686"/>
              <ac:cxnSpMk id="35" creationId="{438BD0A4-F882-90AA-D737-0F9D9DC0D1A9}"/>
            </ac:cxnSpMkLst>
          </pc:cxnChg>
          <pc:cxnChg chg="add del mod">
            <ac:chgData name="Chuck Tomasi" userId="79514c44-a18e-4aaa-84b1-18f74099d6b1" providerId="ADAL" clId="{4676737B-8D97-C040-9B66-657978748C7E}" dt="2023-11-09T15:24:41.803" v="73" actId="478"/>
            <ac:cxnSpMkLst>
              <pc:docMk/>
              <pc:sldMasterMk cId="2317532505" sldId="2147483672"/>
              <pc:sldLayoutMk cId="1438527250" sldId="2147483686"/>
              <ac:cxnSpMk id="36" creationId="{2F422A43-9FB5-8832-92F6-8A1D2512B21D}"/>
            </ac:cxnSpMkLst>
          </pc:cxnChg>
        </pc:sldLayoutChg>
        <pc:sldLayoutChg chg="addSp delSp modSp mod">
          <pc:chgData name="Chuck Tomasi" userId="79514c44-a18e-4aaa-84b1-18f74099d6b1" providerId="ADAL" clId="{4676737B-8D97-C040-9B66-657978748C7E}" dt="2023-11-09T19:52:44.171" v="878"/>
          <pc:sldLayoutMkLst>
            <pc:docMk/>
            <pc:sldMasterMk cId="2317532505" sldId="2147483672"/>
            <pc:sldLayoutMk cId="4235989035" sldId="2147483687"/>
          </pc:sldLayoutMkLst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3" creationId="{6D836F79-BA32-5041-C050-579246FE65F9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4" creationId="{07694792-D5F9-AAD8-3752-F4A8DC34FDA9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5" creationId="{7D62587E-1CD6-3037-4331-A32EE56A2429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6" creationId="{F195A122-8582-A7C2-5077-6BCAD42D28BD}"/>
            </ac:spMkLst>
          </pc:spChg>
          <pc:spChg chg="del">
            <ac:chgData name="Chuck Tomasi" userId="79514c44-a18e-4aaa-84b1-18f74099d6b1" providerId="ADAL" clId="{4676737B-8D97-C040-9B66-657978748C7E}" dt="2023-11-09T17:31:13.646" v="789" actId="478"/>
            <ac:spMkLst>
              <pc:docMk/>
              <pc:sldMasterMk cId="2317532505" sldId="2147483672"/>
              <pc:sldLayoutMk cId="4235989035" sldId="2147483687"/>
              <ac:spMk id="7" creationId="{5DBC961D-11B3-FD60-DBB1-3BB5A9EF7EA8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7" creationId="{DC2E0469-618A-725E-8551-1B2B1EE777DD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8" creationId="{2045B39B-9A07-765E-15BB-CB432620C34B}"/>
            </ac:spMkLst>
          </pc:spChg>
          <pc:spChg chg="del">
            <ac:chgData name="Chuck Tomasi" userId="79514c44-a18e-4aaa-84b1-18f74099d6b1" providerId="ADAL" clId="{4676737B-8D97-C040-9B66-657978748C7E}" dt="2023-11-09T17:31:13.646" v="789" actId="478"/>
            <ac:spMkLst>
              <pc:docMk/>
              <pc:sldMasterMk cId="2317532505" sldId="2147483672"/>
              <pc:sldLayoutMk cId="4235989035" sldId="2147483687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9" creationId="{4925C961-641F-00BD-CB9D-08FC5AF4DA85}"/>
            </ac:spMkLst>
          </pc:spChg>
          <pc:spChg chg="del">
            <ac:chgData name="Chuck Tomasi" userId="79514c44-a18e-4aaa-84b1-18f74099d6b1" providerId="ADAL" clId="{4676737B-8D97-C040-9B66-657978748C7E}" dt="2023-11-09T17:27:22.321" v="720" actId="478"/>
            <ac:spMkLst>
              <pc:docMk/>
              <pc:sldMasterMk cId="2317532505" sldId="2147483672"/>
              <pc:sldLayoutMk cId="4235989035" sldId="2147483687"/>
              <ac:spMk id="9" creationId="{8F26C48C-2135-733D-8E9A-C81BAEE655C3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10" creationId="{4DFEBECA-CFC4-2779-3AED-9CBC9ED613B2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11" creationId="{80184A66-0AFB-496D-B5F5-69CF75951EF1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12" creationId="{720DD8E0-D3A7-AB51-4FA4-A77A0DDF0959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13" creationId="{F6E61CC2-DB9F-D9FF-1D0F-E993586B3967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14" creationId="{CB671B8D-4836-1611-DE16-EB3BE0063FC0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15" creationId="{6232A814-9A97-12D4-F303-C2B4B4D150E2}"/>
            </ac:spMkLst>
          </pc:spChg>
          <pc:spChg chg="del">
            <ac:chgData name="Chuck Tomasi" userId="79514c44-a18e-4aaa-84b1-18f74099d6b1" providerId="ADAL" clId="{4676737B-8D97-C040-9B66-657978748C7E}" dt="2023-11-09T17:31:13.646" v="789" actId="478"/>
            <ac:spMkLst>
              <pc:docMk/>
              <pc:sldMasterMk cId="2317532505" sldId="2147483672"/>
              <pc:sldLayoutMk cId="4235989035" sldId="2147483687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4676737B-8D97-C040-9B66-657978748C7E}" dt="2023-11-09T16:32:50.962" v="608" actId="207"/>
            <ac:spMkLst>
              <pc:docMk/>
              <pc:sldMasterMk cId="2317532505" sldId="2147483672"/>
              <pc:sldLayoutMk cId="4235989035" sldId="2147483687"/>
              <ac:spMk id="16" creationId="{22CF1B4E-226E-71C4-746B-3114582C4537}"/>
            </ac:spMkLst>
          </pc:spChg>
          <pc:spChg chg="mod">
            <ac:chgData name="Chuck Tomasi" userId="79514c44-a18e-4aaa-84b1-18f74099d6b1" providerId="ADAL" clId="{4676737B-8D97-C040-9B66-657978748C7E}" dt="2023-11-09T16:32:47.125" v="607" actId="207"/>
            <ac:spMkLst>
              <pc:docMk/>
              <pc:sldMasterMk cId="2317532505" sldId="2147483672"/>
              <pc:sldLayoutMk cId="4235989035" sldId="2147483687"/>
              <ac:spMk id="18" creationId="{19DB7B53-406C-85F1-66E3-44D7B62A6A8F}"/>
            </ac:spMkLst>
          </pc:spChg>
          <pc:spChg chg="mod">
            <ac:chgData name="Chuck Tomasi" userId="79514c44-a18e-4aaa-84b1-18f74099d6b1" providerId="ADAL" clId="{4676737B-8D97-C040-9B66-657978748C7E}" dt="2023-11-09T16:32:47.125" v="607" actId="207"/>
            <ac:spMkLst>
              <pc:docMk/>
              <pc:sldMasterMk cId="2317532505" sldId="2147483672"/>
              <pc:sldLayoutMk cId="4235989035" sldId="2147483687"/>
              <ac:spMk id="19" creationId="{9363582E-1961-61FD-EB52-B73F5FAEEDAC}"/>
            </ac:spMkLst>
          </pc:spChg>
          <pc:spChg chg="mod">
            <ac:chgData name="Chuck Tomasi" userId="79514c44-a18e-4aaa-84b1-18f74099d6b1" providerId="ADAL" clId="{4676737B-8D97-C040-9B66-657978748C7E}" dt="2023-11-09T16:32:47.125" v="607" actId="207"/>
            <ac:spMkLst>
              <pc:docMk/>
              <pc:sldMasterMk cId="2317532505" sldId="2147483672"/>
              <pc:sldLayoutMk cId="4235989035" sldId="2147483687"/>
              <ac:spMk id="20" creationId="{BE25E32B-8A04-CDDE-3F82-8F0F64C26EE9}"/>
            </ac:spMkLst>
          </pc:spChg>
          <pc:spChg chg="mod">
            <ac:chgData name="Chuck Tomasi" userId="79514c44-a18e-4aaa-84b1-18f74099d6b1" providerId="ADAL" clId="{4676737B-8D97-C040-9B66-657978748C7E}" dt="2023-11-09T16:32:47.125" v="607" actId="207"/>
            <ac:spMkLst>
              <pc:docMk/>
              <pc:sldMasterMk cId="2317532505" sldId="2147483672"/>
              <pc:sldLayoutMk cId="4235989035" sldId="2147483687"/>
              <ac:spMk id="21" creationId="{FDB5F2D9-6664-533F-9B2D-85E6260AB112}"/>
            </ac:spMkLst>
          </pc:spChg>
          <pc:spChg chg="mod">
            <ac:chgData name="Chuck Tomasi" userId="79514c44-a18e-4aaa-84b1-18f74099d6b1" providerId="ADAL" clId="{4676737B-8D97-C040-9B66-657978748C7E}" dt="2023-11-09T16:32:47.125" v="607" actId="207"/>
            <ac:spMkLst>
              <pc:docMk/>
              <pc:sldMasterMk cId="2317532505" sldId="2147483672"/>
              <pc:sldLayoutMk cId="4235989035" sldId="2147483687"/>
              <ac:spMk id="22" creationId="{42A82BF1-8027-B5A0-0356-8DB5F8D75491}"/>
            </ac:spMkLst>
          </pc:spChg>
          <pc:spChg chg="mod">
            <ac:chgData name="Chuck Tomasi" userId="79514c44-a18e-4aaa-84b1-18f74099d6b1" providerId="ADAL" clId="{4676737B-8D97-C040-9B66-657978748C7E}" dt="2023-11-09T16:32:47.125" v="607" actId="207"/>
            <ac:spMkLst>
              <pc:docMk/>
              <pc:sldMasterMk cId="2317532505" sldId="2147483672"/>
              <pc:sldLayoutMk cId="4235989035" sldId="2147483687"/>
              <ac:spMk id="23" creationId="{4826D444-D62E-D570-DCEC-A7EE60C93766}"/>
            </ac:spMkLst>
          </pc:spChg>
          <pc:spChg chg="mod">
            <ac:chgData name="Chuck Tomasi" userId="79514c44-a18e-4aaa-84b1-18f74099d6b1" providerId="ADAL" clId="{4676737B-8D97-C040-9B66-657978748C7E}" dt="2023-11-09T16:32:47.125" v="607" actId="207"/>
            <ac:spMkLst>
              <pc:docMk/>
              <pc:sldMasterMk cId="2317532505" sldId="2147483672"/>
              <pc:sldLayoutMk cId="4235989035" sldId="2147483687"/>
              <ac:spMk id="24" creationId="{B10436A1-51F7-6ACA-EC4D-6776288A8F5B}"/>
            </ac:spMkLst>
          </pc:spChg>
          <pc:spChg chg="mod">
            <ac:chgData name="Chuck Tomasi" userId="79514c44-a18e-4aaa-84b1-18f74099d6b1" providerId="ADAL" clId="{4676737B-8D97-C040-9B66-657978748C7E}" dt="2023-11-09T16:32:47.125" v="607" actId="207"/>
            <ac:spMkLst>
              <pc:docMk/>
              <pc:sldMasterMk cId="2317532505" sldId="2147483672"/>
              <pc:sldLayoutMk cId="4235989035" sldId="2147483687"/>
              <ac:spMk id="25" creationId="{17A93703-42C0-1100-EFAC-2245F67D321B}"/>
            </ac:spMkLst>
          </pc:spChg>
          <pc:spChg chg="mod">
            <ac:chgData name="Chuck Tomasi" userId="79514c44-a18e-4aaa-84b1-18f74099d6b1" providerId="ADAL" clId="{4676737B-8D97-C040-9B66-657978748C7E}" dt="2023-11-09T16:32:47.125" v="607" actId="207"/>
            <ac:spMkLst>
              <pc:docMk/>
              <pc:sldMasterMk cId="2317532505" sldId="2147483672"/>
              <pc:sldLayoutMk cId="4235989035" sldId="2147483687"/>
              <ac:spMk id="26" creationId="{A28F2E26-7F3A-F860-0841-AD1D9071EF40}"/>
            </ac:spMkLst>
          </pc:spChg>
          <pc:spChg chg="mod">
            <ac:chgData name="Chuck Tomasi" userId="79514c44-a18e-4aaa-84b1-18f74099d6b1" providerId="ADAL" clId="{4676737B-8D97-C040-9B66-657978748C7E}" dt="2023-11-09T16:32:47.125" v="607" actId="207"/>
            <ac:spMkLst>
              <pc:docMk/>
              <pc:sldMasterMk cId="2317532505" sldId="2147483672"/>
              <pc:sldLayoutMk cId="4235989035" sldId="2147483687"/>
              <ac:spMk id="27" creationId="{7A094F64-D003-1C6A-E8F0-AD0663F91DCB}"/>
            </ac:spMkLst>
          </pc:spChg>
          <pc:spChg chg="mod">
            <ac:chgData name="Chuck Tomasi" userId="79514c44-a18e-4aaa-84b1-18f74099d6b1" providerId="ADAL" clId="{4676737B-8D97-C040-9B66-657978748C7E}" dt="2023-11-09T16:38:36.223" v="670" actId="207"/>
            <ac:spMkLst>
              <pc:docMk/>
              <pc:sldMasterMk cId="2317532505" sldId="2147483672"/>
              <pc:sldLayoutMk cId="4235989035" sldId="2147483687"/>
              <ac:spMk id="28" creationId="{04BD4BBD-B37B-AE6F-D468-5717C351CF64}"/>
            </ac:spMkLst>
          </pc:spChg>
          <pc:spChg chg="add mod">
            <ac:chgData name="Chuck Tomasi" userId="79514c44-a18e-4aaa-84b1-18f74099d6b1" providerId="ADAL" clId="{4676737B-8D97-C040-9B66-657978748C7E}" dt="2023-11-09T17:27:24.310" v="722" actId="167"/>
            <ac:spMkLst>
              <pc:docMk/>
              <pc:sldMasterMk cId="2317532505" sldId="2147483672"/>
              <pc:sldLayoutMk cId="4235989035" sldId="2147483687"/>
              <ac:spMk id="29" creationId="{47C9F777-F4CA-1291-EF24-95F48FA87CDD}"/>
            </ac:spMkLst>
          </pc:spChg>
          <pc:spChg chg="add mod">
            <ac:chgData name="Chuck Tomasi" userId="79514c44-a18e-4aaa-84b1-18f74099d6b1" providerId="ADAL" clId="{4676737B-8D97-C040-9B66-657978748C7E}" dt="2023-11-09T17:31:13.998" v="790"/>
            <ac:spMkLst>
              <pc:docMk/>
              <pc:sldMasterMk cId="2317532505" sldId="2147483672"/>
              <pc:sldLayoutMk cId="4235989035" sldId="2147483687"/>
              <ac:spMk id="31" creationId="{725F44BA-3EA5-FC32-BC54-FFAC9013EB2A}"/>
            </ac:spMkLst>
          </pc:spChg>
          <pc:spChg chg="add mod">
            <ac:chgData name="Chuck Tomasi" userId="79514c44-a18e-4aaa-84b1-18f74099d6b1" providerId="ADAL" clId="{4676737B-8D97-C040-9B66-657978748C7E}" dt="2023-11-09T17:31:13.998" v="790"/>
            <ac:spMkLst>
              <pc:docMk/>
              <pc:sldMasterMk cId="2317532505" sldId="2147483672"/>
              <pc:sldLayoutMk cId="4235989035" sldId="2147483687"/>
              <ac:spMk id="32" creationId="{62C9D509-34F9-2FEF-CDD9-45E564C5CC43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33" creationId="{3C18A837-F193-162B-7A99-A2EB13157361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34" creationId="{056F221A-8665-F9D3-797B-5A42C736FC18}"/>
            </ac:spMkLst>
          </pc:spChg>
          <pc:spChg chg="add mod">
            <ac:chgData name="Chuck Tomasi" userId="79514c44-a18e-4aaa-84b1-18f74099d6b1" providerId="ADAL" clId="{4676737B-8D97-C040-9B66-657978748C7E}" dt="2023-11-09T17:31:13.998" v="790"/>
            <ac:spMkLst>
              <pc:docMk/>
              <pc:sldMasterMk cId="2317532505" sldId="2147483672"/>
              <pc:sldLayoutMk cId="4235989035" sldId="2147483687"/>
              <ac:spMk id="38" creationId="{8AB365AD-916C-0E45-C1C5-D80B507CC9EA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39" creationId="{C7C2B8C8-5D53-0D94-CF24-CDEFC1838596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40" creationId="{835DF47A-7B57-5F85-B5C3-F7C6E61391AE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41" creationId="{13690022-57AA-0A66-A9C7-00A8BC8A6E0D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42" creationId="{7EA03E29-BEF1-1DC9-5553-CE766767CD71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43" creationId="{0B813F5A-CBCB-5405-5E22-3A58621CB6EF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44" creationId="{BCFF4475-3FD4-257A-D18E-8A5A0495064D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45" creationId="{42790AD0-B501-108E-7751-240F297CBBC1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46" creationId="{80D06D42-7D4C-56BC-E53D-8C8CD0D745A7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47" creationId="{767442A8-2316-65F8-BD4B-06277BA31DA3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48" creationId="{DFB8D46B-1009-2122-0DA8-F5166DDCFA61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49" creationId="{E82482A9-C74A-C56E-8F8B-D815E0359596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50" creationId="{E1C639E0-0135-AD42-0E55-11AB8BAB50F1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51" creationId="{F5B46B03-283A-24AA-BA64-9FF143D4EB54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52" creationId="{554A7ACE-C3B0-5769-D58E-206BCD494DCE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53" creationId="{E3D1800B-410C-2EB6-EA0F-1E69942FE4E3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54" creationId="{B932D528-DEB8-6881-55B6-9D5D71FAACCB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55" creationId="{A1ADE631-C356-B5BC-0B6B-87E4BF24EE96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56" creationId="{F12FD926-EE74-4FFF-7382-B1179A931732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57" creationId="{283969A7-7269-7C03-9B48-749D71F96280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58" creationId="{EE95DAE9-FD67-B97A-B3B6-E86B85EBCF26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59" creationId="{CA2F3AB5-AE91-0F93-3583-C4AF17C204AC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60" creationId="{DE66423C-21A0-0EE5-F4A0-1B3A241C4AC5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62" creationId="{88C980B7-E6E2-BA6C-014F-A1FD509D4D44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63" creationId="{6F49EF6E-1E5D-BB58-9911-2817001810AF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128" creationId="{23C4A6EE-A660-B9F9-D309-5189C629E968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129" creationId="{1CE3E4B8-4191-B394-49E2-D49890DFE8CD}"/>
            </ac:spMkLst>
          </pc:spChg>
          <pc:spChg chg="mod">
            <ac:chgData name="Chuck Tomasi" userId="79514c44-a18e-4aaa-84b1-18f74099d6b1" providerId="ADAL" clId="{4676737B-8D97-C040-9B66-657978748C7E}" dt="2023-11-09T19:52:44.171" v="878"/>
            <ac:spMkLst>
              <pc:docMk/>
              <pc:sldMasterMk cId="2317532505" sldId="2147483672"/>
              <pc:sldLayoutMk cId="4235989035" sldId="2147483687"/>
              <ac:spMk id="130" creationId="{ABD89677-4927-C2E9-061F-D8830E37AE89}"/>
            </ac:spMkLst>
          </pc:spChg>
          <pc:grpChg chg="add mod">
            <ac:chgData name="Chuck Tomasi" userId="79514c44-a18e-4aaa-84b1-18f74099d6b1" providerId="ADAL" clId="{4676737B-8D97-C040-9B66-657978748C7E}" dt="2023-11-09T19:52:44.171" v="878"/>
            <ac:grpSpMkLst>
              <pc:docMk/>
              <pc:sldMasterMk cId="2317532505" sldId="2147483672"/>
              <pc:sldLayoutMk cId="4235989035" sldId="2147483687"/>
              <ac:grpSpMk id="2" creationId="{FE5EE169-6E7E-0E20-49EC-B703BD15C5AC}"/>
            </ac:grpSpMkLst>
          </pc:grpChg>
          <pc:grpChg chg="del">
            <ac:chgData name="Chuck Tomasi" userId="79514c44-a18e-4aaa-84b1-18f74099d6b1" providerId="ADAL" clId="{4676737B-8D97-C040-9B66-657978748C7E}" dt="2023-11-09T17:33:49.840" v="831" actId="478"/>
            <ac:grpSpMkLst>
              <pc:docMk/>
              <pc:sldMasterMk cId="2317532505" sldId="2147483672"/>
              <pc:sldLayoutMk cId="4235989035" sldId="2147483687"/>
              <ac:grpSpMk id="33" creationId="{0B0A1778-2D75-7F8A-3D3F-F1D8AA0821D5}"/>
            </ac:grpSpMkLst>
          </pc:grpChg>
          <pc:picChg chg="add mod">
            <ac:chgData name="Chuck Tomasi" userId="79514c44-a18e-4aaa-84b1-18f74099d6b1" providerId="ADAL" clId="{4676737B-8D97-C040-9B66-657978748C7E}" dt="2023-11-09T17:27:24.310" v="722" actId="167"/>
            <ac:picMkLst>
              <pc:docMk/>
              <pc:sldMasterMk cId="2317532505" sldId="2147483672"/>
              <pc:sldLayoutMk cId="4235989035" sldId="2147483687"/>
              <ac:picMk id="30" creationId="{D52F372F-D5B4-1D24-1374-C8270E61CC9C}"/>
            </ac:picMkLst>
          </pc:picChg>
          <pc:picChg chg="del">
            <ac:chgData name="Chuck Tomasi" userId="79514c44-a18e-4aaa-84b1-18f74099d6b1" providerId="ADAL" clId="{4676737B-8D97-C040-9B66-657978748C7E}" dt="2023-11-09T17:27:22.321" v="720" actId="478"/>
            <ac:picMkLst>
              <pc:docMk/>
              <pc:sldMasterMk cId="2317532505" sldId="2147483672"/>
              <pc:sldLayoutMk cId="4235989035" sldId="2147483687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4676737B-8D97-C040-9B66-657978748C7E}" dt="2023-11-09T17:31:13.646" v="789" actId="478"/>
            <ac:cxnSpMkLst>
              <pc:docMk/>
              <pc:sldMasterMk cId="2317532505" sldId="2147483672"/>
              <pc:sldLayoutMk cId="4235989035" sldId="2147483687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4676737B-8D97-C040-9B66-657978748C7E}" dt="2023-11-09T17:31:13.646" v="789" actId="478"/>
            <ac:cxnSpMkLst>
              <pc:docMk/>
              <pc:sldMasterMk cId="2317532505" sldId="2147483672"/>
              <pc:sldLayoutMk cId="4235989035" sldId="2147483687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4676737B-8D97-C040-9B66-657978748C7E}" dt="2023-11-09T17:31:13.646" v="789" actId="478"/>
            <ac:cxnSpMkLst>
              <pc:docMk/>
              <pc:sldMasterMk cId="2317532505" sldId="2147483672"/>
              <pc:sldLayoutMk cId="4235989035" sldId="2147483687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4676737B-8D97-C040-9B66-657978748C7E}" dt="2023-11-09T17:31:13.998" v="790"/>
            <ac:cxnSpMkLst>
              <pc:docMk/>
              <pc:sldMasterMk cId="2317532505" sldId="2147483672"/>
              <pc:sldLayoutMk cId="4235989035" sldId="2147483687"/>
              <ac:cxnSpMk id="35" creationId="{1FF48B04-74A0-4440-E6F8-F76864232C3D}"/>
            </ac:cxnSpMkLst>
          </pc:cxnChg>
          <pc:cxnChg chg="add mod">
            <ac:chgData name="Chuck Tomasi" userId="79514c44-a18e-4aaa-84b1-18f74099d6b1" providerId="ADAL" clId="{4676737B-8D97-C040-9B66-657978748C7E}" dt="2023-11-09T17:31:13.998" v="790"/>
            <ac:cxnSpMkLst>
              <pc:docMk/>
              <pc:sldMasterMk cId="2317532505" sldId="2147483672"/>
              <pc:sldLayoutMk cId="4235989035" sldId="2147483687"/>
              <ac:cxnSpMk id="36" creationId="{EADC8BC1-00F8-C46F-04C3-DC576D4199DF}"/>
            </ac:cxnSpMkLst>
          </pc:cxnChg>
          <pc:cxnChg chg="add mod">
            <ac:chgData name="Chuck Tomasi" userId="79514c44-a18e-4aaa-84b1-18f74099d6b1" providerId="ADAL" clId="{4676737B-8D97-C040-9B66-657978748C7E}" dt="2023-11-09T17:31:13.998" v="790"/>
            <ac:cxnSpMkLst>
              <pc:docMk/>
              <pc:sldMasterMk cId="2317532505" sldId="2147483672"/>
              <pc:sldLayoutMk cId="4235989035" sldId="2147483687"/>
              <ac:cxnSpMk id="37" creationId="{E6B28CCA-689A-38EC-548D-3A311F8EB262}"/>
            </ac:cxnSpMkLst>
          </pc:cxnChg>
        </pc:sldLayoutChg>
        <pc:sldLayoutChg chg="addSp delSp modSp mod">
          <pc:chgData name="Chuck Tomasi" userId="79514c44-a18e-4aaa-84b1-18f74099d6b1" providerId="ADAL" clId="{4676737B-8D97-C040-9B66-657978748C7E}" dt="2023-11-09T19:52:22.467" v="875"/>
          <pc:sldLayoutMkLst>
            <pc:docMk/>
            <pc:sldMasterMk cId="2317532505" sldId="2147483672"/>
            <pc:sldLayoutMk cId="1868233498" sldId="2147483688"/>
          </pc:sldLayoutMkLst>
          <pc:spChg chg="add mod">
            <ac:chgData name="Chuck Tomasi" userId="79514c44-a18e-4aaa-84b1-18f74099d6b1" providerId="ADAL" clId="{4676737B-8D97-C040-9B66-657978748C7E}" dt="2023-11-09T17:27:09.448" v="716" actId="167"/>
            <ac:spMkLst>
              <pc:docMk/>
              <pc:sldMasterMk cId="2317532505" sldId="2147483672"/>
              <pc:sldLayoutMk cId="1868233498" sldId="2147483688"/>
              <ac:spMk id="2" creationId="{89747111-4CC4-15D6-0DA1-EC299421A01A}"/>
            </ac:spMkLst>
          </pc:spChg>
          <pc:spChg chg="add mod">
            <ac:chgData name="Chuck Tomasi" userId="79514c44-a18e-4aaa-84b1-18f74099d6b1" providerId="ADAL" clId="{4676737B-8D97-C040-9B66-657978748C7E}" dt="2023-11-09T17:31:04.908" v="788"/>
            <ac:spMkLst>
              <pc:docMk/>
              <pc:sldMasterMk cId="2317532505" sldId="2147483672"/>
              <pc:sldLayoutMk cId="1868233498" sldId="2147483688"/>
              <ac:spMk id="4" creationId="{EC2FF414-A1F8-1AC7-8820-D6D60C6BF862}"/>
            </ac:spMkLst>
          </pc:spChg>
          <pc:spChg chg="add mod">
            <ac:chgData name="Chuck Tomasi" userId="79514c44-a18e-4aaa-84b1-18f74099d6b1" providerId="ADAL" clId="{4676737B-8D97-C040-9B66-657978748C7E}" dt="2023-11-09T17:31:04.908" v="788"/>
            <ac:spMkLst>
              <pc:docMk/>
              <pc:sldMasterMk cId="2317532505" sldId="2147483672"/>
              <pc:sldLayoutMk cId="1868233498" sldId="2147483688"/>
              <ac:spMk id="5" creationId="{981549CB-F2CD-0B3A-0D21-333C6E7D4A8E}"/>
            </ac:spMkLst>
          </pc:spChg>
          <pc:spChg chg="del">
            <ac:chgData name="Chuck Tomasi" userId="79514c44-a18e-4aaa-84b1-18f74099d6b1" providerId="ADAL" clId="{4676737B-8D97-C040-9B66-657978748C7E}" dt="2023-11-09T17:30:54.420" v="785" actId="478"/>
            <ac:spMkLst>
              <pc:docMk/>
              <pc:sldMasterMk cId="2317532505" sldId="2147483672"/>
              <pc:sldLayoutMk cId="1868233498" sldId="2147483688"/>
              <ac:spMk id="7" creationId="{5DBC961D-11B3-FD60-DBB1-3BB5A9EF7EA8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8" creationId="{18765795-3400-434F-91FE-52D5D379EE0D}"/>
            </ac:spMkLst>
          </pc:spChg>
          <pc:spChg chg="del">
            <ac:chgData name="Chuck Tomasi" userId="79514c44-a18e-4aaa-84b1-18f74099d6b1" providerId="ADAL" clId="{4676737B-8D97-C040-9B66-657978748C7E}" dt="2023-11-09T17:31:04.129" v="787" actId="478"/>
            <ac:spMkLst>
              <pc:docMk/>
              <pc:sldMasterMk cId="2317532505" sldId="2147483672"/>
              <pc:sldLayoutMk cId="1868233498" sldId="2147483688"/>
              <ac:spMk id="8" creationId="{A2ACED5D-22CF-558E-0E6B-EA084D7400CA}"/>
            </ac:spMkLst>
          </pc:spChg>
          <pc:spChg chg="del">
            <ac:chgData name="Chuck Tomasi" userId="79514c44-a18e-4aaa-84b1-18f74099d6b1" providerId="ADAL" clId="{4676737B-8D97-C040-9B66-657978748C7E}" dt="2023-11-09T17:27:07.116" v="714" actId="478"/>
            <ac:spMkLst>
              <pc:docMk/>
              <pc:sldMasterMk cId="2317532505" sldId="2147483672"/>
              <pc:sldLayoutMk cId="1868233498" sldId="2147483688"/>
              <ac:spMk id="9" creationId="{8F26C48C-2135-733D-8E9A-C81BAEE655C3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9" creationId="{E7AC7C0B-44AC-EC7C-F17B-7F4755362168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10" creationId="{D8E8E9AB-D99B-96AB-450A-72A7D732BFF6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11" creationId="{64FA995E-0159-E447-B5AC-E202F00432FA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12" creationId="{DCC9E65F-647C-7539-076A-B25F5A1DC234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15" creationId="{64FD0CB9-6A8F-960F-854B-6C8721270294}"/>
            </ac:spMkLst>
          </pc:spChg>
          <pc:spChg chg="del">
            <ac:chgData name="Chuck Tomasi" userId="79514c44-a18e-4aaa-84b1-18f74099d6b1" providerId="ADAL" clId="{4676737B-8D97-C040-9B66-657978748C7E}" dt="2023-11-09T17:30:54.420" v="785" actId="478"/>
            <ac:spMkLst>
              <pc:docMk/>
              <pc:sldMasterMk cId="2317532505" sldId="2147483672"/>
              <pc:sldLayoutMk cId="1868233498" sldId="2147483688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4676737B-8D97-C040-9B66-657978748C7E}" dt="2023-11-09T17:31:04.908" v="788"/>
            <ac:spMkLst>
              <pc:docMk/>
              <pc:sldMasterMk cId="2317532505" sldId="2147483672"/>
              <pc:sldLayoutMk cId="1868233498" sldId="2147483688"/>
              <ac:spMk id="16" creationId="{92DEC6F6-6F2E-2D7D-B57A-810D17EBE842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17" creationId="{9E859780-B329-1B3C-F0CE-E963C76EB569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19" creationId="{CC232542-B115-F0EA-B3BF-299BDFB16E9B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20" creationId="{04B81359-044D-EA5A-9F06-285349A2AE55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21" creationId="{3260808D-CD88-025C-7221-41E986D7285F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22" creationId="{71056660-45D5-FCAD-9A8F-9A9E1D1EAED7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23" creationId="{44A99F6C-0048-15DC-FA4F-D4FA126A4F2E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24" creationId="{7FA03071-A64C-20DA-5FAA-9C76AAD63D29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25" creationId="{181BEA43-5986-5E7D-FF4F-5BE91AF3A50C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26" creationId="{CBD7012C-3D25-F59B-2050-43970D338AFA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27" creationId="{EC26B951-A24F-0B9D-55F8-D7330FE73938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28" creationId="{A065420F-9EB9-D609-2B34-BEF860DE49E2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29" creationId="{1E0DCDF9-8C41-0150-5418-1CA7B52308DE}"/>
            </ac:spMkLst>
          </pc:spChg>
          <pc:spChg chg="mod">
            <ac:chgData name="Chuck Tomasi" userId="79514c44-a18e-4aaa-84b1-18f74099d6b1" providerId="ADAL" clId="{4676737B-8D97-C040-9B66-657978748C7E}" dt="2023-11-09T16:32:27.392" v="604" actId="207"/>
            <ac:spMkLst>
              <pc:docMk/>
              <pc:sldMasterMk cId="2317532505" sldId="2147483672"/>
              <pc:sldLayoutMk cId="1868233498" sldId="2147483688"/>
              <ac:spMk id="31" creationId="{BE3B2079-54DF-DD0B-86BA-BA0772D3C1E4}"/>
            </ac:spMkLst>
          </pc:spChg>
          <pc:spChg chg="mod">
            <ac:chgData name="Chuck Tomasi" userId="79514c44-a18e-4aaa-84b1-18f74099d6b1" providerId="ADAL" clId="{4676737B-8D97-C040-9B66-657978748C7E}" dt="2023-11-09T16:32:27.392" v="604" actId="207"/>
            <ac:spMkLst>
              <pc:docMk/>
              <pc:sldMasterMk cId="2317532505" sldId="2147483672"/>
              <pc:sldLayoutMk cId="1868233498" sldId="2147483688"/>
              <ac:spMk id="32" creationId="{A506249C-3C99-550E-6750-61BE2065336D}"/>
            </ac:spMkLst>
          </pc:spChg>
          <pc:spChg chg="mod">
            <ac:chgData name="Chuck Tomasi" userId="79514c44-a18e-4aaa-84b1-18f74099d6b1" providerId="ADAL" clId="{4676737B-8D97-C040-9B66-657978748C7E}" dt="2023-11-09T16:32:27.392" v="604" actId="207"/>
            <ac:spMkLst>
              <pc:docMk/>
              <pc:sldMasterMk cId="2317532505" sldId="2147483672"/>
              <pc:sldLayoutMk cId="1868233498" sldId="2147483688"/>
              <ac:spMk id="33" creationId="{D6A278E6-3887-7247-7C68-5E5171995F0F}"/>
            </ac:spMkLst>
          </pc:spChg>
          <pc:spChg chg="mod">
            <ac:chgData name="Chuck Tomasi" userId="79514c44-a18e-4aaa-84b1-18f74099d6b1" providerId="ADAL" clId="{4676737B-8D97-C040-9B66-657978748C7E}" dt="2023-11-09T16:32:27.392" v="604" actId="207"/>
            <ac:spMkLst>
              <pc:docMk/>
              <pc:sldMasterMk cId="2317532505" sldId="2147483672"/>
              <pc:sldLayoutMk cId="1868233498" sldId="2147483688"/>
              <ac:spMk id="34" creationId="{82F87261-847B-3386-5850-E671025D4D11}"/>
            </ac:spMkLst>
          </pc:spChg>
          <pc:spChg chg="mod">
            <ac:chgData name="Chuck Tomasi" userId="79514c44-a18e-4aaa-84b1-18f74099d6b1" providerId="ADAL" clId="{4676737B-8D97-C040-9B66-657978748C7E}" dt="2023-11-09T16:32:27.392" v="604" actId="207"/>
            <ac:spMkLst>
              <pc:docMk/>
              <pc:sldMasterMk cId="2317532505" sldId="2147483672"/>
              <pc:sldLayoutMk cId="1868233498" sldId="2147483688"/>
              <ac:spMk id="35" creationId="{29E5C07A-C82A-3DAA-C6CB-3A9D754B3A85}"/>
            </ac:spMkLst>
          </pc:spChg>
          <pc:spChg chg="mod">
            <ac:chgData name="Chuck Tomasi" userId="79514c44-a18e-4aaa-84b1-18f74099d6b1" providerId="ADAL" clId="{4676737B-8D97-C040-9B66-657978748C7E}" dt="2023-11-09T16:32:27.392" v="604" actId="207"/>
            <ac:spMkLst>
              <pc:docMk/>
              <pc:sldMasterMk cId="2317532505" sldId="2147483672"/>
              <pc:sldLayoutMk cId="1868233498" sldId="2147483688"/>
              <ac:spMk id="36" creationId="{12AC906B-ABB6-46E1-F940-F43CE4E876EC}"/>
            </ac:spMkLst>
          </pc:spChg>
          <pc:spChg chg="mod">
            <ac:chgData name="Chuck Tomasi" userId="79514c44-a18e-4aaa-84b1-18f74099d6b1" providerId="ADAL" clId="{4676737B-8D97-C040-9B66-657978748C7E}" dt="2023-11-09T16:32:27.392" v="604" actId="207"/>
            <ac:spMkLst>
              <pc:docMk/>
              <pc:sldMasterMk cId="2317532505" sldId="2147483672"/>
              <pc:sldLayoutMk cId="1868233498" sldId="2147483688"/>
              <ac:spMk id="37" creationId="{2109BD98-3BFA-FE13-0B67-9E5B9F99879E}"/>
            </ac:spMkLst>
          </pc:spChg>
          <pc:spChg chg="mod">
            <ac:chgData name="Chuck Tomasi" userId="79514c44-a18e-4aaa-84b1-18f74099d6b1" providerId="ADAL" clId="{4676737B-8D97-C040-9B66-657978748C7E}" dt="2023-11-09T16:32:27.392" v="604" actId="207"/>
            <ac:spMkLst>
              <pc:docMk/>
              <pc:sldMasterMk cId="2317532505" sldId="2147483672"/>
              <pc:sldLayoutMk cId="1868233498" sldId="2147483688"/>
              <ac:spMk id="38" creationId="{91EFD75E-4042-1ABD-70CA-6AFE584F676B}"/>
            </ac:spMkLst>
          </pc:spChg>
          <pc:spChg chg="mod">
            <ac:chgData name="Chuck Tomasi" userId="79514c44-a18e-4aaa-84b1-18f74099d6b1" providerId="ADAL" clId="{4676737B-8D97-C040-9B66-657978748C7E}" dt="2023-11-09T16:32:27.392" v="604" actId="207"/>
            <ac:spMkLst>
              <pc:docMk/>
              <pc:sldMasterMk cId="2317532505" sldId="2147483672"/>
              <pc:sldLayoutMk cId="1868233498" sldId="2147483688"/>
              <ac:spMk id="39" creationId="{813D07B2-CF11-A92A-3BF6-14A9A3000AFC}"/>
            </ac:spMkLst>
          </pc:spChg>
          <pc:spChg chg="mod">
            <ac:chgData name="Chuck Tomasi" userId="79514c44-a18e-4aaa-84b1-18f74099d6b1" providerId="ADAL" clId="{4676737B-8D97-C040-9B66-657978748C7E}" dt="2023-11-09T16:32:27.392" v="604" actId="207"/>
            <ac:spMkLst>
              <pc:docMk/>
              <pc:sldMasterMk cId="2317532505" sldId="2147483672"/>
              <pc:sldLayoutMk cId="1868233498" sldId="2147483688"/>
              <ac:spMk id="40" creationId="{04BDFFCD-1EBF-6CC0-70B9-0620C4CC7677}"/>
            </ac:spMkLst>
          </pc:spChg>
          <pc:spChg chg="mod">
            <ac:chgData name="Chuck Tomasi" userId="79514c44-a18e-4aaa-84b1-18f74099d6b1" providerId="ADAL" clId="{4676737B-8D97-C040-9B66-657978748C7E}" dt="2023-11-09T16:32:27.392" v="604" actId="207"/>
            <ac:spMkLst>
              <pc:docMk/>
              <pc:sldMasterMk cId="2317532505" sldId="2147483672"/>
              <pc:sldLayoutMk cId="1868233498" sldId="2147483688"/>
              <ac:spMk id="41" creationId="{47A0B24A-9980-F277-D32D-706D7A2AB401}"/>
            </ac:spMkLst>
          </pc:spChg>
          <pc:spChg chg="mod">
            <ac:chgData name="Chuck Tomasi" userId="79514c44-a18e-4aaa-84b1-18f74099d6b1" providerId="ADAL" clId="{4676737B-8D97-C040-9B66-657978748C7E}" dt="2023-11-09T16:38:47.665" v="672" actId="207"/>
            <ac:spMkLst>
              <pc:docMk/>
              <pc:sldMasterMk cId="2317532505" sldId="2147483672"/>
              <pc:sldLayoutMk cId="1868233498" sldId="2147483688"/>
              <ac:spMk id="42" creationId="{8AF40D9F-C58B-2CF1-4CE5-2840CB94126B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43" creationId="{AF141DD1-E2B2-9E63-169E-40CC91F0AFA1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44" creationId="{1EA5E9FE-E081-3CE4-76EC-21D74CA7BF14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45" creationId="{C35456B4-5250-7C23-BCB5-3BFB10A14B1F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46" creationId="{7A6E5D7A-D023-5FAC-F052-94A281BEC444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47" creationId="{6047D5C3-66C1-4FD6-F734-AA0A28190593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48" creationId="{5B278D24-C30F-8223-D96A-9D7937AE977C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49" creationId="{E8861681-3514-B655-0204-23B3DE3F3526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50" creationId="{27D04B43-BA96-73D5-94FE-A682581C8D31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51" creationId="{2F612367-7B6F-E56E-D83D-E2DD1EFE454C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52" creationId="{EEEA43F4-E28A-0FFA-C945-E3C524F27B82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53" creationId="{71057DB7-3723-2262-632E-6FC45A2E847C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54" creationId="{003BD545-4420-4D97-AA66-DD80E3128E26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55" creationId="{3F4984DD-4EEB-7578-C418-3FCCEA0FA79E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56" creationId="{8E8CFE5E-E30C-AF23-9A54-BC6FB707ABE6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57" creationId="{4C3AC4C6-66BC-24A0-4628-4C284D279F99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58" creationId="{CEE3D748-1E7F-DBC4-B7BA-11B6991B2412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59" creationId="{2F24C22D-836B-97BA-D34E-5C571E01EFCC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60" creationId="{559ED001-54F3-7973-FEE7-D5BB498205FD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62" creationId="{65B81E1E-8D1C-F5B6-C238-99638DF849AA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63" creationId="{E103CADE-D257-EA14-6274-43865D82EA39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64" creationId="{60212237-9238-B706-9B02-8E113782C5C7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65" creationId="{61EED0BF-245F-5045-679A-5D86B430D5BA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66" creationId="{9B1868D2-6334-5BD2-417B-1D4FC64D9AB1}"/>
            </ac:spMkLst>
          </pc:spChg>
          <pc:spChg chg="mod">
            <ac:chgData name="Chuck Tomasi" userId="79514c44-a18e-4aaa-84b1-18f74099d6b1" providerId="ADAL" clId="{4676737B-8D97-C040-9B66-657978748C7E}" dt="2023-11-09T19:52:22.467" v="875"/>
            <ac:spMkLst>
              <pc:docMk/>
              <pc:sldMasterMk cId="2317532505" sldId="2147483672"/>
              <pc:sldLayoutMk cId="1868233498" sldId="2147483688"/>
              <ac:spMk id="67" creationId="{B59E447C-326B-B2D9-DB52-88415BD66D0A}"/>
            </ac:spMkLst>
          </pc:spChg>
          <pc:grpChg chg="add mod">
            <ac:chgData name="Chuck Tomasi" userId="79514c44-a18e-4aaa-84b1-18f74099d6b1" providerId="ADAL" clId="{4676737B-8D97-C040-9B66-657978748C7E}" dt="2023-11-09T19:52:22.467" v="875"/>
            <ac:grpSpMkLst>
              <pc:docMk/>
              <pc:sldMasterMk cId="2317532505" sldId="2147483672"/>
              <pc:sldLayoutMk cId="1868233498" sldId="2147483688"/>
              <ac:grpSpMk id="7" creationId="{9C49A8B6-6D75-A2E4-568C-89EF17C5E987}"/>
            </ac:grpSpMkLst>
          </pc:grpChg>
          <pc:grpChg chg="del">
            <ac:chgData name="Chuck Tomasi" userId="79514c44-a18e-4aaa-84b1-18f74099d6b1" providerId="ADAL" clId="{4676737B-8D97-C040-9B66-657978748C7E}" dt="2023-11-09T17:34:00.179" v="833" actId="478"/>
            <ac:grpSpMkLst>
              <pc:docMk/>
              <pc:sldMasterMk cId="2317532505" sldId="2147483672"/>
              <pc:sldLayoutMk cId="1868233498" sldId="2147483688"/>
              <ac:grpSpMk id="19" creationId="{9BEF2903-FE4E-B3AD-CF62-80BF84894372}"/>
            </ac:grpSpMkLst>
          </pc:grpChg>
          <pc:picChg chg="add mod">
            <ac:chgData name="Chuck Tomasi" userId="79514c44-a18e-4aaa-84b1-18f74099d6b1" providerId="ADAL" clId="{4676737B-8D97-C040-9B66-657978748C7E}" dt="2023-11-09T17:27:09.448" v="716" actId="167"/>
            <ac:picMkLst>
              <pc:docMk/>
              <pc:sldMasterMk cId="2317532505" sldId="2147483672"/>
              <pc:sldLayoutMk cId="1868233498" sldId="2147483688"/>
              <ac:picMk id="3" creationId="{398B69F3-27D1-C012-3861-43DAEBCA2020}"/>
            </ac:picMkLst>
          </pc:picChg>
          <pc:picChg chg="del">
            <ac:chgData name="Chuck Tomasi" userId="79514c44-a18e-4aaa-84b1-18f74099d6b1" providerId="ADAL" clId="{4676737B-8D97-C040-9B66-657978748C7E}" dt="2023-11-09T17:27:07.116" v="714" actId="478"/>
            <ac:picMkLst>
              <pc:docMk/>
              <pc:sldMasterMk cId="2317532505" sldId="2147483672"/>
              <pc:sldLayoutMk cId="1868233498" sldId="2147483688"/>
              <ac:picMk id="57" creationId="{69324FBE-DFBA-F6D2-1011-D622F337C1F6}"/>
            </ac:picMkLst>
          </pc:picChg>
          <pc:cxnChg chg="add mod">
            <ac:chgData name="Chuck Tomasi" userId="79514c44-a18e-4aaa-84b1-18f74099d6b1" providerId="ADAL" clId="{4676737B-8D97-C040-9B66-657978748C7E}" dt="2023-11-09T17:31:04.908" v="788"/>
            <ac:cxnSpMkLst>
              <pc:docMk/>
              <pc:sldMasterMk cId="2317532505" sldId="2147483672"/>
              <pc:sldLayoutMk cId="1868233498" sldId="2147483688"/>
              <ac:cxnSpMk id="6" creationId="{1398FF0C-3762-69B6-3702-0972529C814B}"/>
            </ac:cxnSpMkLst>
          </pc:cxnChg>
          <pc:cxnChg chg="del">
            <ac:chgData name="Chuck Tomasi" userId="79514c44-a18e-4aaa-84b1-18f74099d6b1" providerId="ADAL" clId="{4676737B-8D97-C040-9B66-657978748C7E}" dt="2023-11-09T17:30:58.501" v="786" actId="478"/>
            <ac:cxnSpMkLst>
              <pc:docMk/>
              <pc:sldMasterMk cId="2317532505" sldId="2147483672"/>
              <pc:sldLayoutMk cId="1868233498" sldId="2147483688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4676737B-8D97-C040-9B66-657978748C7E}" dt="2023-11-09T17:30:58.501" v="786" actId="478"/>
            <ac:cxnSpMkLst>
              <pc:docMk/>
              <pc:sldMasterMk cId="2317532505" sldId="2147483672"/>
              <pc:sldLayoutMk cId="1868233498" sldId="2147483688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4676737B-8D97-C040-9B66-657978748C7E}" dt="2023-11-09T17:30:58.501" v="786" actId="478"/>
            <ac:cxnSpMkLst>
              <pc:docMk/>
              <pc:sldMasterMk cId="2317532505" sldId="2147483672"/>
              <pc:sldLayoutMk cId="1868233498" sldId="2147483688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4676737B-8D97-C040-9B66-657978748C7E}" dt="2023-11-09T17:31:04.908" v="788"/>
            <ac:cxnSpMkLst>
              <pc:docMk/>
              <pc:sldMasterMk cId="2317532505" sldId="2147483672"/>
              <pc:sldLayoutMk cId="1868233498" sldId="2147483688"/>
              <ac:cxnSpMk id="13" creationId="{7A64C1A6-9481-5894-3CCB-3E8EDB455A07}"/>
            </ac:cxnSpMkLst>
          </pc:cxnChg>
          <pc:cxnChg chg="add mod">
            <ac:chgData name="Chuck Tomasi" userId="79514c44-a18e-4aaa-84b1-18f74099d6b1" providerId="ADAL" clId="{4676737B-8D97-C040-9B66-657978748C7E}" dt="2023-11-09T17:31:04.908" v="788"/>
            <ac:cxnSpMkLst>
              <pc:docMk/>
              <pc:sldMasterMk cId="2317532505" sldId="2147483672"/>
              <pc:sldLayoutMk cId="1868233498" sldId="2147483688"/>
              <ac:cxnSpMk id="14" creationId="{E0DC23CB-4626-7F73-7A0A-1D47777AA1CA}"/>
            </ac:cxnSpMkLst>
          </pc:cxnChg>
        </pc:sldLayoutChg>
        <pc:sldLayoutChg chg="addSp delSp modSp mod">
          <pc:chgData name="Chuck Tomasi" userId="79514c44-a18e-4aaa-84b1-18f74099d6b1" providerId="ADAL" clId="{4676737B-8D97-C040-9B66-657978748C7E}" dt="2023-11-09T19:53:22.552" v="884"/>
          <pc:sldLayoutMkLst>
            <pc:docMk/>
            <pc:sldMasterMk cId="2317532505" sldId="2147483672"/>
            <pc:sldLayoutMk cId="3561885276" sldId="2147483690"/>
          </pc:sldLayoutMkLst>
          <pc:spChg chg="add mod">
            <ac:chgData name="Chuck Tomasi" userId="79514c44-a18e-4aaa-84b1-18f74099d6b1" providerId="ADAL" clId="{4676737B-8D97-C040-9B66-657978748C7E}" dt="2023-11-09T17:27:58.635" v="734" actId="167"/>
            <ac:spMkLst>
              <pc:docMk/>
              <pc:sldMasterMk cId="2317532505" sldId="2147483672"/>
              <pc:sldLayoutMk cId="3561885276" sldId="2147483690"/>
              <ac:spMk id="2" creationId="{FE9A3678-71B4-1CDB-D4AD-588FDD39F88E}"/>
            </ac:spMkLst>
          </pc:spChg>
          <pc:spChg chg="add mod">
            <ac:chgData name="Chuck Tomasi" userId="79514c44-a18e-4aaa-84b1-18f74099d6b1" providerId="ADAL" clId="{4676737B-8D97-C040-9B66-657978748C7E}" dt="2023-11-09T17:31:30.116" v="794"/>
            <ac:spMkLst>
              <pc:docMk/>
              <pc:sldMasterMk cId="2317532505" sldId="2147483672"/>
              <pc:sldLayoutMk cId="3561885276" sldId="2147483690"/>
              <ac:spMk id="4" creationId="{0BD20882-5B1B-3849-8179-A70DAA820DD9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6" creationId="{08573AE5-08D1-490B-7FDA-0136BE3819F0}"/>
            </ac:spMkLst>
          </pc:spChg>
          <pc:spChg chg="del">
            <ac:chgData name="Chuck Tomasi" userId="79514c44-a18e-4aaa-84b1-18f74099d6b1" providerId="ADAL" clId="{4676737B-8D97-C040-9B66-657978748C7E}" dt="2023-11-09T17:31:29.728" v="793" actId="478"/>
            <ac:spMkLst>
              <pc:docMk/>
              <pc:sldMasterMk cId="2317532505" sldId="2147483672"/>
              <pc:sldLayoutMk cId="3561885276" sldId="2147483690"/>
              <ac:spMk id="7" creationId="{5DBC961D-11B3-FD60-DBB1-3BB5A9EF7EA8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7" creationId="{82F7932F-3163-C7C6-E618-00F5C9343C69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8" creationId="{971D6544-4608-CC93-556E-459534126A40}"/>
            </ac:spMkLst>
          </pc:spChg>
          <pc:spChg chg="del">
            <ac:chgData name="Chuck Tomasi" userId="79514c44-a18e-4aaa-84b1-18f74099d6b1" providerId="ADAL" clId="{4676737B-8D97-C040-9B66-657978748C7E}" dt="2023-11-09T17:31:29.728" v="793" actId="478"/>
            <ac:spMkLst>
              <pc:docMk/>
              <pc:sldMasterMk cId="2317532505" sldId="2147483672"/>
              <pc:sldLayoutMk cId="3561885276" sldId="2147483690"/>
              <ac:spMk id="8" creationId="{A2ACED5D-22CF-558E-0E6B-EA084D7400CA}"/>
            </ac:spMkLst>
          </pc:spChg>
          <pc:spChg chg="del">
            <ac:chgData name="Chuck Tomasi" userId="79514c44-a18e-4aaa-84b1-18f74099d6b1" providerId="ADAL" clId="{4676737B-8D97-C040-9B66-657978748C7E}" dt="2023-11-09T17:27:56.060" v="732" actId="478"/>
            <ac:spMkLst>
              <pc:docMk/>
              <pc:sldMasterMk cId="2317532505" sldId="2147483672"/>
              <pc:sldLayoutMk cId="3561885276" sldId="2147483690"/>
              <ac:spMk id="9" creationId="{8F26C48C-2135-733D-8E9A-C81BAEE655C3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9" creationId="{91B6C52A-71B9-1C98-40F2-D0DE98B992BD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10" creationId="{F1F3ACAF-8B74-D3D4-F1CF-073D0E12BA66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11" creationId="{AB8C3755-E65D-DA95-12A1-28CE331937DB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12" creationId="{7324AAF7-65C9-E9AF-8AB0-7C664F1F5C2C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13" creationId="{A2752DE5-CD0B-7460-AB5B-01F3E06A4C34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14" creationId="{7B3D1F22-A209-57F1-F38C-B72BF6C51208}"/>
            </ac:spMkLst>
          </pc:spChg>
          <pc:spChg chg="del">
            <ac:chgData name="Chuck Tomasi" userId="79514c44-a18e-4aaa-84b1-18f74099d6b1" providerId="ADAL" clId="{4676737B-8D97-C040-9B66-657978748C7E}" dt="2023-11-09T17:31:29.728" v="793" actId="478"/>
            <ac:spMkLst>
              <pc:docMk/>
              <pc:sldMasterMk cId="2317532505" sldId="2147483672"/>
              <pc:sldLayoutMk cId="3561885276" sldId="2147483690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15" creationId="{DC3FE89C-8980-3990-405C-B8689A6692D5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16" creationId="{006BDA2F-56A8-6B15-6414-65FA897A0115}"/>
            </ac:spMkLst>
          </pc:spChg>
          <pc:spChg chg="add mod">
            <ac:chgData name="Chuck Tomasi" userId="79514c44-a18e-4aaa-84b1-18f74099d6b1" providerId="ADAL" clId="{4676737B-8D97-C040-9B66-657978748C7E}" dt="2023-11-09T17:31:30.116" v="794"/>
            <ac:spMkLst>
              <pc:docMk/>
              <pc:sldMasterMk cId="2317532505" sldId="2147483672"/>
              <pc:sldLayoutMk cId="3561885276" sldId="2147483690"/>
              <ac:spMk id="17" creationId="{AB293298-4B1D-D616-33F2-8AB5CEB6D9A4}"/>
            </ac:spMkLst>
          </pc:spChg>
          <pc:spChg chg="mod">
            <ac:chgData name="Chuck Tomasi" userId="79514c44-a18e-4aaa-84b1-18f74099d6b1" providerId="ADAL" clId="{4676737B-8D97-C040-9B66-657978748C7E}" dt="2023-11-09T16:33:30.336" v="616" actId="207"/>
            <ac:spMkLst>
              <pc:docMk/>
              <pc:sldMasterMk cId="2317532505" sldId="2147483672"/>
              <pc:sldLayoutMk cId="3561885276" sldId="2147483690"/>
              <ac:spMk id="18" creationId="{7086D1F4-3BEF-CA57-87B4-C1E6A31E0355}"/>
            </ac:spMkLst>
          </pc:spChg>
          <pc:spChg chg="mod">
            <ac:chgData name="Chuck Tomasi" userId="79514c44-a18e-4aaa-84b1-18f74099d6b1" providerId="ADAL" clId="{4676737B-8D97-C040-9B66-657978748C7E}" dt="2023-11-09T16:33:30.336" v="616" actId="207"/>
            <ac:spMkLst>
              <pc:docMk/>
              <pc:sldMasterMk cId="2317532505" sldId="2147483672"/>
              <pc:sldLayoutMk cId="3561885276" sldId="2147483690"/>
              <ac:spMk id="19" creationId="{3489C14A-45F6-749B-90D2-FEA886B7F2CD}"/>
            </ac:spMkLst>
          </pc:spChg>
          <pc:spChg chg="mod">
            <ac:chgData name="Chuck Tomasi" userId="79514c44-a18e-4aaa-84b1-18f74099d6b1" providerId="ADAL" clId="{4676737B-8D97-C040-9B66-657978748C7E}" dt="2023-11-09T16:33:30.336" v="616" actId="207"/>
            <ac:spMkLst>
              <pc:docMk/>
              <pc:sldMasterMk cId="2317532505" sldId="2147483672"/>
              <pc:sldLayoutMk cId="3561885276" sldId="2147483690"/>
              <ac:spMk id="20" creationId="{CF2437EF-0698-E2A9-6077-69D084E4BCC5}"/>
            </ac:spMkLst>
          </pc:spChg>
          <pc:spChg chg="mod">
            <ac:chgData name="Chuck Tomasi" userId="79514c44-a18e-4aaa-84b1-18f74099d6b1" providerId="ADAL" clId="{4676737B-8D97-C040-9B66-657978748C7E}" dt="2023-11-09T16:33:26.564" v="615" actId="207"/>
            <ac:spMkLst>
              <pc:docMk/>
              <pc:sldMasterMk cId="2317532505" sldId="2147483672"/>
              <pc:sldLayoutMk cId="3561885276" sldId="2147483690"/>
              <ac:spMk id="22" creationId="{3E19807A-1236-E0AF-F7D0-06648FA79FA9}"/>
            </ac:spMkLst>
          </pc:spChg>
          <pc:spChg chg="mod">
            <ac:chgData name="Chuck Tomasi" userId="79514c44-a18e-4aaa-84b1-18f74099d6b1" providerId="ADAL" clId="{4676737B-8D97-C040-9B66-657978748C7E}" dt="2023-11-09T16:33:26.564" v="615" actId="207"/>
            <ac:spMkLst>
              <pc:docMk/>
              <pc:sldMasterMk cId="2317532505" sldId="2147483672"/>
              <pc:sldLayoutMk cId="3561885276" sldId="2147483690"/>
              <ac:spMk id="23" creationId="{E8CA8D95-0A77-B65E-AEE3-C0BCF4A9F372}"/>
            </ac:spMkLst>
          </pc:spChg>
          <pc:spChg chg="mod">
            <ac:chgData name="Chuck Tomasi" userId="79514c44-a18e-4aaa-84b1-18f74099d6b1" providerId="ADAL" clId="{4676737B-8D97-C040-9B66-657978748C7E}" dt="2023-11-09T16:33:26.564" v="615" actId="207"/>
            <ac:spMkLst>
              <pc:docMk/>
              <pc:sldMasterMk cId="2317532505" sldId="2147483672"/>
              <pc:sldLayoutMk cId="3561885276" sldId="2147483690"/>
              <ac:spMk id="24" creationId="{2FF61E90-BAC4-750C-3F56-A00B7707E677}"/>
            </ac:spMkLst>
          </pc:spChg>
          <pc:spChg chg="mod">
            <ac:chgData name="Chuck Tomasi" userId="79514c44-a18e-4aaa-84b1-18f74099d6b1" providerId="ADAL" clId="{4676737B-8D97-C040-9B66-657978748C7E}" dt="2023-11-09T16:33:26.564" v="615" actId="207"/>
            <ac:spMkLst>
              <pc:docMk/>
              <pc:sldMasterMk cId="2317532505" sldId="2147483672"/>
              <pc:sldLayoutMk cId="3561885276" sldId="2147483690"/>
              <ac:spMk id="25" creationId="{B407D8BB-EFAB-A2CC-F3D4-25204BCC1CF3}"/>
            </ac:spMkLst>
          </pc:spChg>
          <pc:spChg chg="mod">
            <ac:chgData name="Chuck Tomasi" userId="79514c44-a18e-4aaa-84b1-18f74099d6b1" providerId="ADAL" clId="{4676737B-8D97-C040-9B66-657978748C7E}" dt="2023-11-09T16:33:26.564" v="615" actId="207"/>
            <ac:spMkLst>
              <pc:docMk/>
              <pc:sldMasterMk cId="2317532505" sldId="2147483672"/>
              <pc:sldLayoutMk cId="3561885276" sldId="2147483690"/>
              <ac:spMk id="26" creationId="{A666D380-1FA7-0978-44D5-17DC7C41632D}"/>
            </ac:spMkLst>
          </pc:spChg>
          <pc:spChg chg="mod">
            <ac:chgData name="Chuck Tomasi" userId="79514c44-a18e-4aaa-84b1-18f74099d6b1" providerId="ADAL" clId="{4676737B-8D97-C040-9B66-657978748C7E}" dt="2023-11-09T16:33:26.564" v="615" actId="207"/>
            <ac:spMkLst>
              <pc:docMk/>
              <pc:sldMasterMk cId="2317532505" sldId="2147483672"/>
              <pc:sldLayoutMk cId="3561885276" sldId="2147483690"/>
              <ac:spMk id="27" creationId="{88540530-9CD1-3443-BDD1-7D512DCAF58F}"/>
            </ac:spMkLst>
          </pc:spChg>
          <pc:spChg chg="mod">
            <ac:chgData name="Chuck Tomasi" userId="79514c44-a18e-4aaa-84b1-18f74099d6b1" providerId="ADAL" clId="{4676737B-8D97-C040-9B66-657978748C7E}" dt="2023-11-09T16:33:26.564" v="615" actId="207"/>
            <ac:spMkLst>
              <pc:docMk/>
              <pc:sldMasterMk cId="2317532505" sldId="2147483672"/>
              <pc:sldLayoutMk cId="3561885276" sldId="2147483690"/>
              <ac:spMk id="28" creationId="{6CF80287-13BF-21FC-F85F-D9268D360938}"/>
            </ac:spMkLst>
          </pc:spChg>
          <pc:spChg chg="mod">
            <ac:chgData name="Chuck Tomasi" userId="79514c44-a18e-4aaa-84b1-18f74099d6b1" providerId="ADAL" clId="{4676737B-8D97-C040-9B66-657978748C7E}" dt="2023-11-09T16:33:26.564" v="615" actId="207"/>
            <ac:spMkLst>
              <pc:docMk/>
              <pc:sldMasterMk cId="2317532505" sldId="2147483672"/>
              <pc:sldLayoutMk cId="3561885276" sldId="2147483690"/>
              <ac:spMk id="29" creationId="{6D47C443-29BB-FADE-EE7B-0E315468225C}"/>
            </ac:spMkLst>
          </pc:spChg>
          <pc:spChg chg="mod">
            <ac:chgData name="Chuck Tomasi" userId="79514c44-a18e-4aaa-84b1-18f74099d6b1" providerId="ADAL" clId="{4676737B-8D97-C040-9B66-657978748C7E}" dt="2023-11-09T16:38:13.431" v="666" actId="207"/>
            <ac:spMkLst>
              <pc:docMk/>
              <pc:sldMasterMk cId="2317532505" sldId="2147483672"/>
              <pc:sldLayoutMk cId="3561885276" sldId="2147483690"/>
              <ac:spMk id="30" creationId="{3663F227-1C75-D42B-FF1F-735057D34F7A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31" creationId="{14866667-5BC9-DA7C-5335-F8E11ED56726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32" creationId="{2DC073AC-AA10-4167-1E2D-F1FA4BC1CD24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33" creationId="{7C7054F8-08E9-2759-5736-D4A6B0371F2E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34" creationId="{8AB9A5FF-A78B-3CF8-7B83-AFBC47706DB5}"/>
            </ac:spMkLst>
          </pc:spChg>
          <pc:spChg chg="add mod">
            <ac:chgData name="Chuck Tomasi" userId="79514c44-a18e-4aaa-84b1-18f74099d6b1" providerId="ADAL" clId="{4676737B-8D97-C040-9B66-657978748C7E}" dt="2023-11-09T17:31:30.116" v="794"/>
            <ac:spMkLst>
              <pc:docMk/>
              <pc:sldMasterMk cId="2317532505" sldId="2147483672"/>
              <pc:sldLayoutMk cId="3561885276" sldId="2147483690"/>
              <ac:spMk id="38" creationId="{702E2DE5-E3C9-6E99-6ED5-31227360CAF0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39" creationId="{D7357D50-10FB-5F29-9EE2-AEC259E0E222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40" creationId="{263BC623-8B10-5AAE-088F-B1D13E31546E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41" creationId="{7BD46B6F-A045-C740-B15D-01C53B31DC6F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42" creationId="{5A96BFAF-EC6C-C9A1-9095-9F2CBB87E613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43" creationId="{A935171E-F365-DC4D-8BCA-2853DA3CA7D9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44" creationId="{8F008417-DA90-5D23-A2BE-75AF6C233DFD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45" creationId="{DA8F1BFB-4BAC-D958-6009-86E93764DBB3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46" creationId="{AA6CE6D7-369C-5B0A-97F1-288F582EA8F4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47" creationId="{2B3545A0-C746-E5C0-C3D3-F1BBD086AD6D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48" creationId="{006E2D27-8CF8-B764-0754-AAC3AEB8B6D5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49" creationId="{EB86837C-845B-AB7F-EAB4-E5920E0C657A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50" creationId="{127A6E81-B7D1-AA2B-0338-024E29ABEFDD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51" creationId="{F7C75C93-8BBA-6FF1-9655-E74F9EAB8A5A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52" creationId="{257ED11B-ADDF-95BD-A5EA-6014F860EBE3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53" creationId="{8489C147-9C30-1D78-71E5-3A0EF2A02CE5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54" creationId="{D4BD205F-3532-63CB-1FC1-80F72872C0D4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55" creationId="{0D57778A-06F9-63D3-7BE1-0E3F449207A3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56" creationId="{7D59B7B8-93B7-F768-E59D-0D1299988E94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57" creationId="{64FC7716-1B6C-1CDC-F0CD-911874CB474F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58" creationId="{67DB8080-37F1-9631-AB93-0C1493B8D5C9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59" creationId="{21E72DCB-E76B-D408-7318-D960889EF28E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60" creationId="{0E36EC61-6A8B-2E2B-5E7A-9CD201B1AE48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62" creationId="{E035EC43-12DE-13EB-B587-E0A7D5283EF1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63" creationId="{E3F966A6-6A65-4527-0B63-D928AB665F04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128" creationId="{D1430F47-7157-4B9E-3E7B-D62BDAC14C47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129" creationId="{910C4FE0-BD44-5264-7B94-73998D6131F0}"/>
            </ac:spMkLst>
          </pc:spChg>
          <pc:spChg chg="mod">
            <ac:chgData name="Chuck Tomasi" userId="79514c44-a18e-4aaa-84b1-18f74099d6b1" providerId="ADAL" clId="{4676737B-8D97-C040-9B66-657978748C7E}" dt="2023-11-09T19:53:22.552" v="884"/>
            <ac:spMkLst>
              <pc:docMk/>
              <pc:sldMasterMk cId="2317532505" sldId="2147483672"/>
              <pc:sldLayoutMk cId="3561885276" sldId="2147483690"/>
              <ac:spMk id="130" creationId="{9E1CE241-BBB1-8FBC-F144-D9CF5C70CEDC}"/>
            </ac:spMkLst>
          </pc:spChg>
          <pc:grpChg chg="add mod">
            <ac:chgData name="Chuck Tomasi" userId="79514c44-a18e-4aaa-84b1-18f74099d6b1" providerId="ADAL" clId="{4676737B-8D97-C040-9B66-657978748C7E}" dt="2023-11-09T19:53:22.552" v="884"/>
            <ac:grpSpMkLst>
              <pc:docMk/>
              <pc:sldMasterMk cId="2317532505" sldId="2147483672"/>
              <pc:sldLayoutMk cId="3561885276" sldId="2147483690"/>
              <ac:grpSpMk id="5" creationId="{1C60E011-4E91-BBB3-EE21-B9C78B364342}"/>
            </ac:grpSpMkLst>
          </pc:grpChg>
          <pc:grpChg chg="del">
            <ac:chgData name="Chuck Tomasi" userId="79514c44-a18e-4aaa-84b1-18f74099d6b1" providerId="ADAL" clId="{4676737B-8D97-C040-9B66-657978748C7E}" dt="2023-11-09T17:33:35.429" v="827" actId="478"/>
            <ac:grpSpMkLst>
              <pc:docMk/>
              <pc:sldMasterMk cId="2317532505" sldId="2147483672"/>
              <pc:sldLayoutMk cId="3561885276" sldId="2147483690"/>
              <ac:grpSpMk id="34" creationId="{A511EE36-1E7A-A286-BE95-D0E7A7A6D370}"/>
            </ac:grpSpMkLst>
          </pc:grpChg>
          <pc:picChg chg="add mod">
            <ac:chgData name="Chuck Tomasi" userId="79514c44-a18e-4aaa-84b1-18f74099d6b1" providerId="ADAL" clId="{4676737B-8D97-C040-9B66-657978748C7E}" dt="2023-11-09T17:27:58.635" v="734" actId="167"/>
            <ac:picMkLst>
              <pc:docMk/>
              <pc:sldMasterMk cId="2317532505" sldId="2147483672"/>
              <pc:sldLayoutMk cId="3561885276" sldId="2147483690"/>
              <ac:picMk id="3" creationId="{CD8F698E-2D36-1C98-E47E-141464AD6402}"/>
            </ac:picMkLst>
          </pc:picChg>
          <pc:picChg chg="del">
            <ac:chgData name="Chuck Tomasi" userId="79514c44-a18e-4aaa-84b1-18f74099d6b1" providerId="ADAL" clId="{4676737B-8D97-C040-9B66-657978748C7E}" dt="2023-11-09T17:27:56.060" v="732" actId="478"/>
            <ac:picMkLst>
              <pc:docMk/>
              <pc:sldMasterMk cId="2317532505" sldId="2147483672"/>
              <pc:sldLayoutMk cId="3561885276" sldId="2147483690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4676737B-8D97-C040-9B66-657978748C7E}" dt="2023-11-09T17:31:29.728" v="793" actId="478"/>
            <ac:cxnSpMkLst>
              <pc:docMk/>
              <pc:sldMasterMk cId="2317532505" sldId="2147483672"/>
              <pc:sldLayoutMk cId="3561885276" sldId="2147483690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4676737B-8D97-C040-9B66-657978748C7E}" dt="2023-11-09T17:31:29.728" v="793" actId="478"/>
            <ac:cxnSpMkLst>
              <pc:docMk/>
              <pc:sldMasterMk cId="2317532505" sldId="2147483672"/>
              <pc:sldLayoutMk cId="3561885276" sldId="2147483690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4676737B-8D97-C040-9B66-657978748C7E}" dt="2023-11-09T17:31:29.728" v="793" actId="478"/>
            <ac:cxnSpMkLst>
              <pc:docMk/>
              <pc:sldMasterMk cId="2317532505" sldId="2147483672"/>
              <pc:sldLayoutMk cId="3561885276" sldId="2147483690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4676737B-8D97-C040-9B66-657978748C7E}" dt="2023-11-09T17:31:30.116" v="794"/>
            <ac:cxnSpMkLst>
              <pc:docMk/>
              <pc:sldMasterMk cId="2317532505" sldId="2147483672"/>
              <pc:sldLayoutMk cId="3561885276" sldId="2147483690"/>
              <ac:cxnSpMk id="35" creationId="{7CF219B5-83A8-7D63-72D1-A5666BDA8330}"/>
            </ac:cxnSpMkLst>
          </pc:cxnChg>
          <pc:cxnChg chg="add mod">
            <ac:chgData name="Chuck Tomasi" userId="79514c44-a18e-4aaa-84b1-18f74099d6b1" providerId="ADAL" clId="{4676737B-8D97-C040-9B66-657978748C7E}" dt="2023-11-09T17:31:30.116" v="794"/>
            <ac:cxnSpMkLst>
              <pc:docMk/>
              <pc:sldMasterMk cId="2317532505" sldId="2147483672"/>
              <pc:sldLayoutMk cId="3561885276" sldId="2147483690"/>
              <ac:cxnSpMk id="36" creationId="{467816FC-8CCE-CD34-13BC-06C0F47A5D30}"/>
            </ac:cxnSpMkLst>
          </pc:cxnChg>
          <pc:cxnChg chg="add mod">
            <ac:chgData name="Chuck Tomasi" userId="79514c44-a18e-4aaa-84b1-18f74099d6b1" providerId="ADAL" clId="{4676737B-8D97-C040-9B66-657978748C7E}" dt="2023-11-09T17:31:30.116" v="794"/>
            <ac:cxnSpMkLst>
              <pc:docMk/>
              <pc:sldMasterMk cId="2317532505" sldId="2147483672"/>
              <pc:sldLayoutMk cId="3561885276" sldId="2147483690"/>
              <ac:cxnSpMk id="37" creationId="{87B19328-C9DC-DD8C-CDE0-D891A5242ED1}"/>
            </ac:cxnSpMkLst>
          </pc:cxnChg>
        </pc:sldLayoutChg>
        <pc:sldLayoutChg chg="addSp delSp modSp mod">
          <pc:chgData name="Chuck Tomasi" userId="79514c44-a18e-4aaa-84b1-18f74099d6b1" providerId="ADAL" clId="{4676737B-8D97-C040-9B66-657978748C7E}" dt="2023-11-09T19:53:40.876" v="887"/>
          <pc:sldLayoutMkLst>
            <pc:docMk/>
            <pc:sldMasterMk cId="2317532505" sldId="2147483672"/>
            <pc:sldLayoutMk cId="2765756988" sldId="2147483691"/>
          </pc:sldLayoutMkLst>
          <pc:spChg chg="add mod">
            <ac:chgData name="Chuck Tomasi" userId="79514c44-a18e-4aaa-84b1-18f74099d6b1" providerId="ADAL" clId="{4676737B-8D97-C040-9B66-657978748C7E}" dt="2023-11-09T17:28:15.717" v="740" actId="167"/>
            <ac:spMkLst>
              <pc:docMk/>
              <pc:sldMasterMk cId="2317532505" sldId="2147483672"/>
              <pc:sldLayoutMk cId="2765756988" sldId="2147483691"/>
              <ac:spMk id="3" creationId="{36D7C6B8-4C88-EA1A-4660-A498508BCD92}"/>
            </ac:spMkLst>
          </pc:spChg>
          <pc:spChg chg="add mod">
            <ac:chgData name="Chuck Tomasi" userId="79514c44-a18e-4aaa-84b1-18f74099d6b1" providerId="ADAL" clId="{4676737B-8D97-C040-9B66-657978748C7E}" dt="2023-11-09T17:31:36.569" v="796"/>
            <ac:spMkLst>
              <pc:docMk/>
              <pc:sldMasterMk cId="2317532505" sldId="2147483672"/>
              <pc:sldLayoutMk cId="2765756988" sldId="2147483691"/>
              <ac:spMk id="5" creationId="{7A47BCA6-A3EB-C2ED-6A9A-2E79A4349BD4}"/>
            </ac:spMkLst>
          </pc:spChg>
          <pc:spChg chg="add mod">
            <ac:chgData name="Chuck Tomasi" userId="79514c44-a18e-4aaa-84b1-18f74099d6b1" providerId="ADAL" clId="{4676737B-8D97-C040-9B66-657978748C7E}" dt="2023-11-09T17:31:36.569" v="796"/>
            <ac:spMkLst>
              <pc:docMk/>
              <pc:sldMasterMk cId="2317532505" sldId="2147483672"/>
              <pc:sldLayoutMk cId="2765756988" sldId="2147483691"/>
              <ac:spMk id="6" creationId="{8C31E4C3-EBA8-9140-0C56-04FEF63515AD}"/>
            </ac:spMkLst>
          </pc:spChg>
          <pc:spChg chg="del">
            <ac:chgData name="Chuck Tomasi" userId="79514c44-a18e-4aaa-84b1-18f74099d6b1" providerId="ADAL" clId="{4676737B-8D97-C040-9B66-657978748C7E}" dt="2023-11-09T17:31:36.213" v="795" actId="478"/>
            <ac:spMkLst>
              <pc:docMk/>
              <pc:sldMasterMk cId="2317532505" sldId="2147483672"/>
              <pc:sldLayoutMk cId="2765756988" sldId="2147483691"/>
              <ac:spMk id="7" creationId="{5DBC961D-11B3-FD60-DBB1-3BB5A9EF7EA8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7" creationId="{C7E224AB-1968-F44C-24E3-F994FEB997C8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8" creationId="{A27FF9E8-E580-9CEA-0BD5-291326A1F56D}"/>
            </ac:spMkLst>
          </pc:spChg>
          <pc:spChg chg="del">
            <ac:chgData name="Chuck Tomasi" userId="79514c44-a18e-4aaa-84b1-18f74099d6b1" providerId="ADAL" clId="{4676737B-8D97-C040-9B66-657978748C7E}" dt="2023-11-09T17:31:36.213" v="795" actId="478"/>
            <ac:spMkLst>
              <pc:docMk/>
              <pc:sldMasterMk cId="2317532505" sldId="2147483672"/>
              <pc:sldLayoutMk cId="2765756988" sldId="2147483691"/>
              <ac:spMk id="8" creationId="{A2ACED5D-22CF-558E-0E6B-EA084D7400CA}"/>
            </ac:spMkLst>
          </pc:spChg>
          <pc:spChg chg="del">
            <ac:chgData name="Chuck Tomasi" userId="79514c44-a18e-4aaa-84b1-18f74099d6b1" providerId="ADAL" clId="{4676737B-8D97-C040-9B66-657978748C7E}" dt="2023-11-09T17:28:14.346" v="738" actId="478"/>
            <ac:spMkLst>
              <pc:docMk/>
              <pc:sldMasterMk cId="2317532505" sldId="2147483672"/>
              <pc:sldLayoutMk cId="2765756988" sldId="2147483691"/>
              <ac:spMk id="9" creationId="{8F26C48C-2135-733D-8E9A-C81BAEE655C3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9" creationId="{A8BF7CFD-93C3-6271-FDF4-ECC23A7BAD95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10" creationId="{A994088A-38D7-1EE4-F616-4AC4029A5D65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11" creationId="{207D02C2-F436-A8AB-F97F-8E607AC1C7AC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12" creationId="{1B74A635-F2D0-87CF-EEE5-54C2B0ADA5A6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13" creationId="{8C62AA3C-BD02-6D0C-6823-844A749D955C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14" creationId="{94666924-DDA3-5A43-6B54-9EFB53243072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15" creationId="{2A96AEDD-2B79-C450-B945-0E10310637F7}"/>
            </ac:spMkLst>
          </pc:spChg>
          <pc:spChg chg="del">
            <ac:chgData name="Chuck Tomasi" userId="79514c44-a18e-4aaa-84b1-18f74099d6b1" providerId="ADAL" clId="{4676737B-8D97-C040-9B66-657978748C7E}" dt="2023-11-09T17:31:36.213" v="795" actId="478"/>
            <ac:spMkLst>
              <pc:docMk/>
              <pc:sldMasterMk cId="2317532505" sldId="2147483672"/>
              <pc:sldLayoutMk cId="2765756988" sldId="2147483691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4676737B-8D97-C040-9B66-657978748C7E}" dt="2023-11-09T16:33:50.887" v="620" actId="207"/>
            <ac:spMkLst>
              <pc:docMk/>
              <pc:sldMasterMk cId="2317532505" sldId="2147483672"/>
              <pc:sldLayoutMk cId="2765756988" sldId="2147483691"/>
              <ac:spMk id="17" creationId="{F4D1C33F-E48D-C734-F72D-3A66A73F67DB}"/>
            </ac:spMkLst>
          </pc:spChg>
          <pc:spChg chg="mod">
            <ac:chgData name="Chuck Tomasi" userId="79514c44-a18e-4aaa-84b1-18f74099d6b1" providerId="ADAL" clId="{4676737B-8D97-C040-9B66-657978748C7E}" dt="2023-11-09T16:33:50.887" v="620" actId="207"/>
            <ac:spMkLst>
              <pc:docMk/>
              <pc:sldMasterMk cId="2317532505" sldId="2147483672"/>
              <pc:sldLayoutMk cId="2765756988" sldId="2147483691"/>
              <ac:spMk id="18" creationId="{5911BE24-DBDD-4BC5-B697-C2622F5113C3}"/>
            </ac:spMkLst>
          </pc:spChg>
          <pc:spChg chg="mod">
            <ac:chgData name="Chuck Tomasi" userId="79514c44-a18e-4aaa-84b1-18f74099d6b1" providerId="ADAL" clId="{4676737B-8D97-C040-9B66-657978748C7E}" dt="2023-11-09T16:33:50.887" v="620" actId="207"/>
            <ac:spMkLst>
              <pc:docMk/>
              <pc:sldMasterMk cId="2317532505" sldId="2147483672"/>
              <pc:sldLayoutMk cId="2765756988" sldId="2147483691"/>
              <ac:spMk id="19" creationId="{20B529E4-D6A9-786B-FF97-B93078C82568}"/>
            </ac:spMkLst>
          </pc:spChg>
          <pc:spChg chg="mod">
            <ac:chgData name="Chuck Tomasi" userId="79514c44-a18e-4aaa-84b1-18f74099d6b1" providerId="ADAL" clId="{4676737B-8D97-C040-9B66-657978748C7E}" dt="2023-11-09T16:33:50.887" v="620" actId="207"/>
            <ac:spMkLst>
              <pc:docMk/>
              <pc:sldMasterMk cId="2317532505" sldId="2147483672"/>
              <pc:sldLayoutMk cId="2765756988" sldId="2147483691"/>
              <ac:spMk id="20" creationId="{5922D0E9-E6C6-83EA-9D43-D6158D29E15C}"/>
            </ac:spMkLst>
          </pc:spChg>
          <pc:spChg chg="mod">
            <ac:chgData name="Chuck Tomasi" userId="79514c44-a18e-4aaa-84b1-18f74099d6b1" providerId="ADAL" clId="{4676737B-8D97-C040-9B66-657978748C7E}" dt="2023-11-09T16:33:46.384" v="619" actId="207"/>
            <ac:spMkLst>
              <pc:docMk/>
              <pc:sldMasterMk cId="2317532505" sldId="2147483672"/>
              <pc:sldLayoutMk cId="2765756988" sldId="2147483691"/>
              <ac:spMk id="22" creationId="{190DEAB1-B56B-7538-4EFD-540FAE36629C}"/>
            </ac:spMkLst>
          </pc:spChg>
          <pc:spChg chg="mod">
            <ac:chgData name="Chuck Tomasi" userId="79514c44-a18e-4aaa-84b1-18f74099d6b1" providerId="ADAL" clId="{4676737B-8D97-C040-9B66-657978748C7E}" dt="2023-11-09T16:33:46.384" v="619" actId="207"/>
            <ac:spMkLst>
              <pc:docMk/>
              <pc:sldMasterMk cId="2317532505" sldId="2147483672"/>
              <pc:sldLayoutMk cId="2765756988" sldId="2147483691"/>
              <ac:spMk id="23" creationId="{02071BAB-88A7-63E6-1A8D-B05C5442A48E}"/>
            </ac:spMkLst>
          </pc:spChg>
          <pc:spChg chg="mod">
            <ac:chgData name="Chuck Tomasi" userId="79514c44-a18e-4aaa-84b1-18f74099d6b1" providerId="ADAL" clId="{4676737B-8D97-C040-9B66-657978748C7E}" dt="2023-11-09T16:33:46.384" v="619" actId="207"/>
            <ac:spMkLst>
              <pc:docMk/>
              <pc:sldMasterMk cId="2317532505" sldId="2147483672"/>
              <pc:sldLayoutMk cId="2765756988" sldId="2147483691"/>
              <ac:spMk id="24" creationId="{A25BAC6B-3FB0-6F9F-91DC-C8E4B451F98D}"/>
            </ac:spMkLst>
          </pc:spChg>
          <pc:spChg chg="mod">
            <ac:chgData name="Chuck Tomasi" userId="79514c44-a18e-4aaa-84b1-18f74099d6b1" providerId="ADAL" clId="{4676737B-8D97-C040-9B66-657978748C7E}" dt="2023-11-09T16:33:46.384" v="619" actId="207"/>
            <ac:spMkLst>
              <pc:docMk/>
              <pc:sldMasterMk cId="2317532505" sldId="2147483672"/>
              <pc:sldLayoutMk cId="2765756988" sldId="2147483691"/>
              <ac:spMk id="25" creationId="{4EDA45C3-A8C2-B998-6C2B-9231CB6DA33D}"/>
            </ac:spMkLst>
          </pc:spChg>
          <pc:spChg chg="mod">
            <ac:chgData name="Chuck Tomasi" userId="79514c44-a18e-4aaa-84b1-18f74099d6b1" providerId="ADAL" clId="{4676737B-8D97-C040-9B66-657978748C7E}" dt="2023-11-09T16:33:46.384" v="619" actId="207"/>
            <ac:spMkLst>
              <pc:docMk/>
              <pc:sldMasterMk cId="2317532505" sldId="2147483672"/>
              <pc:sldLayoutMk cId="2765756988" sldId="2147483691"/>
              <ac:spMk id="26" creationId="{84814D1E-BA1E-9D61-090F-9024D26F060F}"/>
            </ac:spMkLst>
          </pc:spChg>
          <pc:spChg chg="mod">
            <ac:chgData name="Chuck Tomasi" userId="79514c44-a18e-4aaa-84b1-18f74099d6b1" providerId="ADAL" clId="{4676737B-8D97-C040-9B66-657978748C7E}" dt="2023-11-09T16:33:46.384" v="619" actId="207"/>
            <ac:spMkLst>
              <pc:docMk/>
              <pc:sldMasterMk cId="2317532505" sldId="2147483672"/>
              <pc:sldLayoutMk cId="2765756988" sldId="2147483691"/>
              <ac:spMk id="27" creationId="{1650EE13-629B-AA73-61B0-47DD2CC8B60C}"/>
            </ac:spMkLst>
          </pc:spChg>
          <pc:spChg chg="mod">
            <ac:chgData name="Chuck Tomasi" userId="79514c44-a18e-4aaa-84b1-18f74099d6b1" providerId="ADAL" clId="{4676737B-8D97-C040-9B66-657978748C7E}" dt="2023-11-09T16:33:46.384" v="619" actId="207"/>
            <ac:spMkLst>
              <pc:docMk/>
              <pc:sldMasterMk cId="2317532505" sldId="2147483672"/>
              <pc:sldLayoutMk cId="2765756988" sldId="2147483691"/>
              <ac:spMk id="28" creationId="{6F5C1E3C-7154-588C-906D-D4CF412EF3D7}"/>
            </ac:spMkLst>
          </pc:spChg>
          <pc:spChg chg="mod">
            <ac:chgData name="Chuck Tomasi" userId="79514c44-a18e-4aaa-84b1-18f74099d6b1" providerId="ADAL" clId="{4676737B-8D97-C040-9B66-657978748C7E}" dt="2023-11-09T16:38:01.537" v="664" actId="207"/>
            <ac:spMkLst>
              <pc:docMk/>
              <pc:sldMasterMk cId="2317532505" sldId="2147483672"/>
              <pc:sldLayoutMk cId="2765756988" sldId="2147483691"/>
              <ac:spMk id="29" creationId="{5ADC171D-8508-5A54-6C42-C260313477E2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30" creationId="{421335F9-E936-EAE2-1FBF-3BFCA42C8CB2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31" creationId="{B5AB9660-432C-B7A6-E32A-E3C82B7E18C0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32" creationId="{3A6AEF53-4636-2008-F878-A56208571D95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33" creationId="{C38D8DB5-EBF9-FF52-F04B-5F81ABB59A9F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34" creationId="{96732A2D-7FE2-7320-7FD5-5359206837AF}"/>
            </ac:spMkLst>
          </pc:spChg>
          <pc:spChg chg="add mod">
            <ac:chgData name="Chuck Tomasi" userId="79514c44-a18e-4aaa-84b1-18f74099d6b1" providerId="ADAL" clId="{4676737B-8D97-C040-9B66-657978748C7E}" dt="2023-11-09T17:31:36.569" v="796"/>
            <ac:spMkLst>
              <pc:docMk/>
              <pc:sldMasterMk cId="2317532505" sldId="2147483672"/>
              <pc:sldLayoutMk cId="2765756988" sldId="2147483691"/>
              <ac:spMk id="37" creationId="{84997291-B97B-0243-4A0D-61198E809E55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38" creationId="{252C37C2-E8D8-F320-6DD0-2DCEAE805A25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39" creationId="{82D88DCA-12C1-FBB5-4630-B45AF39F3D77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40" creationId="{E80DB335-3A50-C13F-DCA7-D97630ABE997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41" creationId="{F28BD882-1D2D-2E34-E0FE-2D951CADF921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42" creationId="{A27A09B7-F2D2-F27E-2BF3-5575AB34C855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43" creationId="{35AC1FBE-99E3-75BE-E269-A62BD7BBBD62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44" creationId="{A9F537AD-1F18-3A8B-01CE-ACE206B4914A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45" creationId="{B806FD17-E52A-10D5-053E-D6879B069050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46" creationId="{587B8478-42EB-BA90-584C-1D7927E4A80C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47" creationId="{CCF3C20F-093D-BF44-C5AE-86C7B68FBFB6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48" creationId="{6EAD1BF7-0800-2B7D-F180-2F3CCA8403D1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49" creationId="{096C9EB3-3FA4-DC84-48F8-BE838B5FDD09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50" creationId="{93242BB0-827E-688D-905F-A1BC2BE32504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51" creationId="{388A7263-CC4B-A7D0-BA15-DFEBB07FAC87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52" creationId="{8DCCEF70-FE9A-A34C-68AA-698B99358140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53" creationId="{0091525E-BAD9-0406-00F7-E3F8E1CA48FB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54" creationId="{45EA7CD6-A353-20E4-6C91-56AB8A9E79ED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55" creationId="{DB8E3597-5C80-00CE-CBB4-EA57C33962A0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56" creationId="{8A48B2FD-2614-E662-7F68-9CDE2E733753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57" creationId="{ABD4A262-6E13-350D-50A6-12AB48631B8B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58" creationId="{030D861E-CC01-8B1E-D9F9-A9D0C598EE94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59" creationId="{4CD92BE1-F49B-3D42-E6CF-0B2ACA1F28F9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60" creationId="{9BF08A45-25F3-AE62-3EC9-356E76BB97C0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62" creationId="{D0FC3415-AB1A-62A6-B532-4CA4021C33D0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63" creationId="{2F6BA9FE-7EDE-CDEA-2972-8DB5496F1194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128" creationId="{6BB344EB-D277-9CDE-31C9-90410440AE3A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129" creationId="{494D9657-BE68-D68B-A7FA-9228AA1E2D5B}"/>
            </ac:spMkLst>
          </pc:spChg>
          <pc:spChg chg="mod">
            <ac:chgData name="Chuck Tomasi" userId="79514c44-a18e-4aaa-84b1-18f74099d6b1" providerId="ADAL" clId="{4676737B-8D97-C040-9B66-657978748C7E}" dt="2023-11-09T19:53:40.876" v="887"/>
            <ac:spMkLst>
              <pc:docMk/>
              <pc:sldMasterMk cId="2317532505" sldId="2147483672"/>
              <pc:sldLayoutMk cId="2765756988" sldId="2147483691"/>
              <ac:spMk id="130" creationId="{1CFD000B-F4DA-6491-CFC4-B1B3C5332049}"/>
            </ac:spMkLst>
          </pc:spChg>
          <pc:grpChg chg="add mod">
            <ac:chgData name="Chuck Tomasi" userId="79514c44-a18e-4aaa-84b1-18f74099d6b1" providerId="ADAL" clId="{4676737B-8D97-C040-9B66-657978748C7E}" dt="2023-11-09T19:53:40.876" v="887"/>
            <ac:grpSpMkLst>
              <pc:docMk/>
              <pc:sldMasterMk cId="2317532505" sldId="2147483672"/>
              <pc:sldLayoutMk cId="2765756988" sldId="2147483691"/>
              <ac:grpSpMk id="2" creationId="{2EF440DC-6569-6BD4-9C52-EF9D5266801F}"/>
            </ac:grpSpMkLst>
          </pc:grpChg>
          <pc:grpChg chg="del">
            <ac:chgData name="Chuck Tomasi" userId="79514c44-a18e-4aaa-84b1-18f74099d6b1" providerId="ADAL" clId="{4676737B-8D97-C040-9B66-657978748C7E}" dt="2023-11-09T17:33:25.459" v="825" actId="478"/>
            <ac:grpSpMkLst>
              <pc:docMk/>
              <pc:sldMasterMk cId="2317532505" sldId="2147483672"/>
              <pc:sldLayoutMk cId="2765756988" sldId="2147483691"/>
              <ac:grpSpMk id="13" creationId="{9D716F3F-1DEE-7750-2D03-E7EB8528B97F}"/>
            </ac:grpSpMkLst>
          </pc:grpChg>
          <pc:picChg chg="add mod">
            <ac:chgData name="Chuck Tomasi" userId="79514c44-a18e-4aaa-84b1-18f74099d6b1" providerId="ADAL" clId="{4676737B-8D97-C040-9B66-657978748C7E}" dt="2023-11-09T17:28:15.717" v="740" actId="167"/>
            <ac:picMkLst>
              <pc:docMk/>
              <pc:sldMasterMk cId="2317532505" sldId="2147483672"/>
              <pc:sldLayoutMk cId="2765756988" sldId="2147483691"/>
              <ac:picMk id="4" creationId="{D8AB17C5-E088-B31D-98EC-A53649A2D771}"/>
            </ac:picMkLst>
          </pc:picChg>
          <pc:picChg chg="del">
            <ac:chgData name="Chuck Tomasi" userId="79514c44-a18e-4aaa-84b1-18f74099d6b1" providerId="ADAL" clId="{4676737B-8D97-C040-9B66-657978748C7E}" dt="2023-11-09T17:28:14.346" v="738" actId="478"/>
            <ac:picMkLst>
              <pc:docMk/>
              <pc:sldMasterMk cId="2317532505" sldId="2147483672"/>
              <pc:sldLayoutMk cId="2765756988" sldId="2147483691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4676737B-8D97-C040-9B66-657978748C7E}" dt="2023-11-09T17:31:36.213" v="795" actId="478"/>
            <ac:cxnSpMkLst>
              <pc:docMk/>
              <pc:sldMasterMk cId="2317532505" sldId="2147483672"/>
              <pc:sldLayoutMk cId="2765756988" sldId="2147483691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4676737B-8D97-C040-9B66-657978748C7E}" dt="2023-11-09T17:31:36.213" v="795" actId="478"/>
            <ac:cxnSpMkLst>
              <pc:docMk/>
              <pc:sldMasterMk cId="2317532505" sldId="2147483672"/>
              <pc:sldLayoutMk cId="2765756988" sldId="2147483691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4676737B-8D97-C040-9B66-657978748C7E}" dt="2023-11-09T17:31:36.213" v="795" actId="478"/>
            <ac:cxnSpMkLst>
              <pc:docMk/>
              <pc:sldMasterMk cId="2317532505" sldId="2147483672"/>
              <pc:sldLayoutMk cId="2765756988" sldId="2147483691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4676737B-8D97-C040-9B66-657978748C7E}" dt="2023-11-09T17:31:36.569" v="796"/>
            <ac:cxnSpMkLst>
              <pc:docMk/>
              <pc:sldMasterMk cId="2317532505" sldId="2147483672"/>
              <pc:sldLayoutMk cId="2765756988" sldId="2147483691"/>
              <ac:cxnSpMk id="16" creationId="{307F900B-F84C-7716-536F-3BC7EFE830BA}"/>
            </ac:cxnSpMkLst>
          </pc:cxnChg>
          <pc:cxnChg chg="add mod">
            <ac:chgData name="Chuck Tomasi" userId="79514c44-a18e-4aaa-84b1-18f74099d6b1" providerId="ADAL" clId="{4676737B-8D97-C040-9B66-657978748C7E}" dt="2023-11-09T17:31:36.569" v="796"/>
            <ac:cxnSpMkLst>
              <pc:docMk/>
              <pc:sldMasterMk cId="2317532505" sldId="2147483672"/>
              <pc:sldLayoutMk cId="2765756988" sldId="2147483691"/>
              <ac:cxnSpMk id="35" creationId="{2CBB695E-F055-24B9-51F0-3673DA1EFB1E}"/>
            </ac:cxnSpMkLst>
          </pc:cxnChg>
          <pc:cxnChg chg="add mod">
            <ac:chgData name="Chuck Tomasi" userId="79514c44-a18e-4aaa-84b1-18f74099d6b1" providerId="ADAL" clId="{4676737B-8D97-C040-9B66-657978748C7E}" dt="2023-11-09T17:31:36.569" v="796"/>
            <ac:cxnSpMkLst>
              <pc:docMk/>
              <pc:sldMasterMk cId="2317532505" sldId="2147483672"/>
              <pc:sldLayoutMk cId="2765756988" sldId="2147483691"/>
              <ac:cxnSpMk id="36" creationId="{D0FA504D-37F1-F6DA-BCE9-447617C648F7}"/>
            </ac:cxnSpMkLst>
          </pc:cxnChg>
        </pc:sldLayoutChg>
        <pc:sldLayoutChg chg="addSp delSp modSp mod">
          <pc:chgData name="Chuck Tomasi" userId="79514c44-a18e-4aaa-84b1-18f74099d6b1" providerId="ADAL" clId="{4676737B-8D97-C040-9B66-657978748C7E}" dt="2023-11-09T19:54:06.095" v="891"/>
          <pc:sldLayoutMkLst>
            <pc:docMk/>
            <pc:sldMasterMk cId="2317532505" sldId="2147483672"/>
            <pc:sldLayoutMk cId="3115124350" sldId="2147483692"/>
          </pc:sldLayoutMkLst>
          <pc:spChg chg="add mod">
            <ac:chgData name="Chuck Tomasi" userId="79514c44-a18e-4aaa-84b1-18f74099d6b1" providerId="ADAL" clId="{4676737B-8D97-C040-9B66-657978748C7E}" dt="2023-11-09T17:28:27.120" v="746" actId="167"/>
            <ac:spMkLst>
              <pc:docMk/>
              <pc:sldMasterMk cId="2317532505" sldId="2147483672"/>
              <pc:sldLayoutMk cId="3115124350" sldId="2147483692"/>
              <ac:spMk id="2" creationId="{0C0C565C-1F5D-8860-37A7-57470DB0EB04}"/>
            </ac:spMkLst>
          </pc:spChg>
          <pc:spChg chg="add mod">
            <ac:chgData name="Chuck Tomasi" userId="79514c44-a18e-4aaa-84b1-18f74099d6b1" providerId="ADAL" clId="{4676737B-8D97-C040-9B66-657978748C7E}" dt="2023-11-09T17:31:42.614" v="798"/>
            <ac:spMkLst>
              <pc:docMk/>
              <pc:sldMasterMk cId="2317532505" sldId="2147483672"/>
              <pc:sldLayoutMk cId="3115124350" sldId="2147483692"/>
              <ac:spMk id="4" creationId="{3E2A24B9-F48F-C00C-5C74-8DD36BAE4553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6" creationId="{E2A1F610-D805-5B1F-9675-381B3258FF2B}"/>
            </ac:spMkLst>
          </pc:spChg>
          <pc:spChg chg="del">
            <ac:chgData name="Chuck Tomasi" userId="79514c44-a18e-4aaa-84b1-18f74099d6b1" providerId="ADAL" clId="{4676737B-8D97-C040-9B66-657978748C7E}" dt="2023-11-09T17:31:41.703" v="797" actId="478"/>
            <ac:spMkLst>
              <pc:docMk/>
              <pc:sldMasterMk cId="2317532505" sldId="2147483672"/>
              <pc:sldLayoutMk cId="3115124350" sldId="2147483692"/>
              <ac:spMk id="7" creationId="{5DBC961D-11B3-FD60-DBB1-3BB5A9EF7EA8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7" creationId="{722752B2-2D58-1EE6-B391-1A8ED1772BB0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8" creationId="{9524E54C-FDCB-720A-0AF9-5729438BA008}"/>
            </ac:spMkLst>
          </pc:spChg>
          <pc:spChg chg="del">
            <ac:chgData name="Chuck Tomasi" userId="79514c44-a18e-4aaa-84b1-18f74099d6b1" providerId="ADAL" clId="{4676737B-8D97-C040-9B66-657978748C7E}" dt="2023-11-09T17:31:41.703" v="797" actId="478"/>
            <ac:spMkLst>
              <pc:docMk/>
              <pc:sldMasterMk cId="2317532505" sldId="2147483672"/>
              <pc:sldLayoutMk cId="3115124350" sldId="2147483692"/>
              <ac:spMk id="8" creationId="{A2ACED5D-22CF-558E-0E6B-EA084D7400CA}"/>
            </ac:spMkLst>
          </pc:spChg>
          <pc:spChg chg="del">
            <ac:chgData name="Chuck Tomasi" userId="79514c44-a18e-4aaa-84b1-18f74099d6b1" providerId="ADAL" clId="{4676737B-8D97-C040-9B66-657978748C7E}" dt="2023-11-09T17:28:25.894" v="744" actId="478"/>
            <ac:spMkLst>
              <pc:docMk/>
              <pc:sldMasterMk cId="2317532505" sldId="2147483672"/>
              <pc:sldLayoutMk cId="3115124350" sldId="2147483692"/>
              <ac:spMk id="9" creationId="{8F26C48C-2135-733D-8E9A-C81BAEE655C3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9" creationId="{B4867850-C85A-94B2-59DF-B8E2445C2E4A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10" creationId="{18A86102-9669-FFD2-5FC9-56B6001C06C8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11" creationId="{6210AEB8-2962-70D1-ABE7-31535E061140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12" creationId="{FF014148-0386-C317-9ABA-2DD5A4BE4C08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13" creationId="{F9B42B32-718D-DBBA-4849-2C5A9D4E525B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14" creationId="{3D03FEAC-307F-EEAE-6880-2E955708DF66}"/>
            </ac:spMkLst>
          </pc:spChg>
          <pc:spChg chg="del">
            <ac:chgData name="Chuck Tomasi" userId="79514c44-a18e-4aaa-84b1-18f74099d6b1" providerId="ADAL" clId="{4676737B-8D97-C040-9B66-657978748C7E}" dt="2023-11-09T17:31:41.703" v="797" actId="478"/>
            <ac:spMkLst>
              <pc:docMk/>
              <pc:sldMasterMk cId="2317532505" sldId="2147483672"/>
              <pc:sldLayoutMk cId="3115124350" sldId="2147483692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15" creationId="{D60B473D-D81E-C63D-04CC-BB82A6CA8179}"/>
            </ac:spMkLst>
          </pc:spChg>
          <pc:spChg chg="add mod">
            <ac:chgData name="Chuck Tomasi" userId="79514c44-a18e-4aaa-84b1-18f74099d6b1" providerId="ADAL" clId="{4676737B-8D97-C040-9B66-657978748C7E}" dt="2023-11-09T17:31:42.614" v="798"/>
            <ac:spMkLst>
              <pc:docMk/>
              <pc:sldMasterMk cId="2317532505" sldId="2147483672"/>
              <pc:sldLayoutMk cId="3115124350" sldId="2147483692"/>
              <ac:spMk id="16" creationId="{A78443FA-AA1C-849A-B2FE-3B32581E4334}"/>
            </ac:spMkLst>
          </pc:spChg>
          <pc:spChg chg="mod">
            <ac:chgData name="Chuck Tomasi" userId="79514c44-a18e-4aaa-84b1-18f74099d6b1" providerId="ADAL" clId="{4676737B-8D97-C040-9B66-657978748C7E}" dt="2023-11-09T16:34:10.213" v="624" actId="207"/>
            <ac:spMkLst>
              <pc:docMk/>
              <pc:sldMasterMk cId="2317532505" sldId="2147483672"/>
              <pc:sldLayoutMk cId="3115124350" sldId="2147483692"/>
              <ac:spMk id="17" creationId="{FB0E7333-B517-32D5-995C-AEBBE16CA0AE}"/>
            </ac:spMkLst>
          </pc:spChg>
          <pc:spChg chg="mod">
            <ac:chgData name="Chuck Tomasi" userId="79514c44-a18e-4aaa-84b1-18f74099d6b1" providerId="ADAL" clId="{4676737B-8D97-C040-9B66-657978748C7E}" dt="2023-11-09T16:34:10.213" v="624" actId="207"/>
            <ac:spMkLst>
              <pc:docMk/>
              <pc:sldMasterMk cId="2317532505" sldId="2147483672"/>
              <pc:sldLayoutMk cId="3115124350" sldId="2147483692"/>
              <ac:spMk id="18" creationId="{FA1C6755-AC0C-A8F3-1CD2-A017054213D4}"/>
            </ac:spMkLst>
          </pc:spChg>
          <pc:spChg chg="mod">
            <ac:chgData name="Chuck Tomasi" userId="79514c44-a18e-4aaa-84b1-18f74099d6b1" providerId="ADAL" clId="{4676737B-8D97-C040-9B66-657978748C7E}" dt="2023-11-09T16:34:10.213" v="624" actId="207"/>
            <ac:spMkLst>
              <pc:docMk/>
              <pc:sldMasterMk cId="2317532505" sldId="2147483672"/>
              <pc:sldLayoutMk cId="3115124350" sldId="2147483692"/>
              <ac:spMk id="19" creationId="{F785CE28-4760-E43C-A23C-F2FB723E2351}"/>
            </ac:spMkLst>
          </pc:spChg>
          <pc:spChg chg="mod">
            <ac:chgData name="Chuck Tomasi" userId="79514c44-a18e-4aaa-84b1-18f74099d6b1" providerId="ADAL" clId="{4676737B-8D97-C040-9B66-657978748C7E}" dt="2023-11-09T16:34:10.213" v="624" actId="207"/>
            <ac:spMkLst>
              <pc:docMk/>
              <pc:sldMasterMk cId="2317532505" sldId="2147483672"/>
              <pc:sldLayoutMk cId="3115124350" sldId="2147483692"/>
              <ac:spMk id="20" creationId="{D153D046-D2AF-D3C0-0AF0-D995193AC422}"/>
            </ac:spMkLst>
          </pc:spChg>
          <pc:spChg chg="mod">
            <ac:chgData name="Chuck Tomasi" userId="79514c44-a18e-4aaa-84b1-18f74099d6b1" providerId="ADAL" clId="{4676737B-8D97-C040-9B66-657978748C7E}" dt="2023-11-09T16:34:10.213" v="624" actId="207"/>
            <ac:spMkLst>
              <pc:docMk/>
              <pc:sldMasterMk cId="2317532505" sldId="2147483672"/>
              <pc:sldLayoutMk cId="3115124350" sldId="2147483692"/>
              <ac:spMk id="21" creationId="{3AE2F322-F830-EBC0-AEC1-98A1A6EBA3A7}"/>
            </ac:spMkLst>
          </pc:spChg>
          <pc:spChg chg="mod">
            <ac:chgData name="Chuck Tomasi" userId="79514c44-a18e-4aaa-84b1-18f74099d6b1" providerId="ADAL" clId="{4676737B-8D97-C040-9B66-657978748C7E}" dt="2023-11-09T16:34:06.310" v="623" actId="207"/>
            <ac:spMkLst>
              <pc:docMk/>
              <pc:sldMasterMk cId="2317532505" sldId="2147483672"/>
              <pc:sldLayoutMk cId="3115124350" sldId="2147483692"/>
              <ac:spMk id="23" creationId="{E309E29C-77A1-5F26-954B-7A510962F57C}"/>
            </ac:spMkLst>
          </pc:spChg>
          <pc:spChg chg="mod">
            <ac:chgData name="Chuck Tomasi" userId="79514c44-a18e-4aaa-84b1-18f74099d6b1" providerId="ADAL" clId="{4676737B-8D97-C040-9B66-657978748C7E}" dt="2023-11-09T16:34:06.310" v="623" actId="207"/>
            <ac:spMkLst>
              <pc:docMk/>
              <pc:sldMasterMk cId="2317532505" sldId="2147483672"/>
              <pc:sldLayoutMk cId="3115124350" sldId="2147483692"/>
              <ac:spMk id="24" creationId="{2A9CEDFD-AB8C-8A95-6BB8-0C371EE21C0A}"/>
            </ac:spMkLst>
          </pc:spChg>
          <pc:spChg chg="mod">
            <ac:chgData name="Chuck Tomasi" userId="79514c44-a18e-4aaa-84b1-18f74099d6b1" providerId="ADAL" clId="{4676737B-8D97-C040-9B66-657978748C7E}" dt="2023-11-09T16:34:06.310" v="623" actId="207"/>
            <ac:spMkLst>
              <pc:docMk/>
              <pc:sldMasterMk cId="2317532505" sldId="2147483672"/>
              <pc:sldLayoutMk cId="3115124350" sldId="2147483692"/>
              <ac:spMk id="25" creationId="{26581F8C-F4A5-6F60-FDFC-958F9C5FEDCB}"/>
            </ac:spMkLst>
          </pc:spChg>
          <pc:spChg chg="mod">
            <ac:chgData name="Chuck Tomasi" userId="79514c44-a18e-4aaa-84b1-18f74099d6b1" providerId="ADAL" clId="{4676737B-8D97-C040-9B66-657978748C7E}" dt="2023-11-09T16:34:06.310" v="623" actId="207"/>
            <ac:spMkLst>
              <pc:docMk/>
              <pc:sldMasterMk cId="2317532505" sldId="2147483672"/>
              <pc:sldLayoutMk cId="3115124350" sldId="2147483692"/>
              <ac:spMk id="26" creationId="{2D2006BA-353A-F947-5BF3-8E94AE1D569D}"/>
            </ac:spMkLst>
          </pc:spChg>
          <pc:spChg chg="mod">
            <ac:chgData name="Chuck Tomasi" userId="79514c44-a18e-4aaa-84b1-18f74099d6b1" providerId="ADAL" clId="{4676737B-8D97-C040-9B66-657978748C7E}" dt="2023-11-09T16:34:06.310" v="623" actId="207"/>
            <ac:spMkLst>
              <pc:docMk/>
              <pc:sldMasterMk cId="2317532505" sldId="2147483672"/>
              <pc:sldLayoutMk cId="3115124350" sldId="2147483692"/>
              <ac:spMk id="27" creationId="{C0783C50-94D6-C63F-8341-ABAFDE6FA736}"/>
            </ac:spMkLst>
          </pc:spChg>
          <pc:spChg chg="mod">
            <ac:chgData name="Chuck Tomasi" userId="79514c44-a18e-4aaa-84b1-18f74099d6b1" providerId="ADAL" clId="{4676737B-8D97-C040-9B66-657978748C7E}" dt="2023-11-09T16:34:06.310" v="623" actId="207"/>
            <ac:spMkLst>
              <pc:docMk/>
              <pc:sldMasterMk cId="2317532505" sldId="2147483672"/>
              <pc:sldLayoutMk cId="3115124350" sldId="2147483692"/>
              <ac:spMk id="28" creationId="{2A1E753C-B23D-C35E-8DB2-00447F1C86EA}"/>
            </ac:spMkLst>
          </pc:spChg>
          <pc:spChg chg="mod">
            <ac:chgData name="Chuck Tomasi" userId="79514c44-a18e-4aaa-84b1-18f74099d6b1" providerId="ADAL" clId="{4676737B-8D97-C040-9B66-657978748C7E}" dt="2023-11-09T16:37:49.710" v="662" actId="207"/>
            <ac:spMkLst>
              <pc:docMk/>
              <pc:sldMasterMk cId="2317532505" sldId="2147483672"/>
              <pc:sldLayoutMk cId="3115124350" sldId="2147483692"/>
              <ac:spMk id="29" creationId="{95B53127-23D3-0B40-0A0F-254820ACF1E2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30" creationId="{4D9C5914-FC1E-4862-2ED7-5DCAB84E134D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31" creationId="{9D4CDE82-6EC8-528E-0DC0-3426F8AE73DD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32" creationId="{1851A62E-0D01-F10C-7542-DAFB35B7B1CD}"/>
            </ac:spMkLst>
          </pc:spChg>
          <pc:spChg chg="add mod">
            <ac:chgData name="Chuck Tomasi" userId="79514c44-a18e-4aaa-84b1-18f74099d6b1" providerId="ADAL" clId="{4676737B-8D97-C040-9B66-657978748C7E}" dt="2023-11-09T17:31:42.614" v="798"/>
            <ac:spMkLst>
              <pc:docMk/>
              <pc:sldMasterMk cId="2317532505" sldId="2147483672"/>
              <pc:sldLayoutMk cId="3115124350" sldId="2147483692"/>
              <ac:spMk id="36" creationId="{97F8460E-0642-BF56-9F1C-4096A9C0BC12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37" creationId="{2561CB49-B619-D0D5-72CE-3821D372A083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38" creationId="{7E0105D8-B5C7-0620-355A-62FF605B5F41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39" creationId="{0C572CEA-76DC-8467-2726-84C877A1D623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40" creationId="{CDB07ADF-0513-422F-4AC1-AE776919A680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41" creationId="{12EBD6C2-8C1D-DB5C-9693-29E4306B968E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42" creationId="{86DD2967-9CBB-6353-1E4D-19CCE8135C2A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43" creationId="{819ACCCD-4A42-AE51-D2BC-99F09D7E4C5C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44" creationId="{27373F46-BAB3-FAAB-B4F1-BCC3EB8072B4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45" creationId="{1A9FE0B7-BE90-8304-266C-EAF40C9557BD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46" creationId="{091F504E-2013-0D74-F5FC-92B078ED3C6E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47" creationId="{C87DFAA9-AB90-1ED2-DDA8-FE4F3A198ACA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48" creationId="{3D391D8F-21A0-A1B2-FAC3-3A5213F1B7A0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49" creationId="{0FFF8286-F9C8-93B5-18E2-72A0A4F01F8A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50" creationId="{42807C1D-192A-CE1B-2005-E9C054F4C094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51" creationId="{2368D5A1-F3D5-3E07-7017-491EE71536E0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52" creationId="{6E4ED300-55F9-4D58-1952-E6CFE6FB3C17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53" creationId="{C7E7E0B4-7E4E-9650-186F-8BD73D42B8C8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54" creationId="{E22CF3C0-32E2-DA7B-F1A5-94AA810E925F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55" creationId="{16226D61-76B2-D1DE-F637-0D2D097BEAB5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56" creationId="{6AFB1E9B-DAEB-C7A7-4DFE-5306270CA676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57" creationId="{4F4A3914-5C25-3889-16B4-6AF86B84954D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58" creationId="{2017A980-8D2D-E097-09B8-0022F9DC5A81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59" creationId="{1A5D64E0-E157-0E9A-733D-EE01D8CF728B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60" creationId="{66200861-2122-14B4-3BB9-2881E2E6D5DA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62" creationId="{2FD72426-0210-400D-4044-0BE6D5E00B2A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63" creationId="{E17C71FF-8A44-E6CD-AFA6-54E6947D0919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128" creationId="{336B7E69-7099-4368-301E-CF1D1C88FFDD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129" creationId="{4ABB9091-9252-1CCA-8D4D-563AF56E9CA0}"/>
            </ac:spMkLst>
          </pc:spChg>
          <pc:spChg chg="mod">
            <ac:chgData name="Chuck Tomasi" userId="79514c44-a18e-4aaa-84b1-18f74099d6b1" providerId="ADAL" clId="{4676737B-8D97-C040-9B66-657978748C7E}" dt="2023-11-09T19:54:06.095" v="891"/>
            <ac:spMkLst>
              <pc:docMk/>
              <pc:sldMasterMk cId="2317532505" sldId="2147483672"/>
              <pc:sldLayoutMk cId="3115124350" sldId="2147483692"/>
              <ac:spMk id="130" creationId="{A49C18CE-ECD1-ED83-3B2C-48E4D593F749}"/>
            </ac:spMkLst>
          </pc:spChg>
          <pc:grpChg chg="add mod">
            <ac:chgData name="Chuck Tomasi" userId="79514c44-a18e-4aaa-84b1-18f74099d6b1" providerId="ADAL" clId="{4676737B-8D97-C040-9B66-657978748C7E}" dt="2023-11-09T19:54:06.095" v="891"/>
            <ac:grpSpMkLst>
              <pc:docMk/>
              <pc:sldMasterMk cId="2317532505" sldId="2147483672"/>
              <pc:sldLayoutMk cId="3115124350" sldId="2147483692"/>
              <ac:grpSpMk id="5" creationId="{C450C865-32F2-6141-3954-A81A9AAAE9D1}"/>
            </ac:grpSpMkLst>
          </pc:grpChg>
          <pc:grpChg chg="del">
            <ac:chgData name="Chuck Tomasi" userId="79514c44-a18e-4aaa-84b1-18f74099d6b1" providerId="ADAL" clId="{4676737B-8D97-C040-9B66-657978748C7E}" dt="2023-11-09T17:33:17.870" v="823" actId="478"/>
            <ac:grpSpMkLst>
              <pc:docMk/>
              <pc:sldMasterMk cId="2317532505" sldId="2147483672"/>
              <pc:sldLayoutMk cId="3115124350" sldId="2147483692"/>
              <ac:grpSpMk id="39" creationId="{3253D1A1-B3AE-C3A3-14CC-A077E4C1FBC0}"/>
            </ac:grpSpMkLst>
          </pc:grpChg>
          <pc:picChg chg="add mod">
            <ac:chgData name="Chuck Tomasi" userId="79514c44-a18e-4aaa-84b1-18f74099d6b1" providerId="ADAL" clId="{4676737B-8D97-C040-9B66-657978748C7E}" dt="2023-11-09T17:28:27.120" v="746" actId="167"/>
            <ac:picMkLst>
              <pc:docMk/>
              <pc:sldMasterMk cId="2317532505" sldId="2147483672"/>
              <pc:sldLayoutMk cId="3115124350" sldId="2147483692"/>
              <ac:picMk id="3" creationId="{0EC83066-9DEF-08DD-078D-8B1232EB4D4E}"/>
            </ac:picMkLst>
          </pc:picChg>
          <pc:picChg chg="del">
            <ac:chgData name="Chuck Tomasi" userId="79514c44-a18e-4aaa-84b1-18f74099d6b1" providerId="ADAL" clId="{4676737B-8D97-C040-9B66-657978748C7E}" dt="2023-11-09T17:28:25.894" v="744" actId="478"/>
            <ac:picMkLst>
              <pc:docMk/>
              <pc:sldMasterMk cId="2317532505" sldId="2147483672"/>
              <pc:sldLayoutMk cId="3115124350" sldId="2147483692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4676737B-8D97-C040-9B66-657978748C7E}" dt="2023-11-09T17:31:41.703" v="797" actId="478"/>
            <ac:cxnSpMkLst>
              <pc:docMk/>
              <pc:sldMasterMk cId="2317532505" sldId="2147483672"/>
              <pc:sldLayoutMk cId="3115124350" sldId="2147483692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4676737B-8D97-C040-9B66-657978748C7E}" dt="2023-11-09T17:31:41.703" v="797" actId="478"/>
            <ac:cxnSpMkLst>
              <pc:docMk/>
              <pc:sldMasterMk cId="2317532505" sldId="2147483672"/>
              <pc:sldLayoutMk cId="3115124350" sldId="2147483692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4676737B-8D97-C040-9B66-657978748C7E}" dt="2023-11-09T17:31:41.703" v="797" actId="478"/>
            <ac:cxnSpMkLst>
              <pc:docMk/>
              <pc:sldMasterMk cId="2317532505" sldId="2147483672"/>
              <pc:sldLayoutMk cId="3115124350" sldId="2147483692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4676737B-8D97-C040-9B66-657978748C7E}" dt="2023-11-09T17:31:42.614" v="798"/>
            <ac:cxnSpMkLst>
              <pc:docMk/>
              <pc:sldMasterMk cId="2317532505" sldId="2147483672"/>
              <pc:sldLayoutMk cId="3115124350" sldId="2147483692"/>
              <ac:cxnSpMk id="33" creationId="{64666802-7A1E-ABB1-0973-9C3B43B77A99}"/>
            </ac:cxnSpMkLst>
          </pc:cxnChg>
          <pc:cxnChg chg="add mod">
            <ac:chgData name="Chuck Tomasi" userId="79514c44-a18e-4aaa-84b1-18f74099d6b1" providerId="ADAL" clId="{4676737B-8D97-C040-9B66-657978748C7E}" dt="2023-11-09T17:31:42.614" v="798"/>
            <ac:cxnSpMkLst>
              <pc:docMk/>
              <pc:sldMasterMk cId="2317532505" sldId="2147483672"/>
              <pc:sldLayoutMk cId="3115124350" sldId="2147483692"/>
              <ac:cxnSpMk id="34" creationId="{40EDD2DD-9C99-2320-B751-180FC740CD0C}"/>
            </ac:cxnSpMkLst>
          </pc:cxnChg>
          <pc:cxnChg chg="add mod">
            <ac:chgData name="Chuck Tomasi" userId="79514c44-a18e-4aaa-84b1-18f74099d6b1" providerId="ADAL" clId="{4676737B-8D97-C040-9B66-657978748C7E}" dt="2023-11-09T17:31:42.614" v="798"/>
            <ac:cxnSpMkLst>
              <pc:docMk/>
              <pc:sldMasterMk cId="2317532505" sldId="2147483672"/>
              <pc:sldLayoutMk cId="3115124350" sldId="2147483692"/>
              <ac:cxnSpMk id="35" creationId="{10A9D7D9-9040-7159-B933-23495234388F}"/>
            </ac:cxnSpMkLst>
          </pc:cxnChg>
        </pc:sldLayoutChg>
        <pc:sldLayoutChg chg="addSp delSp modSp mod">
          <pc:chgData name="Chuck Tomasi" userId="79514c44-a18e-4aaa-84b1-18f74099d6b1" providerId="ADAL" clId="{4676737B-8D97-C040-9B66-657978748C7E}" dt="2023-11-09T19:54:34.462" v="896"/>
          <pc:sldLayoutMkLst>
            <pc:docMk/>
            <pc:sldMasterMk cId="2317532505" sldId="2147483672"/>
            <pc:sldLayoutMk cId="2576591510" sldId="2147483693"/>
          </pc:sldLayoutMkLst>
          <pc:spChg chg="add mod">
            <ac:chgData name="Chuck Tomasi" userId="79514c44-a18e-4aaa-84b1-18f74099d6b1" providerId="ADAL" clId="{4676737B-8D97-C040-9B66-657978748C7E}" dt="2023-11-09T17:28:39.465" v="752" actId="167"/>
            <ac:spMkLst>
              <pc:docMk/>
              <pc:sldMasterMk cId="2317532505" sldId="2147483672"/>
              <pc:sldLayoutMk cId="2576591510" sldId="2147483693"/>
              <ac:spMk id="2" creationId="{49BD5B57-05F4-77CE-9B2A-F06AEFED19A4}"/>
            </ac:spMkLst>
          </pc:spChg>
          <pc:spChg chg="add mod">
            <ac:chgData name="Chuck Tomasi" userId="79514c44-a18e-4aaa-84b1-18f74099d6b1" providerId="ADAL" clId="{4676737B-8D97-C040-9B66-657978748C7E}" dt="2023-11-09T17:31:49.687" v="800"/>
            <ac:spMkLst>
              <pc:docMk/>
              <pc:sldMasterMk cId="2317532505" sldId="2147483672"/>
              <pc:sldLayoutMk cId="2576591510" sldId="2147483693"/>
              <ac:spMk id="4" creationId="{F050EBAF-CF22-162A-5123-FA9291C803B5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6" creationId="{B0B1B16D-784A-1086-85BF-FAFC4DFBB111}"/>
            </ac:spMkLst>
          </pc:spChg>
          <pc:spChg chg="del">
            <ac:chgData name="Chuck Tomasi" userId="79514c44-a18e-4aaa-84b1-18f74099d6b1" providerId="ADAL" clId="{4676737B-8D97-C040-9B66-657978748C7E}" dt="2023-11-09T17:31:49.278" v="799" actId="478"/>
            <ac:spMkLst>
              <pc:docMk/>
              <pc:sldMasterMk cId="2317532505" sldId="2147483672"/>
              <pc:sldLayoutMk cId="2576591510" sldId="2147483693"/>
              <ac:spMk id="7" creationId="{5DBC961D-11B3-FD60-DBB1-3BB5A9EF7EA8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7" creationId="{A2E92E76-E9C8-FFCB-5BBF-552924EF724D}"/>
            </ac:spMkLst>
          </pc:spChg>
          <pc:spChg chg="del">
            <ac:chgData name="Chuck Tomasi" userId="79514c44-a18e-4aaa-84b1-18f74099d6b1" providerId="ADAL" clId="{4676737B-8D97-C040-9B66-657978748C7E}" dt="2023-11-09T17:31:49.278" v="799" actId="478"/>
            <ac:spMkLst>
              <pc:docMk/>
              <pc:sldMasterMk cId="2317532505" sldId="2147483672"/>
              <pc:sldLayoutMk cId="2576591510" sldId="2147483693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8" creationId="{AC711D1D-6BC4-A3EB-2C10-EC2B21B72278}"/>
            </ac:spMkLst>
          </pc:spChg>
          <pc:spChg chg="del">
            <ac:chgData name="Chuck Tomasi" userId="79514c44-a18e-4aaa-84b1-18f74099d6b1" providerId="ADAL" clId="{4676737B-8D97-C040-9B66-657978748C7E}" dt="2023-11-09T17:28:38.254" v="750" actId="478"/>
            <ac:spMkLst>
              <pc:docMk/>
              <pc:sldMasterMk cId="2317532505" sldId="2147483672"/>
              <pc:sldLayoutMk cId="2576591510" sldId="2147483693"/>
              <ac:spMk id="9" creationId="{8F26C48C-2135-733D-8E9A-C81BAEE655C3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9" creationId="{DC6CD988-BFBC-A7BB-4A85-12BC7CB63343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10" creationId="{42D7EF23-212A-BD32-E895-D853208BDC83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11" creationId="{DDD2DD36-1362-0E3C-27CA-E5D94D5EB4C0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12" creationId="{1332988F-23E7-E05F-0A93-89F38ADB68E6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13" creationId="{33AB7814-0968-2D4A-3BD4-8FC66F8003F3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14" creationId="{78CCF1E1-B21C-C33F-5D17-CA2705B0AE00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15" creationId="{A6568001-1ED0-0F94-67A6-1E78574A3A4A}"/>
            </ac:spMkLst>
          </pc:spChg>
          <pc:spChg chg="del">
            <ac:chgData name="Chuck Tomasi" userId="79514c44-a18e-4aaa-84b1-18f74099d6b1" providerId="ADAL" clId="{4676737B-8D97-C040-9B66-657978748C7E}" dt="2023-11-09T17:31:49.278" v="799" actId="478"/>
            <ac:spMkLst>
              <pc:docMk/>
              <pc:sldMasterMk cId="2317532505" sldId="2147483672"/>
              <pc:sldLayoutMk cId="2576591510" sldId="2147483693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16" creationId="{FC19D6AB-A141-246B-A400-48A61A56C136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17" creationId="{1C833F05-F9D8-43E6-0816-DB739F0BA207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18" creationId="{97ABF8CE-84D0-2EA1-3BC8-1B23E66D6758}"/>
            </ac:spMkLst>
          </pc:spChg>
          <pc:spChg chg="mod">
            <ac:chgData name="Chuck Tomasi" userId="79514c44-a18e-4aaa-84b1-18f74099d6b1" providerId="ADAL" clId="{4676737B-8D97-C040-9B66-657978748C7E}" dt="2023-11-09T16:34:30.057" v="628" actId="207"/>
            <ac:spMkLst>
              <pc:docMk/>
              <pc:sldMasterMk cId="2317532505" sldId="2147483672"/>
              <pc:sldLayoutMk cId="2576591510" sldId="2147483693"/>
              <ac:spMk id="19" creationId="{0A728EC5-E897-7D0F-08CF-16107CBFC191}"/>
            </ac:spMkLst>
          </pc:spChg>
          <pc:spChg chg="mod">
            <ac:chgData name="Chuck Tomasi" userId="79514c44-a18e-4aaa-84b1-18f74099d6b1" providerId="ADAL" clId="{4676737B-8D97-C040-9B66-657978748C7E}" dt="2023-11-09T16:34:30.057" v="628" actId="207"/>
            <ac:spMkLst>
              <pc:docMk/>
              <pc:sldMasterMk cId="2317532505" sldId="2147483672"/>
              <pc:sldLayoutMk cId="2576591510" sldId="2147483693"/>
              <ac:spMk id="20" creationId="{E5BCE0FE-93AA-640C-4E7B-007945727080}"/>
            </ac:spMkLst>
          </pc:spChg>
          <pc:spChg chg="mod">
            <ac:chgData name="Chuck Tomasi" userId="79514c44-a18e-4aaa-84b1-18f74099d6b1" providerId="ADAL" clId="{4676737B-8D97-C040-9B66-657978748C7E}" dt="2023-11-09T16:34:30.057" v="628" actId="207"/>
            <ac:spMkLst>
              <pc:docMk/>
              <pc:sldMasterMk cId="2317532505" sldId="2147483672"/>
              <pc:sldLayoutMk cId="2576591510" sldId="2147483693"/>
              <ac:spMk id="21" creationId="{0DE364BF-9C83-0093-23B5-1BF1C4A202F7}"/>
            </ac:spMkLst>
          </pc:spChg>
          <pc:spChg chg="mod">
            <ac:chgData name="Chuck Tomasi" userId="79514c44-a18e-4aaa-84b1-18f74099d6b1" providerId="ADAL" clId="{4676737B-8D97-C040-9B66-657978748C7E}" dt="2023-11-09T16:34:30.057" v="628" actId="207"/>
            <ac:spMkLst>
              <pc:docMk/>
              <pc:sldMasterMk cId="2317532505" sldId="2147483672"/>
              <pc:sldLayoutMk cId="2576591510" sldId="2147483693"/>
              <ac:spMk id="22" creationId="{473953B3-94AB-A67C-0B03-BA948A394330}"/>
            </ac:spMkLst>
          </pc:spChg>
          <pc:spChg chg="mod">
            <ac:chgData name="Chuck Tomasi" userId="79514c44-a18e-4aaa-84b1-18f74099d6b1" providerId="ADAL" clId="{4676737B-8D97-C040-9B66-657978748C7E}" dt="2023-11-09T16:34:30.057" v="628" actId="207"/>
            <ac:spMkLst>
              <pc:docMk/>
              <pc:sldMasterMk cId="2317532505" sldId="2147483672"/>
              <pc:sldLayoutMk cId="2576591510" sldId="2147483693"/>
              <ac:spMk id="23" creationId="{97338F9B-ECFC-DD81-53B2-BEDEDE96AE43}"/>
            </ac:spMkLst>
          </pc:spChg>
          <pc:spChg chg="mod">
            <ac:chgData name="Chuck Tomasi" userId="79514c44-a18e-4aaa-84b1-18f74099d6b1" providerId="ADAL" clId="{4676737B-8D97-C040-9B66-657978748C7E}" dt="2023-11-09T16:34:30.057" v="628" actId="207"/>
            <ac:spMkLst>
              <pc:docMk/>
              <pc:sldMasterMk cId="2317532505" sldId="2147483672"/>
              <pc:sldLayoutMk cId="2576591510" sldId="2147483693"/>
              <ac:spMk id="24" creationId="{63A0084D-794A-622E-2E71-D2CED5749CEE}"/>
            </ac:spMkLst>
          </pc:spChg>
          <pc:spChg chg="mod">
            <ac:chgData name="Chuck Tomasi" userId="79514c44-a18e-4aaa-84b1-18f74099d6b1" providerId="ADAL" clId="{4676737B-8D97-C040-9B66-657978748C7E}" dt="2023-11-09T16:34:26.450" v="627" actId="207"/>
            <ac:spMkLst>
              <pc:docMk/>
              <pc:sldMasterMk cId="2317532505" sldId="2147483672"/>
              <pc:sldLayoutMk cId="2576591510" sldId="2147483693"/>
              <ac:spMk id="26" creationId="{9F5E1743-9069-E932-F3F7-87CB2C465647}"/>
            </ac:spMkLst>
          </pc:spChg>
          <pc:spChg chg="mod">
            <ac:chgData name="Chuck Tomasi" userId="79514c44-a18e-4aaa-84b1-18f74099d6b1" providerId="ADAL" clId="{4676737B-8D97-C040-9B66-657978748C7E}" dt="2023-11-09T16:34:26.450" v="627" actId="207"/>
            <ac:spMkLst>
              <pc:docMk/>
              <pc:sldMasterMk cId="2317532505" sldId="2147483672"/>
              <pc:sldLayoutMk cId="2576591510" sldId="2147483693"/>
              <ac:spMk id="27" creationId="{96AD76CD-5DDB-6BAC-EB0D-4B70C1B9EBA0}"/>
            </ac:spMkLst>
          </pc:spChg>
          <pc:spChg chg="mod">
            <ac:chgData name="Chuck Tomasi" userId="79514c44-a18e-4aaa-84b1-18f74099d6b1" providerId="ADAL" clId="{4676737B-8D97-C040-9B66-657978748C7E}" dt="2023-11-09T16:34:26.450" v="627" actId="207"/>
            <ac:spMkLst>
              <pc:docMk/>
              <pc:sldMasterMk cId="2317532505" sldId="2147483672"/>
              <pc:sldLayoutMk cId="2576591510" sldId="2147483693"/>
              <ac:spMk id="28" creationId="{7838765C-A3D3-1F22-AED9-B5B8449022F7}"/>
            </ac:spMkLst>
          </pc:spChg>
          <pc:spChg chg="mod">
            <ac:chgData name="Chuck Tomasi" userId="79514c44-a18e-4aaa-84b1-18f74099d6b1" providerId="ADAL" clId="{4676737B-8D97-C040-9B66-657978748C7E}" dt="2023-11-09T16:34:26.450" v="627" actId="207"/>
            <ac:spMkLst>
              <pc:docMk/>
              <pc:sldMasterMk cId="2317532505" sldId="2147483672"/>
              <pc:sldLayoutMk cId="2576591510" sldId="2147483693"/>
              <ac:spMk id="29" creationId="{4E6228A5-942D-BE4E-765B-74A810232B2B}"/>
            </ac:spMkLst>
          </pc:spChg>
          <pc:spChg chg="mod">
            <ac:chgData name="Chuck Tomasi" userId="79514c44-a18e-4aaa-84b1-18f74099d6b1" providerId="ADAL" clId="{4676737B-8D97-C040-9B66-657978748C7E}" dt="2023-11-09T16:34:26.450" v="627" actId="207"/>
            <ac:spMkLst>
              <pc:docMk/>
              <pc:sldMasterMk cId="2317532505" sldId="2147483672"/>
              <pc:sldLayoutMk cId="2576591510" sldId="2147483693"/>
              <ac:spMk id="30" creationId="{86FC5D11-F2DA-832E-BF67-F365BCE6EA90}"/>
            </ac:spMkLst>
          </pc:spChg>
          <pc:spChg chg="mod">
            <ac:chgData name="Chuck Tomasi" userId="79514c44-a18e-4aaa-84b1-18f74099d6b1" providerId="ADAL" clId="{4676737B-8D97-C040-9B66-657978748C7E}" dt="2023-11-09T16:37:36.574" v="660" actId="207"/>
            <ac:spMkLst>
              <pc:docMk/>
              <pc:sldMasterMk cId="2317532505" sldId="2147483672"/>
              <pc:sldLayoutMk cId="2576591510" sldId="2147483693"/>
              <ac:spMk id="31" creationId="{12F23B6D-3A97-DCBA-0185-A82990F2D5C5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32" creationId="{5DC8A33B-AA31-4260-A8CE-B5E9AC0C7044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33" creationId="{72EC027C-9244-E307-4107-9B81D4477073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34" creationId="{94C314FA-7CB5-99BE-0327-B5049E158BAC}"/>
            </ac:spMkLst>
          </pc:spChg>
          <pc:spChg chg="add mod">
            <ac:chgData name="Chuck Tomasi" userId="79514c44-a18e-4aaa-84b1-18f74099d6b1" providerId="ADAL" clId="{4676737B-8D97-C040-9B66-657978748C7E}" dt="2023-11-09T17:31:49.687" v="800"/>
            <ac:spMkLst>
              <pc:docMk/>
              <pc:sldMasterMk cId="2317532505" sldId="2147483672"/>
              <pc:sldLayoutMk cId="2576591510" sldId="2147483693"/>
              <ac:spMk id="35" creationId="{E44D0B1B-806F-0B7E-0415-4F998E786459}"/>
            </ac:spMkLst>
          </pc:spChg>
          <pc:spChg chg="add mod">
            <ac:chgData name="Chuck Tomasi" userId="79514c44-a18e-4aaa-84b1-18f74099d6b1" providerId="ADAL" clId="{4676737B-8D97-C040-9B66-657978748C7E}" dt="2023-11-09T17:31:49.687" v="800"/>
            <ac:spMkLst>
              <pc:docMk/>
              <pc:sldMasterMk cId="2317532505" sldId="2147483672"/>
              <pc:sldLayoutMk cId="2576591510" sldId="2147483693"/>
              <ac:spMk id="39" creationId="{8C08E539-9F46-197A-5B2F-A7F61DAFF788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40" creationId="{01B0A67F-7891-838D-ED1A-7FB97346B36A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41" creationId="{A88B505F-4181-DFC1-DF95-C69F23077CC5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42" creationId="{DA9481CD-14A8-D684-BC59-49DB622EAD56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43" creationId="{C6C56FFA-89FC-3FBC-91B2-8879BD94E943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44" creationId="{32EB6F0C-BAEF-13BE-20EC-8190C7ADD9A5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45" creationId="{F82D773E-BD5D-879E-4F93-D4683248406B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46" creationId="{7CF9D759-31CF-C3E3-6E63-86A7F45CAAB2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47" creationId="{AF5970F2-12FD-42F3-F26A-A6C84D1E25C1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48" creationId="{62EF3637-6EB1-B65F-F88D-B868B04F2002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49" creationId="{7387BC91-F1D7-EBB6-B58A-9D36B069EE66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50" creationId="{C3EFD3A0-41D3-5206-386B-81A5808345C0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51" creationId="{8E633BFC-FA52-1E90-53B8-77F55DC3A5B0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52" creationId="{30308BCF-33A3-62F9-4623-6C772E271D58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53" creationId="{2FCC0E03-64AC-1998-C57D-9EAF9D4726EA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54" creationId="{725DDD46-4C2C-C2FD-CA6F-A08C0F9C0D59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55" creationId="{84A6276F-3223-666F-30B7-A0B626794574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56" creationId="{197709F6-4133-F21E-F3E2-5AAAD6AA2E68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57" creationId="{21CEC8A2-37D8-5E8E-B57D-DA240DEF2D02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58" creationId="{6C35579B-1336-0B86-CE41-7667E1733EAD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59" creationId="{A31BFF48-D3A9-6463-015D-00CCCE68A92E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60" creationId="{F65C06B1-4677-E19F-B1DE-8E314466CF39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62" creationId="{530A045C-B8E8-F915-C1E9-C14673BA4A7E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63" creationId="{E0450917-74AB-168C-37AB-B835FE0FC018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128" creationId="{9D4DD239-907E-1356-227B-B94203615028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129" creationId="{F7E9EAF7-07AC-254E-1C07-0B3D20123659}"/>
            </ac:spMkLst>
          </pc:spChg>
          <pc:spChg chg="mod">
            <ac:chgData name="Chuck Tomasi" userId="79514c44-a18e-4aaa-84b1-18f74099d6b1" providerId="ADAL" clId="{4676737B-8D97-C040-9B66-657978748C7E}" dt="2023-11-09T19:54:34.462" v="896"/>
            <ac:spMkLst>
              <pc:docMk/>
              <pc:sldMasterMk cId="2317532505" sldId="2147483672"/>
              <pc:sldLayoutMk cId="2576591510" sldId="2147483693"/>
              <ac:spMk id="130" creationId="{C121855F-00EF-1EB9-23EF-1FC5020B5B2A}"/>
            </ac:spMkLst>
          </pc:spChg>
          <pc:grpChg chg="add mod">
            <ac:chgData name="Chuck Tomasi" userId="79514c44-a18e-4aaa-84b1-18f74099d6b1" providerId="ADAL" clId="{4676737B-8D97-C040-9B66-657978748C7E}" dt="2023-11-09T19:54:34.462" v="896"/>
            <ac:grpSpMkLst>
              <pc:docMk/>
              <pc:sldMasterMk cId="2317532505" sldId="2147483672"/>
              <pc:sldLayoutMk cId="2576591510" sldId="2147483693"/>
              <ac:grpSpMk id="5" creationId="{4936DF6C-74A6-2832-D00B-E9D64FE135FF}"/>
            </ac:grpSpMkLst>
          </pc:grpChg>
          <pc:grpChg chg="del">
            <ac:chgData name="Chuck Tomasi" userId="79514c44-a18e-4aaa-84b1-18f74099d6b1" providerId="ADAL" clId="{4676737B-8D97-C040-9B66-657978748C7E}" dt="2023-11-09T17:33:09.488" v="821" actId="478"/>
            <ac:grpSpMkLst>
              <pc:docMk/>
              <pc:sldMasterMk cId="2317532505" sldId="2147483672"/>
              <pc:sldLayoutMk cId="2576591510" sldId="2147483693"/>
              <ac:grpSpMk id="34" creationId="{25FCB4EC-58D3-338F-6210-916183C09278}"/>
            </ac:grpSpMkLst>
          </pc:grpChg>
          <pc:picChg chg="add mod">
            <ac:chgData name="Chuck Tomasi" userId="79514c44-a18e-4aaa-84b1-18f74099d6b1" providerId="ADAL" clId="{4676737B-8D97-C040-9B66-657978748C7E}" dt="2023-11-09T17:28:39.465" v="752" actId="167"/>
            <ac:picMkLst>
              <pc:docMk/>
              <pc:sldMasterMk cId="2317532505" sldId="2147483672"/>
              <pc:sldLayoutMk cId="2576591510" sldId="2147483693"/>
              <ac:picMk id="3" creationId="{67921C2A-5937-B2C4-E917-DCDD2422EF70}"/>
            </ac:picMkLst>
          </pc:picChg>
          <pc:picChg chg="del">
            <ac:chgData name="Chuck Tomasi" userId="79514c44-a18e-4aaa-84b1-18f74099d6b1" providerId="ADAL" clId="{4676737B-8D97-C040-9B66-657978748C7E}" dt="2023-11-09T17:28:38.254" v="750" actId="478"/>
            <ac:picMkLst>
              <pc:docMk/>
              <pc:sldMasterMk cId="2317532505" sldId="2147483672"/>
              <pc:sldLayoutMk cId="2576591510" sldId="2147483693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4676737B-8D97-C040-9B66-657978748C7E}" dt="2023-11-09T17:31:49.278" v="799" actId="478"/>
            <ac:cxnSpMkLst>
              <pc:docMk/>
              <pc:sldMasterMk cId="2317532505" sldId="2147483672"/>
              <pc:sldLayoutMk cId="2576591510" sldId="2147483693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4676737B-8D97-C040-9B66-657978748C7E}" dt="2023-11-09T17:31:49.278" v="799" actId="478"/>
            <ac:cxnSpMkLst>
              <pc:docMk/>
              <pc:sldMasterMk cId="2317532505" sldId="2147483672"/>
              <pc:sldLayoutMk cId="2576591510" sldId="2147483693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4676737B-8D97-C040-9B66-657978748C7E}" dt="2023-11-09T17:31:49.278" v="799" actId="478"/>
            <ac:cxnSpMkLst>
              <pc:docMk/>
              <pc:sldMasterMk cId="2317532505" sldId="2147483672"/>
              <pc:sldLayoutMk cId="2576591510" sldId="2147483693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4676737B-8D97-C040-9B66-657978748C7E}" dt="2023-11-09T17:31:49.687" v="800"/>
            <ac:cxnSpMkLst>
              <pc:docMk/>
              <pc:sldMasterMk cId="2317532505" sldId="2147483672"/>
              <pc:sldLayoutMk cId="2576591510" sldId="2147483693"/>
              <ac:cxnSpMk id="36" creationId="{9DA5AA1A-D6EA-16A9-ACCA-BE593F9EB3FC}"/>
            </ac:cxnSpMkLst>
          </pc:cxnChg>
          <pc:cxnChg chg="add mod">
            <ac:chgData name="Chuck Tomasi" userId="79514c44-a18e-4aaa-84b1-18f74099d6b1" providerId="ADAL" clId="{4676737B-8D97-C040-9B66-657978748C7E}" dt="2023-11-09T17:31:49.687" v="800"/>
            <ac:cxnSpMkLst>
              <pc:docMk/>
              <pc:sldMasterMk cId="2317532505" sldId="2147483672"/>
              <pc:sldLayoutMk cId="2576591510" sldId="2147483693"/>
              <ac:cxnSpMk id="37" creationId="{E3A350F4-43CC-5F76-5F92-5228CF0217CE}"/>
            </ac:cxnSpMkLst>
          </pc:cxnChg>
          <pc:cxnChg chg="add mod">
            <ac:chgData name="Chuck Tomasi" userId="79514c44-a18e-4aaa-84b1-18f74099d6b1" providerId="ADAL" clId="{4676737B-8D97-C040-9B66-657978748C7E}" dt="2023-11-09T17:31:49.687" v="800"/>
            <ac:cxnSpMkLst>
              <pc:docMk/>
              <pc:sldMasterMk cId="2317532505" sldId="2147483672"/>
              <pc:sldLayoutMk cId="2576591510" sldId="2147483693"/>
              <ac:cxnSpMk id="38" creationId="{EFE9EF48-A03A-DF2C-8545-9C237D795C04}"/>
            </ac:cxnSpMkLst>
          </pc:cxnChg>
        </pc:sldLayoutChg>
        <pc:sldLayoutChg chg="addSp delSp modSp mod">
          <pc:chgData name="Chuck Tomasi" userId="79514c44-a18e-4aaa-84b1-18f74099d6b1" providerId="ADAL" clId="{4676737B-8D97-C040-9B66-657978748C7E}" dt="2023-11-09T19:54:53.458" v="898"/>
          <pc:sldLayoutMkLst>
            <pc:docMk/>
            <pc:sldMasterMk cId="2317532505" sldId="2147483672"/>
            <pc:sldLayoutMk cId="609928305" sldId="2147483694"/>
          </pc:sldLayoutMkLst>
          <pc:spChg chg="add mod">
            <ac:chgData name="Chuck Tomasi" userId="79514c44-a18e-4aaa-84b1-18f74099d6b1" providerId="ADAL" clId="{4676737B-8D97-C040-9B66-657978748C7E}" dt="2023-11-09T17:28:53.255" v="758" actId="167"/>
            <ac:spMkLst>
              <pc:docMk/>
              <pc:sldMasterMk cId="2317532505" sldId="2147483672"/>
              <pc:sldLayoutMk cId="609928305" sldId="2147483694"/>
              <ac:spMk id="2" creationId="{935DBE74-99EA-7AA3-831B-AAAC6A38D373}"/>
            </ac:spMkLst>
          </pc:spChg>
          <pc:spChg chg="add mod">
            <ac:chgData name="Chuck Tomasi" userId="79514c44-a18e-4aaa-84b1-18f74099d6b1" providerId="ADAL" clId="{4676737B-8D97-C040-9B66-657978748C7E}" dt="2023-11-09T17:31:57.881" v="802"/>
            <ac:spMkLst>
              <pc:docMk/>
              <pc:sldMasterMk cId="2317532505" sldId="2147483672"/>
              <pc:sldLayoutMk cId="609928305" sldId="2147483694"/>
              <ac:spMk id="4" creationId="{71C89B11-4056-66D1-72B2-0A1A406F8C02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6" creationId="{8E5B292A-E476-9D02-3FDD-A20019BA36F3}"/>
            </ac:spMkLst>
          </pc:spChg>
          <pc:spChg chg="del">
            <ac:chgData name="Chuck Tomasi" userId="79514c44-a18e-4aaa-84b1-18f74099d6b1" providerId="ADAL" clId="{4676737B-8D97-C040-9B66-657978748C7E}" dt="2023-11-09T17:31:55.030" v="801" actId="478"/>
            <ac:spMkLst>
              <pc:docMk/>
              <pc:sldMasterMk cId="2317532505" sldId="2147483672"/>
              <pc:sldLayoutMk cId="609928305" sldId="2147483694"/>
              <ac:spMk id="7" creationId="{5DBC961D-11B3-FD60-DBB1-3BB5A9EF7EA8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7" creationId="{EA07DE51-F851-4BAB-39EB-E514BB39B595}"/>
            </ac:spMkLst>
          </pc:spChg>
          <pc:spChg chg="del">
            <ac:chgData name="Chuck Tomasi" userId="79514c44-a18e-4aaa-84b1-18f74099d6b1" providerId="ADAL" clId="{4676737B-8D97-C040-9B66-657978748C7E}" dt="2023-11-09T17:31:55.030" v="801" actId="478"/>
            <ac:spMkLst>
              <pc:docMk/>
              <pc:sldMasterMk cId="2317532505" sldId="2147483672"/>
              <pc:sldLayoutMk cId="609928305" sldId="2147483694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8" creationId="{E05857A8-7A03-1E59-BDE5-E3E76E9DF41C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9" creationId="{1A1FB76A-2580-A507-702B-E455187EBAE4}"/>
            </ac:spMkLst>
          </pc:spChg>
          <pc:spChg chg="del">
            <ac:chgData name="Chuck Tomasi" userId="79514c44-a18e-4aaa-84b1-18f74099d6b1" providerId="ADAL" clId="{4676737B-8D97-C040-9B66-657978748C7E}" dt="2023-11-09T17:28:51.037" v="756" actId="478"/>
            <ac:spMkLst>
              <pc:docMk/>
              <pc:sldMasterMk cId="2317532505" sldId="2147483672"/>
              <pc:sldLayoutMk cId="609928305" sldId="2147483694"/>
              <ac:spMk id="9" creationId="{8F26C48C-2135-733D-8E9A-C81BAEE655C3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10" creationId="{1351E670-2410-B886-B7C1-841FE19AF527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11" creationId="{FDDBA7BF-399F-B809-0BBA-13ADBBE6977E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12" creationId="{0C34F9BC-B099-912C-A431-6BF82E5671B7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13" creationId="{1BE02B96-5B74-59DF-FD32-8A79BB6D5546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14" creationId="{A6EC227D-02CD-9B59-4A71-E092224A256A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15" creationId="{AAE42751-07D1-604E-2B00-92D27FBAD7EE}"/>
            </ac:spMkLst>
          </pc:spChg>
          <pc:spChg chg="del">
            <ac:chgData name="Chuck Tomasi" userId="79514c44-a18e-4aaa-84b1-18f74099d6b1" providerId="ADAL" clId="{4676737B-8D97-C040-9B66-657978748C7E}" dt="2023-11-09T17:31:55.030" v="801" actId="478"/>
            <ac:spMkLst>
              <pc:docMk/>
              <pc:sldMasterMk cId="2317532505" sldId="2147483672"/>
              <pc:sldLayoutMk cId="609928305" sldId="2147483694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16" creationId="{D5D8D3AA-EC0C-89B3-E346-58A330B9D1BC}"/>
            </ac:spMkLst>
          </pc:spChg>
          <pc:spChg chg="mod">
            <ac:chgData name="Chuck Tomasi" userId="79514c44-a18e-4aaa-84b1-18f74099d6b1" providerId="ADAL" clId="{4676737B-8D97-C040-9B66-657978748C7E}" dt="2023-11-09T19:51:23.637" v="872" actId="207"/>
            <ac:spMkLst>
              <pc:docMk/>
              <pc:sldMasterMk cId="2317532505" sldId="2147483672"/>
              <pc:sldLayoutMk cId="609928305" sldId="2147483694"/>
              <ac:spMk id="17" creationId="{E91468B7-66B6-4D98-6AA8-B9D7A4B703FF}"/>
            </ac:spMkLst>
          </pc:spChg>
          <pc:spChg chg="mod">
            <ac:chgData name="Chuck Tomasi" userId="79514c44-a18e-4aaa-84b1-18f74099d6b1" providerId="ADAL" clId="{4676737B-8D97-C040-9B66-657978748C7E}" dt="2023-11-09T19:51:23.637" v="872" actId="207"/>
            <ac:spMkLst>
              <pc:docMk/>
              <pc:sldMasterMk cId="2317532505" sldId="2147483672"/>
              <pc:sldLayoutMk cId="609928305" sldId="2147483694"/>
              <ac:spMk id="18" creationId="{477DA1D2-5A1D-A376-1342-4E29755B1EA5}"/>
            </ac:spMkLst>
          </pc:spChg>
          <pc:spChg chg="mod">
            <ac:chgData name="Chuck Tomasi" userId="79514c44-a18e-4aaa-84b1-18f74099d6b1" providerId="ADAL" clId="{4676737B-8D97-C040-9B66-657978748C7E}" dt="2023-11-09T19:51:23.637" v="872" actId="207"/>
            <ac:spMkLst>
              <pc:docMk/>
              <pc:sldMasterMk cId="2317532505" sldId="2147483672"/>
              <pc:sldLayoutMk cId="609928305" sldId="2147483694"/>
              <ac:spMk id="19" creationId="{1A69343C-C27A-C851-A522-ED5E5F912B4A}"/>
            </ac:spMkLst>
          </pc:spChg>
          <pc:spChg chg="mod">
            <ac:chgData name="Chuck Tomasi" userId="79514c44-a18e-4aaa-84b1-18f74099d6b1" providerId="ADAL" clId="{4676737B-8D97-C040-9B66-657978748C7E}" dt="2023-11-09T19:51:23.637" v="872" actId="207"/>
            <ac:spMkLst>
              <pc:docMk/>
              <pc:sldMasterMk cId="2317532505" sldId="2147483672"/>
              <pc:sldLayoutMk cId="609928305" sldId="2147483694"/>
              <ac:spMk id="20" creationId="{69CD187C-0A69-1420-08B5-16F0067DE6D4}"/>
            </ac:spMkLst>
          </pc:spChg>
          <pc:spChg chg="mod">
            <ac:chgData name="Chuck Tomasi" userId="79514c44-a18e-4aaa-84b1-18f74099d6b1" providerId="ADAL" clId="{4676737B-8D97-C040-9B66-657978748C7E}" dt="2023-11-09T19:51:23.637" v="872" actId="207"/>
            <ac:spMkLst>
              <pc:docMk/>
              <pc:sldMasterMk cId="2317532505" sldId="2147483672"/>
              <pc:sldLayoutMk cId="609928305" sldId="2147483694"/>
              <ac:spMk id="21" creationId="{FBEB6526-539D-0C85-A590-14F887282A8A}"/>
            </ac:spMkLst>
          </pc:spChg>
          <pc:spChg chg="mod">
            <ac:chgData name="Chuck Tomasi" userId="79514c44-a18e-4aaa-84b1-18f74099d6b1" providerId="ADAL" clId="{4676737B-8D97-C040-9B66-657978748C7E}" dt="2023-11-09T19:51:23.637" v="872" actId="207"/>
            <ac:spMkLst>
              <pc:docMk/>
              <pc:sldMasterMk cId="2317532505" sldId="2147483672"/>
              <pc:sldLayoutMk cId="609928305" sldId="2147483694"/>
              <ac:spMk id="22" creationId="{9FC0E66E-1E6E-C769-1C46-5876AEFF4C74}"/>
            </ac:spMkLst>
          </pc:spChg>
          <pc:spChg chg="mod">
            <ac:chgData name="Chuck Tomasi" userId="79514c44-a18e-4aaa-84b1-18f74099d6b1" providerId="ADAL" clId="{4676737B-8D97-C040-9B66-657978748C7E}" dt="2023-11-09T19:51:23.637" v="872" actId="207"/>
            <ac:spMkLst>
              <pc:docMk/>
              <pc:sldMasterMk cId="2317532505" sldId="2147483672"/>
              <pc:sldLayoutMk cId="609928305" sldId="2147483694"/>
              <ac:spMk id="23" creationId="{BC25F2DA-7EB8-1484-52A0-334DCFEB9830}"/>
            </ac:spMkLst>
          </pc:spChg>
          <pc:spChg chg="mod">
            <ac:chgData name="Chuck Tomasi" userId="79514c44-a18e-4aaa-84b1-18f74099d6b1" providerId="ADAL" clId="{4676737B-8D97-C040-9B66-657978748C7E}" dt="2023-11-09T16:34:47.460" v="631" actId="207"/>
            <ac:spMkLst>
              <pc:docMk/>
              <pc:sldMasterMk cId="2317532505" sldId="2147483672"/>
              <pc:sldLayoutMk cId="609928305" sldId="2147483694"/>
              <ac:spMk id="25" creationId="{AE0C47D5-C4C6-74CE-75C1-3EEA559A17A9}"/>
            </ac:spMkLst>
          </pc:spChg>
          <pc:spChg chg="mod">
            <ac:chgData name="Chuck Tomasi" userId="79514c44-a18e-4aaa-84b1-18f74099d6b1" providerId="ADAL" clId="{4676737B-8D97-C040-9B66-657978748C7E}" dt="2023-11-09T16:34:47.460" v="631" actId="207"/>
            <ac:spMkLst>
              <pc:docMk/>
              <pc:sldMasterMk cId="2317532505" sldId="2147483672"/>
              <pc:sldLayoutMk cId="609928305" sldId="2147483694"/>
              <ac:spMk id="26" creationId="{DBF09DC4-243B-B92B-5CE2-9E4EE243D93D}"/>
            </ac:spMkLst>
          </pc:spChg>
          <pc:spChg chg="mod">
            <ac:chgData name="Chuck Tomasi" userId="79514c44-a18e-4aaa-84b1-18f74099d6b1" providerId="ADAL" clId="{4676737B-8D97-C040-9B66-657978748C7E}" dt="2023-11-09T16:34:47.460" v="631" actId="207"/>
            <ac:spMkLst>
              <pc:docMk/>
              <pc:sldMasterMk cId="2317532505" sldId="2147483672"/>
              <pc:sldLayoutMk cId="609928305" sldId="2147483694"/>
              <ac:spMk id="27" creationId="{ED849A87-A013-6C6B-B577-4BA3A301C155}"/>
            </ac:spMkLst>
          </pc:spChg>
          <pc:spChg chg="mod">
            <ac:chgData name="Chuck Tomasi" userId="79514c44-a18e-4aaa-84b1-18f74099d6b1" providerId="ADAL" clId="{4676737B-8D97-C040-9B66-657978748C7E}" dt="2023-11-09T16:34:47.460" v="631" actId="207"/>
            <ac:spMkLst>
              <pc:docMk/>
              <pc:sldMasterMk cId="2317532505" sldId="2147483672"/>
              <pc:sldLayoutMk cId="609928305" sldId="2147483694"/>
              <ac:spMk id="28" creationId="{99E87CC6-D73F-CA86-63EE-BA00E287F8C8}"/>
            </ac:spMkLst>
          </pc:spChg>
          <pc:spChg chg="mod">
            <ac:chgData name="Chuck Tomasi" userId="79514c44-a18e-4aaa-84b1-18f74099d6b1" providerId="ADAL" clId="{4676737B-8D97-C040-9B66-657978748C7E}" dt="2023-11-09T16:37:25.033" v="658" actId="207"/>
            <ac:spMkLst>
              <pc:docMk/>
              <pc:sldMasterMk cId="2317532505" sldId="2147483672"/>
              <pc:sldLayoutMk cId="609928305" sldId="2147483694"/>
              <ac:spMk id="29" creationId="{D5FF9625-0FF3-DEE0-0442-0401097C0263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30" creationId="{923F61A5-835F-0823-4CDA-496A6CDFB22F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31" creationId="{F3FECBFA-254B-EFD0-FF5D-2CB84C142B68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32" creationId="{76ED5122-91EA-B8DD-B6EE-A50B9D15ED7A}"/>
            </ac:spMkLst>
          </pc:spChg>
          <pc:spChg chg="add mod">
            <ac:chgData name="Chuck Tomasi" userId="79514c44-a18e-4aaa-84b1-18f74099d6b1" providerId="ADAL" clId="{4676737B-8D97-C040-9B66-657978748C7E}" dt="2023-11-09T17:31:57.881" v="802"/>
            <ac:spMkLst>
              <pc:docMk/>
              <pc:sldMasterMk cId="2317532505" sldId="2147483672"/>
              <pc:sldLayoutMk cId="609928305" sldId="2147483694"/>
              <ac:spMk id="33" creationId="{2AB32643-8588-077C-6B54-4AFCE9BB35A8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34" creationId="{B81EB97B-6203-6304-2E4F-B44B0097E833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35" creationId="{114682DB-5885-5D3B-307E-53144D0F0692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36" creationId="{6236B51A-50B0-A88E-3CA2-46F60D5D0AFA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37" creationId="{6ACB950E-71E5-17E5-6046-C8CC86E5BDF1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38" creationId="{365C4906-B9E3-36D7-BF2C-C957252D5982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39" creationId="{BFE5C8A4-9210-96BF-6F6B-822345F08915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40" creationId="{E1328002-33DF-B6D0-4E4C-B8B02BAF427C}"/>
            </ac:spMkLst>
          </pc:spChg>
          <pc:spChg chg="add mod">
            <ac:chgData name="Chuck Tomasi" userId="79514c44-a18e-4aaa-84b1-18f74099d6b1" providerId="ADAL" clId="{4676737B-8D97-C040-9B66-657978748C7E}" dt="2023-11-09T17:31:57.881" v="802"/>
            <ac:spMkLst>
              <pc:docMk/>
              <pc:sldMasterMk cId="2317532505" sldId="2147483672"/>
              <pc:sldLayoutMk cId="609928305" sldId="2147483694"/>
              <ac:spMk id="44" creationId="{1D830BB2-6EF0-7912-CCAD-0A72484947C1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45" creationId="{F7B4333C-90FA-53B8-4616-8E14D9917E84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46" creationId="{BDD260F6-07F2-0E96-9051-A944AEFB729A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47" creationId="{EC54FAA3-2E90-7832-EFDC-546E2B17F33A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48" creationId="{25B09131-7D9D-713E-51C4-B80BD730998D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49" creationId="{01261197-0713-6C42-4089-41622C92864F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50" creationId="{84929942-019D-3B07-3488-21B0BD733C49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51" creationId="{C6A30E76-4F5B-1CBA-CB23-C834719A07B6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52" creationId="{7A339AEA-5019-00D6-9484-6209505C0C83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53" creationId="{810C5649-8207-CAB0-EF8A-0D98768DCF59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54" creationId="{35272E73-9E3D-8103-5684-03067C318DEE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55" creationId="{D16E6F67-ED99-9B42-BD24-492AE78D76C1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56" creationId="{2AC72B21-2E01-984D-0513-94EEEC98B8F5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57" creationId="{BC931344-BBE1-217F-6B7E-C40EAD892559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58" creationId="{5213242B-1618-6C5A-881A-159248BC43C2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59" creationId="{EBCD5581-31E1-84F5-1B07-F902115D655C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60" creationId="{4BD685D2-BD5F-0A4A-8343-816FBF7AD033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62" creationId="{57CD31A6-0D3C-25B4-27A1-8D0B6265F6DA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63" creationId="{0FC1C98A-C761-0097-E54D-899497A3AFDD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128" creationId="{C04120EF-5365-6B1D-C23C-72F8EA4E469E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129" creationId="{C2BA270B-C244-29A5-F99E-0317DC96CCD4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130" creationId="{294DF792-A0A3-0D08-AF0D-350A00ECDB15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131" creationId="{048A39CE-7D60-D71D-AA68-8BF1E669F706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132" creationId="{4CD33D61-E0D6-7F75-10E1-A19B47D0CB1F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133" creationId="{77B129C1-6BA4-DA21-C0D7-234CA13CA0D8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134" creationId="{C1683769-3C10-7CA6-4A02-2F053C0BCE26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135" creationId="{38D352B1-D7FE-7A5C-4A74-DE1CDF88F8F4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136" creationId="{2E4763DC-E41F-BC43-D76B-904E8E388A17}"/>
            </ac:spMkLst>
          </pc:spChg>
          <pc:spChg chg="mod">
            <ac:chgData name="Chuck Tomasi" userId="79514c44-a18e-4aaa-84b1-18f74099d6b1" providerId="ADAL" clId="{4676737B-8D97-C040-9B66-657978748C7E}" dt="2023-11-09T19:54:53.458" v="898"/>
            <ac:spMkLst>
              <pc:docMk/>
              <pc:sldMasterMk cId="2317532505" sldId="2147483672"/>
              <pc:sldLayoutMk cId="609928305" sldId="2147483694"/>
              <ac:spMk id="137" creationId="{7542ADF0-7313-A0BE-3EAE-6B95B4787BDE}"/>
            </ac:spMkLst>
          </pc:spChg>
          <pc:grpChg chg="add mod">
            <ac:chgData name="Chuck Tomasi" userId="79514c44-a18e-4aaa-84b1-18f74099d6b1" providerId="ADAL" clId="{4676737B-8D97-C040-9B66-657978748C7E}" dt="2023-11-09T19:54:53.458" v="898"/>
            <ac:grpSpMkLst>
              <pc:docMk/>
              <pc:sldMasterMk cId="2317532505" sldId="2147483672"/>
              <pc:sldLayoutMk cId="609928305" sldId="2147483694"/>
              <ac:grpSpMk id="5" creationId="{7A7FA08F-3D56-467A-B7A2-B59D6DC0F458}"/>
            </ac:grpSpMkLst>
          </pc:grpChg>
          <pc:grpChg chg="del">
            <ac:chgData name="Chuck Tomasi" userId="79514c44-a18e-4aaa-84b1-18f74099d6b1" providerId="ADAL" clId="{4676737B-8D97-C040-9B66-657978748C7E}" dt="2023-11-09T17:33:01.981" v="819" actId="478"/>
            <ac:grpSpMkLst>
              <pc:docMk/>
              <pc:sldMasterMk cId="2317532505" sldId="2147483672"/>
              <pc:sldLayoutMk cId="609928305" sldId="2147483694"/>
              <ac:grpSpMk id="40" creationId="{E3724B8C-5DF7-380D-26DF-EA7D8B5E55EE}"/>
            </ac:grpSpMkLst>
          </pc:grpChg>
          <pc:picChg chg="add mod">
            <ac:chgData name="Chuck Tomasi" userId="79514c44-a18e-4aaa-84b1-18f74099d6b1" providerId="ADAL" clId="{4676737B-8D97-C040-9B66-657978748C7E}" dt="2023-11-09T17:28:53.255" v="758" actId="167"/>
            <ac:picMkLst>
              <pc:docMk/>
              <pc:sldMasterMk cId="2317532505" sldId="2147483672"/>
              <pc:sldLayoutMk cId="609928305" sldId="2147483694"/>
              <ac:picMk id="3" creationId="{9238130A-8D8A-0AEF-E836-230F6F97C9FA}"/>
            </ac:picMkLst>
          </pc:picChg>
          <pc:picChg chg="del">
            <ac:chgData name="Chuck Tomasi" userId="79514c44-a18e-4aaa-84b1-18f74099d6b1" providerId="ADAL" clId="{4676737B-8D97-C040-9B66-657978748C7E}" dt="2023-11-09T17:28:51.037" v="756" actId="478"/>
            <ac:picMkLst>
              <pc:docMk/>
              <pc:sldMasterMk cId="2317532505" sldId="2147483672"/>
              <pc:sldLayoutMk cId="609928305" sldId="2147483694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4676737B-8D97-C040-9B66-657978748C7E}" dt="2023-11-09T17:31:55.030" v="801" actId="478"/>
            <ac:cxnSpMkLst>
              <pc:docMk/>
              <pc:sldMasterMk cId="2317532505" sldId="2147483672"/>
              <pc:sldLayoutMk cId="609928305" sldId="2147483694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4676737B-8D97-C040-9B66-657978748C7E}" dt="2023-11-09T17:31:55.030" v="801" actId="478"/>
            <ac:cxnSpMkLst>
              <pc:docMk/>
              <pc:sldMasterMk cId="2317532505" sldId="2147483672"/>
              <pc:sldLayoutMk cId="609928305" sldId="2147483694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4676737B-8D97-C040-9B66-657978748C7E}" dt="2023-11-09T17:31:55.030" v="801" actId="478"/>
            <ac:cxnSpMkLst>
              <pc:docMk/>
              <pc:sldMasterMk cId="2317532505" sldId="2147483672"/>
              <pc:sldLayoutMk cId="609928305" sldId="2147483694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4676737B-8D97-C040-9B66-657978748C7E}" dt="2023-11-09T17:31:57.881" v="802"/>
            <ac:cxnSpMkLst>
              <pc:docMk/>
              <pc:sldMasterMk cId="2317532505" sldId="2147483672"/>
              <pc:sldLayoutMk cId="609928305" sldId="2147483694"/>
              <ac:cxnSpMk id="41" creationId="{9AD3EB31-ACC1-E9AB-472B-687894BF9BA9}"/>
            </ac:cxnSpMkLst>
          </pc:cxnChg>
          <pc:cxnChg chg="add mod">
            <ac:chgData name="Chuck Tomasi" userId="79514c44-a18e-4aaa-84b1-18f74099d6b1" providerId="ADAL" clId="{4676737B-8D97-C040-9B66-657978748C7E}" dt="2023-11-09T17:31:57.881" v="802"/>
            <ac:cxnSpMkLst>
              <pc:docMk/>
              <pc:sldMasterMk cId="2317532505" sldId="2147483672"/>
              <pc:sldLayoutMk cId="609928305" sldId="2147483694"/>
              <ac:cxnSpMk id="42" creationId="{5E660A35-F497-690B-05D5-ACCFED869C99}"/>
            </ac:cxnSpMkLst>
          </pc:cxnChg>
          <pc:cxnChg chg="add mod">
            <ac:chgData name="Chuck Tomasi" userId="79514c44-a18e-4aaa-84b1-18f74099d6b1" providerId="ADAL" clId="{4676737B-8D97-C040-9B66-657978748C7E}" dt="2023-11-09T17:31:57.881" v="802"/>
            <ac:cxnSpMkLst>
              <pc:docMk/>
              <pc:sldMasterMk cId="2317532505" sldId="2147483672"/>
              <pc:sldLayoutMk cId="609928305" sldId="2147483694"/>
              <ac:cxnSpMk id="43" creationId="{6A956EEF-E9F0-9D73-57FF-B08A614FBF12}"/>
            </ac:cxnSpMkLst>
          </pc:cxnChg>
        </pc:sldLayoutChg>
        <pc:sldLayoutChg chg="addSp delSp modSp mod">
          <pc:chgData name="Chuck Tomasi" userId="79514c44-a18e-4aaa-84b1-18f74099d6b1" providerId="ADAL" clId="{4676737B-8D97-C040-9B66-657978748C7E}" dt="2023-11-09T19:55:10.359" v="901"/>
          <pc:sldLayoutMkLst>
            <pc:docMk/>
            <pc:sldMasterMk cId="2317532505" sldId="2147483672"/>
            <pc:sldLayoutMk cId="832540068" sldId="2147483695"/>
          </pc:sldLayoutMkLst>
          <pc:spChg chg="add del mod">
            <ac:chgData name="Chuck Tomasi" userId="79514c44-a18e-4aaa-84b1-18f74099d6b1" providerId="ADAL" clId="{4676737B-8D97-C040-9B66-657978748C7E}" dt="2023-11-09T16:35:17.495" v="636" actId="478"/>
            <ac:spMkLst>
              <pc:docMk/>
              <pc:sldMasterMk cId="2317532505" sldId="2147483672"/>
              <pc:sldLayoutMk cId="832540068" sldId="2147483695"/>
              <ac:spMk id="2" creationId="{CCA0A506-D707-1653-9205-3DDCBA7F5E2B}"/>
            </ac:spMkLst>
          </pc:spChg>
          <pc:spChg chg="add mod">
            <ac:chgData name="Chuck Tomasi" userId="79514c44-a18e-4aaa-84b1-18f74099d6b1" providerId="ADAL" clId="{4676737B-8D97-C040-9B66-657978748C7E}" dt="2023-11-09T17:29:06.669" v="764" actId="167"/>
            <ac:spMkLst>
              <pc:docMk/>
              <pc:sldMasterMk cId="2317532505" sldId="2147483672"/>
              <pc:sldLayoutMk cId="832540068" sldId="2147483695"/>
              <ac:spMk id="3" creationId="{6C6436FF-B7A5-2CE1-A21A-CF63DAE2D80D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5" creationId="{9B61D84D-858C-E3C3-F92B-13F96BC72D58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6" creationId="{833FC89E-1294-CB1B-67FD-C4642FE1A74F}"/>
            </ac:spMkLst>
          </pc:spChg>
          <pc:spChg chg="del">
            <ac:chgData name="Chuck Tomasi" userId="79514c44-a18e-4aaa-84b1-18f74099d6b1" providerId="ADAL" clId="{4676737B-8D97-C040-9B66-657978748C7E}" dt="2023-11-09T17:32:09.852" v="803" actId="478"/>
            <ac:spMkLst>
              <pc:docMk/>
              <pc:sldMasterMk cId="2317532505" sldId="2147483672"/>
              <pc:sldLayoutMk cId="832540068" sldId="2147483695"/>
              <ac:spMk id="7" creationId="{5DBC961D-11B3-FD60-DBB1-3BB5A9EF7EA8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7" creationId="{F7039A5D-015C-706D-3E10-4EAD7474BFBA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8" creationId="{6842F433-CA16-86E8-F5E4-36D717693D07}"/>
            </ac:spMkLst>
          </pc:spChg>
          <pc:spChg chg="del">
            <ac:chgData name="Chuck Tomasi" userId="79514c44-a18e-4aaa-84b1-18f74099d6b1" providerId="ADAL" clId="{4676737B-8D97-C040-9B66-657978748C7E}" dt="2023-11-09T17:32:09.852" v="803" actId="478"/>
            <ac:spMkLst>
              <pc:docMk/>
              <pc:sldMasterMk cId="2317532505" sldId="2147483672"/>
              <pc:sldLayoutMk cId="832540068" sldId="2147483695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9" creationId="{62595DD6-DE1E-4232-C29C-0551A3B3906F}"/>
            </ac:spMkLst>
          </pc:spChg>
          <pc:spChg chg="del">
            <ac:chgData name="Chuck Tomasi" userId="79514c44-a18e-4aaa-84b1-18f74099d6b1" providerId="ADAL" clId="{4676737B-8D97-C040-9B66-657978748C7E}" dt="2023-11-09T17:29:05.393" v="762" actId="478"/>
            <ac:spMkLst>
              <pc:docMk/>
              <pc:sldMasterMk cId="2317532505" sldId="2147483672"/>
              <pc:sldLayoutMk cId="832540068" sldId="2147483695"/>
              <ac:spMk id="9" creationId="{8F26C48C-2135-733D-8E9A-C81BAEE655C3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10" creationId="{4FD93182-3AB6-7E06-4392-C65A281B874D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11" creationId="{F1E1FC9B-8299-2149-A6C4-AD491A9DE328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12" creationId="{8FE6CA64-442C-5F08-0ECD-A8527F2AD564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13" creationId="{FBCAD0DD-F68E-E723-5D2C-D61959C6FE3C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14" creationId="{27CAFD26-2D0C-8A4C-6BBF-4B2F78B671AC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15" creationId="{4F3C3A87-3960-73E2-0F63-B4A36CEE3095}"/>
            </ac:spMkLst>
          </pc:spChg>
          <pc:spChg chg="del">
            <ac:chgData name="Chuck Tomasi" userId="79514c44-a18e-4aaa-84b1-18f74099d6b1" providerId="ADAL" clId="{4676737B-8D97-C040-9B66-657978748C7E}" dt="2023-11-09T17:32:09.852" v="803" actId="478"/>
            <ac:spMkLst>
              <pc:docMk/>
              <pc:sldMasterMk cId="2317532505" sldId="2147483672"/>
              <pc:sldLayoutMk cId="832540068" sldId="2147483695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16" creationId="{0BB12460-C845-3455-E5BE-EF18418A83A4}"/>
            </ac:spMkLst>
          </pc:spChg>
          <pc:spChg chg="add del mod">
            <ac:chgData name="Chuck Tomasi" userId="79514c44-a18e-4aaa-84b1-18f74099d6b1" providerId="ADAL" clId="{4676737B-8D97-C040-9B66-657978748C7E}" dt="2023-11-09T16:35:29.239" v="639" actId="207"/>
            <ac:spMkLst>
              <pc:docMk/>
              <pc:sldMasterMk cId="2317532505" sldId="2147483672"/>
              <pc:sldLayoutMk cId="832540068" sldId="2147483695"/>
              <ac:spMk id="17" creationId="{DF9BCF25-01BE-0DBD-73DD-36D281EBB1EC}"/>
            </ac:spMkLst>
          </pc:spChg>
          <pc:spChg chg="add del mod">
            <ac:chgData name="Chuck Tomasi" userId="79514c44-a18e-4aaa-84b1-18f74099d6b1" providerId="ADAL" clId="{4676737B-8D97-C040-9B66-657978748C7E}" dt="2023-11-09T16:35:29.239" v="639" actId="207"/>
            <ac:spMkLst>
              <pc:docMk/>
              <pc:sldMasterMk cId="2317532505" sldId="2147483672"/>
              <pc:sldLayoutMk cId="832540068" sldId="2147483695"/>
              <ac:spMk id="18" creationId="{27304AAC-F3D0-F5D1-36BB-317EE06F8036}"/>
            </ac:spMkLst>
          </pc:spChg>
          <pc:spChg chg="add del mod">
            <ac:chgData name="Chuck Tomasi" userId="79514c44-a18e-4aaa-84b1-18f74099d6b1" providerId="ADAL" clId="{4676737B-8D97-C040-9B66-657978748C7E}" dt="2023-11-09T16:35:29.239" v="639" actId="207"/>
            <ac:spMkLst>
              <pc:docMk/>
              <pc:sldMasterMk cId="2317532505" sldId="2147483672"/>
              <pc:sldLayoutMk cId="832540068" sldId="2147483695"/>
              <ac:spMk id="19" creationId="{F00D1E28-8B37-EF95-FFF3-190F8B59DAFE}"/>
            </ac:spMkLst>
          </pc:spChg>
          <pc:spChg chg="add del mod">
            <ac:chgData name="Chuck Tomasi" userId="79514c44-a18e-4aaa-84b1-18f74099d6b1" providerId="ADAL" clId="{4676737B-8D97-C040-9B66-657978748C7E}" dt="2023-11-09T16:35:29.239" v="639" actId="207"/>
            <ac:spMkLst>
              <pc:docMk/>
              <pc:sldMasterMk cId="2317532505" sldId="2147483672"/>
              <pc:sldLayoutMk cId="832540068" sldId="2147483695"/>
              <ac:spMk id="20" creationId="{045D0490-21E2-15EB-E4DF-CF0A06394314}"/>
            </ac:spMkLst>
          </pc:spChg>
          <pc:spChg chg="add del mod">
            <ac:chgData name="Chuck Tomasi" userId="79514c44-a18e-4aaa-84b1-18f74099d6b1" providerId="ADAL" clId="{4676737B-8D97-C040-9B66-657978748C7E}" dt="2023-11-09T16:35:29.239" v="639" actId="207"/>
            <ac:spMkLst>
              <pc:docMk/>
              <pc:sldMasterMk cId="2317532505" sldId="2147483672"/>
              <pc:sldLayoutMk cId="832540068" sldId="2147483695"/>
              <ac:spMk id="21" creationId="{A688A324-E32D-033F-EB5C-39F92E011C9C}"/>
            </ac:spMkLst>
          </pc:spChg>
          <pc:spChg chg="add del mod">
            <ac:chgData name="Chuck Tomasi" userId="79514c44-a18e-4aaa-84b1-18f74099d6b1" providerId="ADAL" clId="{4676737B-8D97-C040-9B66-657978748C7E}" dt="2023-11-09T16:35:29.239" v="639" actId="207"/>
            <ac:spMkLst>
              <pc:docMk/>
              <pc:sldMasterMk cId="2317532505" sldId="2147483672"/>
              <pc:sldLayoutMk cId="832540068" sldId="2147483695"/>
              <ac:spMk id="22" creationId="{0DD9EC29-9E6D-58FB-61E4-71B72FFD7163}"/>
            </ac:spMkLst>
          </pc:spChg>
          <pc:spChg chg="add del mod">
            <ac:chgData name="Chuck Tomasi" userId="79514c44-a18e-4aaa-84b1-18f74099d6b1" providerId="ADAL" clId="{4676737B-8D97-C040-9B66-657978748C7E}" dt="2023-11-09T16:35:29.239" v="639" actId="207"/>
            <ac:spMkLst>
              <pc:docMk/>
              <pc:sldMasterMk cId="2317532505" sldId="2147483672"/>
              <pc:sldLayoutMk cId="832540068" sldId="2147483695"/>
              <ac:spMk id="23" creationId="{9CB6C9C5-ABEF-60CA-0358-2FC45F3B4AB5}"/>
            </ac:spMkLst>
          </pc:spChg>
          <pc:spChg chg="add del mod">
            <ac:chgData name="Chuck Tomasi" userId="79514c44-a18e-4aaa-84b1-18f74099d6b1" providerId="ADAL" clId="{4676737B-8D97-C040-9B66-657978748C7E}" dt="2023-11-09T16:35:29.239" v="639" actId="207"/>
            <ac:spMkLst>
              <pc:docMk/>
              <pc:sldMasterMk cId="2317532505" sldId="2147483672"/>
              <pc:sldLayoutMk cId="832540068" sldId="2147483695"/>
              <ac:spMk id="24" creationId="{416479C9-0DB2-A21E-ACAC-F4489E89E041}"/>
            </ac:spMkLst>
          </pc:spChg>
          <pc:spChg chg="mod">
            <ac:chgData name="Chuck Tomasi" userId="79514c44-a18e-4aaa-84b1-18f74099d6b1" providerId="ADAL" clId="{4676737B-8D97-C040-9B66-657978748C7E}" dt="2023-11-09T16:35:10.331" v="634" actId="207"/>
            <ac:spMkLst>
              <pc:docMk/>
              <pc:sldMasterMk cId="2317532505" sldId="2147483672"/>
              <pc:sldLayoutMk cId="832540068" sldId="2147483695"/>
              <ac:spMk id="26" creationId="{4C7B8F49-C37B-4D73-FADF-7AA5236D1B87}"/>
            </ac:spMkLst>
          </pc:spChg>
          <pc:spChg chg="mod">
            <ac:chgData name="Chuck Tomasi" userId="79514c44-a18e-4aaa-84b1-18f74099d6b1" providerId="ADAL" clId="{4676737B-8D97-C040-9B66-657978748C7E}" dt="2023-11-09T16:35:10.331" v="634" actId="207"/>
            <ac:spMkLst>
              <pc:docMk/>
              <pc:sldMasterMk cId="2317532505" sldId="2147483672"/>
              <pc:sldLayoutMk cId="832540068" sldId="2147483695"/>
              <ac:spMk id="27" creationId="{F88DE58A-51A7-8642-A08E-5F8F5E002C18}"/>
            </ac:spMkLst>
          </pc:spChg>
          <pc:spChg chg="mod">
            <ac:chgData name="Chuck Tomasi" userId="79514c44-a18e-4aaa-84b1-18f74099d6b1" providerId="ADAL" clId="{4676737B-8D97-C040-9B66-657978748C7E}" dt="2023-11-09T16:35:10.331" v="634" actId="207"/>
            <ac:spMkLst>
              <pc:docMk/>
              <pc:sldMasterMk cId="2317532505" sldId="2147483672"/>
              <pc:sldLayoutMk cId="832540068" sldId="2147483695"/>
              <ac:spMk id="28" creationId="{74BBA778-428C-E259-451B-66AAF3A0C85C}"/>
            </ac:spMkLst>
          </pc:spChg>
          <pc:spChg chg="mod">
            <ac:chgData name="Chuck Tomasi" userId="79514c44-a18e-4aaa-84b1-18f74099d6b1" providerId="ADAL" clId="{4676737B-8D97-C040-9B66-657978748C7E}" dt="2023-11-09T16:37:11.398" v="656" actId="207"/>
            <ac:spMkLst>
              <pc:docMk/>
              <pc:sldMasterMk cId="2317532505" sldId="2147483672"/>
              <pc:sldLayoutMk cId="832540068" sldId="2147483695"/>
              <ac:spMk id="29" creationId="{76578143-EFD2-A549-E2AE-675B7D184B4E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30" creationId="{6FBB2AB6-B2CD-4BC0-C449-26159E630345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31" creationId="{031DC394-EF28-0689-DF40-C603A1171C0B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32" creationId="{64C2E8D3-7086-D939-690F-BC16AD77BC72}"/>
            </ac:spMkLst>
          </pc:spChg>
          <pc:spChg chg="add mod">
            <ac:chgData name="Chuck Tomasi" userId="79514c44-a18e-4aaa-84b1-18f74099d6b1" providerId="ADAL" clId="{4676737B-8D97-C040-9B66-657978748C7E}" dt="2023-11-09T17:32:10.268" v="804"/>
            <ac:spMkLst>
              <pc:docMk/>
              <pc:sldMasterMk cId="2317532505" sldId="2147483672"/>
              <pc:sldLayoutMk cId="832540068" sldId="2147483695"/>
              <ac:spMk id="33" creationId="{198A19EF-B8B0-8315-829E-C118A451F155}"/>
            </ac:spMkLst>
          </pc:spChg>
          <pc:spChg chg="add mod">
            <ac:chgData name="Chuck Tomasi" userId="79514c44-a18e-4aaa-84b1-18f74099d6b1" providerId="ADAL" clId="{4676737B-8D97-C040-9B66-657978748C7E}" dt="2023-11-09T17:32:10.268" v="804"/>
            <ac:spMkLst>
              <pc:docMk/>
              <pc:sldMasterMk cId="2317532505" sldId="2147483672"/>
              <pc:sldLayoutMk cId="832540068" sldId="2147483695"/>
              <ac:spMk id="34" creationId="{4D7BC34A-B8DA-6BBD-CA11-92E405DB7D89}"/>
            </ac:spMkLst>
          </pc:spChg>
          <pc:spChg chg="add mod">
            <ac:chgData name="Chuck Tomasi" userId="79514c44-a18e-4aaa-84b1-18f74099d6b1" providerId="ADAL" clId="{4676737B-8D97-C040-9B66-657978748C7E}" dt="2023-11-09T17:32:10.268" v="804"/>
            <ac:spMkLst>
              <pc:docMk/>
              <pc:sldMasterMk cId="2317532505" sldId="2147483672"/>
              <pc:sldLayoutMk cId="832540068" sldId="2147483695"/>
              <ac:spMk id="38" creationId="{8D45E87E-C1B2-A6D5-442E-67AF6383D694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39" creationId="{44275F70-5013-D391-38E9-5DCA06A40CE6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40" creationId="{000CED26-E0FD-C2CA-EA27-03B0B5348B2E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41" creationId="{4756E94B-A22A-7923-16DE-8C1D87BF89B2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42" creationId="{F96A0E14-022E-CF03-0499-11F123D5353C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43" creationId="{7CEDD948-C88A-C49B-7F0C-47ACACAF2BE7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44" creationId="{7B2EC025-1EFA-840D-172A-0E9967315D18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45" creationId="{51AB00E7-9707-4329-69D0-1E4A8037CD06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46" creationId="{0C668F8B-42AC-BB88-7E45-F4B46D2E603F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47" creationId="{8514A281-FEA6-4F70-93CC-2806607E841B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48" creationId="{ACE82324-3679-138F-7D52-B1A29CA5050D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49" creationId="{E8AF69ED-7BF8-D6FF-BB9D-B6A1EDAA11F1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50" creationId="{FB31A6F1-4CDA-3E94-C325-7899C77266A1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51" creationId="{37F6EDDC-ECFA-6F47-339F-68EAA3F30E75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52" creationId="{FABA714A-649B-7B52-019C-BCE0071377A4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53" creationId="{FC163522-7FC8-F8D0-EACC-E002E34FC394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54" creationId="{F3C9C9C3-7C4A-137B-8537-F3DAA87BC4F0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55" creationId="{4A886F60-DAFC-F4F2-E153-2ED1D37BF537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56" creationId="{D24F652C-24FF-574F-6B26-18A950720D27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57" creationId="{66908C3E-358C-F696-701A-C0E036B6091E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58" creationId="{7C549E4D-3704-4EFE-D31A-D426C47E9F7F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59" creationId="{B47440B3-2864-0C63-08AF-79C4909652B3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60" creationId="{47515B9E-4194-3D9F-F198-E192435B762B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62" creationId="{765CAF9F-E8EB-D5F6-4686-822B8D583777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63" creationId="{DAD9A6F2-7875-992D-6454-923BD17646D7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128" creationId="{973BD771-F28E-E682-CA93-170015700BB2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129" creationId="{D1000C1B-9E05-3DBB-A20E-97B10D2DF44D}"/>
            </ac:spMkLst>
          </pc:spChg>
          <pc:spChg chg="mod">
            <ac:chgData name="Chuck Tomasi" userId="79514c44-a18e-4aaa-84b1-18f74099d6b1" providerId="ADAL" clId="{4676737B-8D97-C040-9B66-657978748C7E}" dt="2023-11-09T19:55:10.359" v="901"/>
            <ac:spMkLst>
              <pc:docMk/>
              <pc:sldMasterMk cId="2317532505" sldId="2147483672"/>
              <pc:sldLayoutMk cId="832540068" sldId="2147483695"/>
              <ac:spMk id="130" creationId="{CAAF27D4-6156-2DB8-FFFA-B7172CA92C07}"/>
            </ac:spMkLst>
          </pc:spChg>
          <pc:grpChg chg="add mod">
            <ac:chgData name="Chuck Tomasi" userId="79514c44-a18e-4aaa-84b1-18f74099d6b1" providerId="ADAL" clId="{4676737B-8D97-C040-9B66-657978748C7E}" dt="2023-11-09T19:55:10.359" v="901"/>
            <ac:grpSpMkLst>
              <pc:docMk/>
              <pc:sldMasterMk cId="2317532505" sldId="2147483672"/>
              <pc:sldLayoutMk cId="832540068" sldId="2147483695"/>
              <ac:grpSpMk id="2" creationId="{B1283E5B-8F1A-320D-BC8A-E5F6FB1E4F5C}"/>
            </ac:grpSpMkLst>
          </pc:grpChg>
          <pc:grpChg chg="del">
            <ac:chgData name="Chuck Tomasi" userId="79514c44-a18e-4aaa-84b1-18f74099d6b1" providerId="ADAL" clId="{4676737B-8D97-C040-9B66-657978748C7E}" dt="2023-11-09T17:32:51.546" v="816" actId="478"/>
            <ac:grpSpMkLst>
              <pc:docMk/>
              <pc:sldMasterMk cId="2317532505" sldId="2147483672"/>
              <pc:sldLayoutMk cId="832540068" sldId="2147483695"/>
              <ac:grpSpMk id="32" creationId="{E9706210-7FD5-19E9-11D2-1E46A959C3CF}"/>
            </ac:grpSpMkLst>
          </pc:grpChg>
          <pc:picChg chg="add mod">
            <ac:chgData name="Chuck Tomasi" userId="79514c44-a18e-4aaa-84b1-18f74099d6b1" providerId="ADAL" clId="{4676737B-8D97-C040-9B66-657978748C7E}" dt="2023-11-09T17:29:06.669" v="764" actId="167"/>
            <ac:picMkLst>
              <pc:docMk/>
              <pc:sldMasterMk cId="2317532505" sldId="2147483672"/>
              <pc:sldLayoutMk cId="832540068" sldId="2147483695"/>
              <ac:picMk id="4" creationId="{D0178E0F-3945-33DC-293E-AA954ADCA94A}"/>
            </ac:picMkLst>
          </pc:picChg>
          <pc:picChg chg="del">
            <ac:chgData name="Chuck Tomasi" userId="79514c44-a18e-4aaa-84b1-18f74099d6b1" providerId="ADAL" clId="{4676737B-8D97-C040-9B66-657978748C7E}" dt="2023-11-09T17:29:05.393" v="762" actId="478"/>
            <ac:picMkLst>
              <pc:docMk/>
              <pc:sldMasterMk cId="2317532505" sldId="2147483672"/>
              <pc:sldLayoutMk cId="832540068" sldId="2147483695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4676737B-8D97-C040-9B66-657978748C7E}" dt="2023-11-09T17:32:09.852" v="803" actId="478"/>
            <ac:cxnSpMkLst>
              <pc:docMk/>
              <pc:sldMasterMk cId="2317532505" sldId="2147483672"/>
              <pc:sldLayoutMk cId="832540068" sldId="2147483695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4676737B-8D97-C040-9B66-657978748C7E}" dt="2023-11-09T17:32:09.852" v="803" actId="478"/>
            <ac:cxnSpMkLst>
              <pc:docMk/>
              <pc:sldMasterMk cId="2317532505" sldId="2147483672"/>
              <pc:sldLayoutMk cId="832540068" sldId="2147483695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4676737B-8D97-C040-9B66-657978748C7E}" dt="2023-11-09T17:32:09.852" v="803" actId="478"/>
            <ac:cxnSpMkLst>
              <pc:docMk/>
              <pc:sldMasterMk cId="2317532505" sldId="2147483672"/>
              <pc:sldLayoutMk cId="832540068" sldId="2147483695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4676737B-8D97-C040-9B66-657978748C7E}" dt="2023-11-09T17:32:10.268" v="804"/>
            <ac:cxnSpMkLst>
              <pc:docMk/>
              <pc:sldMasterMk cId="2317532505" sldId="2147483672"/>
              <pc:sldLayoutMk cId="832540068" sldId="2147483695"/>
              <ac:cxnSpMk id="35" creationId="{0447EE20-EB35-B8D8-0AA8-793E575BC9FE}"/>
            </ac:cxnSpMkLst>
          </pc:cxnChg>
          <pc:cxnChg chg="add mod">
            <ac:chgData name="Chuck Tomasi" userId="79514c44-a18e-4aaa-84b1-18f74099d6b1" providerId="ADAL" clId="{4676737B-8D97-C040-9B66-657978748C7E}" dt="2023-11-09T17:32:10.268" v="804"/>
            <ac:cxnSpMkLst>
              <pc:docMk/>
              <pc:sldMasterMk cId="2317532505" sldId="2147483672"/>
              <pc:sldLayoutMk cId="832540068" sldId="2147483695"/>
              <ac:cxnSpMk id="36" creationId="{18F2EDA7-C8B8-C9BE-A887-3E18A1CE0338}"/>
            </ac:cxnSpMkLst>
          </pc:cxnChg>
          <pc:cxnChg chg="add mod">
            <ac:chgData name="Chuck Tomasi" userId="79514c44-a18e-4aaa-84b1-18f74099d6b1" providerId="ADAL" clId="{4676737B-8D97-C040-9B66-657978748C7E}" dt="2023-11-09T17:32:10.268" v="804"/>
            <ac:cxnSpMkLst>
              <pc:docMk/>
              <pc:sldMasterMk cId="2317532505" sldId="2147483672"/>
              <pc:sldLayoutMk cId="832540068" sldId="2147483695"/>
              <ac:cxnSpMk id="37" creationId="{CB06B9DE-0831-A042-263F-FF9C2C905226}"/>
            </ac:cxnSpMkLst>
          </pc:cxnChg>
        </pc:sldLayoutChg>
        <pc:sldLayoutChg chg="addSp delSp modSp mod">
          <pc:chgData name="Chuck Tomasi" userId="79514c44-a18e-4aaa-84b1-18f74099d6b1" providerId="ADAL" clId="{4676737B-8D97-C040-9B66-657978748C7E}" dt="2023-11-09T19:55:31.476" v="904"/>
          <pc:sldLayoutMkLst>
            <pc:docMk/>
            <pc:sldMasterMk cId="2317532505" sldId="2147483672"/>
            <pc:sldLayoutMk cId="3996452978" sldId="2147483696"/>
          </pc:sldLayoutMkLst>
          <pc:spChg chg="add mod">
            <ac:chgData name="Chuck Tomasi" userId="79514c44-a18e-4aaa-84b1-18f74099d6b1" providerId="ADAL" clId="{4676737B-8D97-C040-9B66-657978748C7E}" dt="2023-11-09T17:29:20.908" v="770" actId="167"/>
            <ac:spMkLst>
              <pc:docMk/>
              <pc:sldMasterMk cId="2317532505" sldId="2147483672"/>
              <pc:sldLayoutMk cId="3996452978" sldId="2147483696"/>
              <ac:spMk id="2" creationId="{3E87E938-73D8-1C50-2A0C-3C35DF002884}"/>
            </ac:spMkLst>
          </pc:spChg>
          <pc:spChg chg="add mod">
            <ac:chgData name="Chuck Tomasi" userId="79514c44-a18e-4aaa-84b1-18f74099d6b1" providerId="ADAL" clId="{4676737B-8D97-C040-9B66-657978748C7E}" dt="2023-11-09T17:32:16.933" v="806"/>
            <ac:spMkLst>
              <pc:docMk/>
              <pc:sldMasterMk cId="2317532505" sldId="2147483672"/>
              <pc:sldLayoutMk cId="3996452978" sldId="2147483696"/>
              <ac:spMk id="4" creationId="{AA4B4C46-84AC-5126-0FAF-86653909535B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6" creationId="{90828996-B167-92A2-91D0-1DD3A45048D7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7" creationId="{583CAB82-AE3E-93F0-D666-411FD62C6926}"/>
            </ac:spMkLst>
          </pc:spChg>
          <pc:spChg chg="del">
            <ac:chgData name="Chuck Tomasi" userId="79514c44-a18e-4aaa-84b1-18f74099d6b1" providerId="ADAL" clId="{4676737B-8D97-C040-9B66-657978748C7E}" dt="2023-11-09T17:32:16.456" v="805" actId="478"/>
            <ac:spMkLst>
              <pc:docMk/>
              <pc:sldMasterMk cId="2317532505" sldId="2147483672"/>
              <pc:sldLayoutMk cId="3996452978" sldId="2147483696"/>
              <ac:spMk id="7" creationId="{5DBC961D-11B3-FD60-DBB1-3BB5A9EF7EA8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8" creationId="{80E0D9D9-A85F-0E1A-0E13-5547302A8AED}"/>
            </ac:spMkLst>
          </pc:spChg>
          <pc:spChg chg="del">
            <ac:chgData name="Chuck Tomasi" userId="79514c44-a18e-4aaa-84b1-18f74099d6b1" providerId="ADAL" clId="{4676737B-8D97-C040-9B66-657978748C7E}" dt="2023-11-09T17:32:16.456" v="805" actId="478"/>
            <ac:spMkLst>
              <pc:docMk/>
              <pc:sldMasterMk cId="2317532505" sldId="2147483672"/>
              <pc:sldLayoutMk cId="3996452978" sldId="2147483696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9" creationId="{468343FB-1643-3128-AB23-485EB484C1DE}"/>
            </ac:spMkLst>
          </pc:spChg>
          <pc:spChg chg="del">
            <ac:chgData name="Chuck Tomasi" userId="79514c44-a18e-4aaa-84b1-18f74099d6b1" providerId="ADAL" clId="{4676737B-8D97-C040-9B66-657978748C7E}" dt="2023-11-09T17:29:19.303" v="768" actId="478"/>
            <ac:spMkLst>
              <pc:docMk/>
              <pc:sldMasterMk cId="2317532505" sldId="2147483672"/>
              <pc:sldLayoutMk cId="3996452978" sldId="2147483696"/>
              <ac:spMk id="9" creationId="{8F26C48C-2135-733D-8E9A-C81BAEE655C3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10" creationId="{96A28970-DC2D-9C37-4E2B-8B2EA7DCA1D8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11" creationId="{522B017E-6B7C-6DB1-73B6-B574F9ED074E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12" creationId="{CD28E325-4D08-1BE7-ECCE-DC2F04045B30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13" creationId="{1B21D2A1-2ADF-8810-F8F7-AADE0CB905BC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14" creationId="{533FD0D9-473A-E635-D3B3-FC22B50B1F60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15" creationId="{9DB559FD-520E-845F-365D-116B844F47D8}"/>
            </ac:spMkLst>
          </pc:spChg>
          <pc:spChg chg="del">
            <ac:chgData name="Chuck Tomasi" userId="79514c44-a18e-4aaa-84b1-18f74099d6b1" providerId="ADAL" clId="{4676737B-8D97-C040-9B66-657978748C7E}" dt="2023-11-09T17:32:16.456" v="805" actId="478"/>
            <ac:spMkLst>
              <pc:docMk/>
              <pc:sldMasterMk cId="2317532505" sldId="2147483672"/>
              <pc:sldLayoutMk cId="3996452978" sldId="2147483696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16" creationId="{CF406443-BF9F-224A-8CBF-A437AA6FF0C4}"/>
            </ac:spMkLst>
          </pc:spChg>
          <pc:spChg chg="mod">
            <ac:chgData name="Chuck Tomasi" userId="79514c44-a18e-4aaa-84b1-18f74099d6b1" providerId="ADAL" clId="{4676737B-8D97-C040-9B66-657978748C7E}" dt="2023-11-09T16:35:51.533" v="643" actId="207"/>
            <ac:spMkLst>
              <pc:docMk/>
              <pc:sldMasterMk cId="2317532505" sldId="2147483672"/>
              <pc:sldLayoutMk cId="3996452978" sldId="2147483696"/>
              <ac:spMk id="17" creationId="{67349A12-FAED-A487-1252-CD895AE78194}"/>
            </ac:spMkLst>
          </pc:spChg>
          <pc:spChg chg="mod">
            <ac:chgData name="Chuck Tomasi" userId="79514c44-a18e-4aaa-84b1-18f74099d6b1" providerId="ADAL" clId="{4676737B-8D97-C040-9B66-657978748C7E}" dt="2023-11-09T16:35:51.533" v="643" actId="207"/>
            <ac:spMkLst>
              <pc:docMk/>
              <pc:sldMasterMk cId="2317532505" sldId="2147483672"/>
              <pc:sldLayoutMk cId="3996452978" sldId="2147483696"/>
              <ac:spMk id="18" creationId="{9DB3C976-9CB0-C28A-1D3F-560708524CB9}"/>
            </ac:spMkLst>
          </pc:spChg>
          <pc:spChg chg="mod">
            <ac:chgData name="Chuck Tomasi" userId="79514c44-a18e-4aaa-84b1-18f74099d6b1" providerId="ADAL" clId="{4676737B-8D97-C040-9B66-657978748C7E}" dt="2023-11-09T16:35:51.533" v="643" actId="207"/>
            <ac:spMkLst>
              <pc:docMk/>
              <pc:sldMasterMk cId="2317532505" sldId="2147483672"/>
              <pc:sldLayoutMk cId="3996452978" sldId="2147483696"/>
              <ac:spMk id="19" creationId="{D5C2EAC5-3E39-09A9-5D4B-0D3276EDC367}"/>
            </ac:spMkLst>
          </pc:spChg>
          <pc:spChg chg="mod">
            <ac:chgData name="Chuck Tomasi" userId="79514c44-a18e-4aaa-84b1-18f74099d6b1" providerId="ADAL" clId="{4676737B-8D97-C040-9B66-657978748C7E}" dt="2023-11-09T16:35:51.533" v="643" actId="207"/>
            <ac:spMkLst>
              <pc:docMk/>
              <pc:sldMasterMk cId="2317532505" sldId="2147483672"/>
              <pc:sldLayoutMk cId="3996452978" sldId="2147483696"/>
              <ac:spMk id="20" creationId="{973D7060-42BB-2E15-09D7-57757B3B67BE}"/>
            </ac:spMkLst>
          </pc:spChg>
          <pc:spChg chg="mod">
            <ac:chgData name="Chuck Tomasi" userId="79514c44-a18e-4aaa-84b1-18f74099d6b1" providerId="ADAL" clId="{4676737B-8D97-C040-9B66-657978748C7E}" dt="2023-11-09T16:35:51.533" v="643" actId="207"/>
            <ac:spMkLst>
              <pc:docMk/>
              <pc:sldMasterMk cId="2317532505" sldId="2147483672"/>
              <pc:sldLayoutMk cId="3996452978" sldId="2147483696"/>
              <ac:spMk id="21" creationId="{77DCB60A-CA4D-2C39-4F9A-429725443FF4}"/>
            </ac:spMkLst>
          </pc:spChg>
          <pc:spChg chg="mod">
            <ac:chgData name="Chuck Tomasi" userId="79514c44-a18e-4aaa-84b1-18f74099d6b1" providerId="ADAL" clId="{4676737B-8D97-C040-9B66-657978748C7E}" dt="2023-11-09T16:35:51.533" v="643" actId="207"/>
            <ac:spMkLst>
              <pc:docMk/>
              <pc:sldMasterMk cId="2317532505" sldId="2147483672"/>
              <pc:sldLayoutMk cId="3996452978" sldId="2147483696"/>
              <ac:spMk id="22" creationId="{EAAFE29C-6468-8950-99AE-9777DFE80E41}"/>
            </ac:spMkLst>
          </pc:spChg>
          <pc:spChg chg="mod">
            <ac:chgData name="Chuck Tomasi" userId="79514c44-a18e-4aaa-84b1-18f74099d6b1" providerId="ADAL" clId="{4676737B-8D97-C040-9B66-657978748C7E}" dt="2023-11-09T16:35:51.533" v="643" actId="207"/>
            <ac:spMkLst>
              <pc:docMk/>
              <pc:sldMasterMk cId="2317532505" sldId="2147483672"/>
              <pc:sldLayoutMk cId="3996452978" sldId="2147483696"/>
              <ac:spMk id="23" creationId="{12FA8995-3240-749E-E1BF-0729860E7770}"/>
            </ac:spMkLst>
          </pc:spChg>
          <pc:spChg chg="mod">
            <ac:chgData name="Chuck Tomasi" userId="79514c44-a18e-4aaa-84b1-18f74099d6b1" providerId="ADAL" clId="{4676737B-8D97-C040-9B66-657978748C7E}" dt="2023-11-09T16:35:51.533" v="643" actId="207"/>
            <ac:spMkLst>
              <pc:docMk/>
              <pc:sldMasterMk cId="2317532505" sldId="2147483672"/>
              <pc:sldLayoutMk cId="3996452978" sldId="2147483696"/>
              <ac:spMk id="24" creationId="{434F4C7D-3D40-01C5-2026-C913F58D3E9C}"/>
            </ac:spMkLst>
          </pc:spChg>
          <pc:spChg chg="mod">
            <ac:chgData name="Chuck Tomasi" userId="79514c44-a18e-4aaa-84b1-18f74099d6b1" providerId="ADAL" clId="{4676737B-8D97-C040-9B66-657978748C7E}" dt="2023-11-09T16:35:51.533" v="643" actId="207"/>
            <ac:spMkLst>
              <pc:docMk/>
              <pc:sldMasterMk cId="2317532505" sldId="2147483672"/>
              <pc:sldLayoutMk cId="3996452978" sldId="2147483696"/>
              <ac:spMk id="25" creationId="{28047B87-8447-B4DD-9F82-5C663653EDB7}"/>
            </ac:spMkLst>
          </pc:spChg>
          <pc:spChg chg="mod">
            <ac:chgData name="Chuck Tomasi" userId="79514c44-a18e-4aaa-84b1-18f74099d6b1" providerId="ADAL" clId="{4676737B-8D97-C040-9B66-657978748C7E}" dt="2023-11-09T16:35:47.839" v="642" actId="207"/>
            <ac:spMkLst>
              <pc:docMk/>
              <pc:sldMasterMk cId="2317532505" sldId="2147483672"/>
              <pc:sldLayoutMk cId="3996452978" sldId="2147483696"/>
              <ac:spMk id="27" creationId="{E87F0B85-D1E8-B9D8-73C1-7A22356A3AEF}"/>
            </ac:spMkLst>
          </pc:spChg>
          <pc:spChg chg="mod">
            <ac:chgData name="Chuck Tomasi" userId="79514c44-a18e-4aaa-84b1-18f74099d6b1" providerId="ADAL" clId="{4676737B-8D97-C040-9B66-657978748C7E}" dt="2023-11-09T16:35:47.839" v="642" actId="207"/>
            <ac:spMkLst>
              <pc:docMk/>
              <pc:sldMasterMk cId="2317532505" sldId="2147483672"/>
              <pc:sldLayoutMk cId="3996452978" sldId="2147483696"/>
              <ac:spMk id="28" creationId="{9195025D-A0BE-CD26-BAB0-A2C1B62DE691}"/>
            </ac:spMkLst>
          </pc:spChg>
          <pc:spChg chg="mod">
            <ac:chgData name="Chuck Tomasi" userId="79514c44-a18e-4aaa-84b1-18f74099d6b1" providerId="ADAL" clId="{4676737B-8D97-C040-9B66-657978748C7E}" dt="2023-11-09T16:36:56.462" v="654" actId="207"/>
            <ac:spMkLst>
              <pc:docMk/>
              <pc:sldMasterMk cId="2317532505" sldId="2147483672"/>
              <pc:sldLayoutMk cId="3996452978" sldId="2147483696"/>
              <ac:spMk id="29" creationId="{6064A4F7-6D06-3D25-8C3A-8EE3B5F45C50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30" creationId="{6BFA0DBA-D3F0-DF2E-F5F9-29C16B65B1AE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31" creationId="{A5C984A6-C3D1-95DB-AFCC-30119524306E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32" creationId="{181DE772-4757-E15C-D134-783D30F7552A}"/>
            </ac:spMkLst>
          </pc:spChg>
          <pc:spChg chg="add mod">
            <ac:chgData name="Chuck Tomasi" userId="79514c44-a18e-4aaa-84b1-18f74099d6b1" providerId="ADAL" clId="{4676737B-8D97-C040-9B66-657978748C7E}" dt="2023-11-09T17:32:16.933" v="806"/>
            <ac:spMkLst>
              <pc:docMk/>
              <pc:sldMasterMk cId="2317532505" sldId="2147483672"/>
              <pc:sldLayoutMk cId="3996452978" sldId="2147483696"/>
              <ac:spMk id="33" creationId="{0D42F6B8-0B5D-13E3-A97B-016C137558E0}"/>
            </ac:spMkLst>
          </pc:spChg>
          <pc:spChg chg="add mod">
            <ac:chgData name="Chuck Tomasi" userId="79514c44-a18e-4aaa-84b1-18f74099d6b1" providerId="ADAL" clId="{4676737B-8D97-C040-9B66-657978748C7E}" dt="2023-11-09T17:32:16.933" v="806"/>
            <ac:spMkLst>
              <pc:docMk/>
              <pc:sldMasterMk cId="2317532505" sldId="2147483672"/>
              <pc:sldLayoutMk cId="3996452978" sldId="2147483696"/>
              <ac:spMk id="37" creationId="{1F7E59E7-A377-481B-5F21-E10E8D22354D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38" creationId="{0A77067D-D86A-9628-7A3F-517FA52D5C27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39" creationId="{015F4CFF-868D-2BDB-6DE9-D6A835E2A9FE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40" creationId="{375866B0-2A8D-2714-C739-971F567605C6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41" creationId="{53465AC3-B717-9160-1F21-8A31A9E351F0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42" creationId="{BC219D32-A8EF-8F44-47D9-7203EA76DEFC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43" creationId="{2465478E-F07F-6509-2708-AC90408DAF33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44" creationId="{279C62AB-91D3-8FAC-4319-546F77FCB0CB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45" creationId="{B9A3207A-C48B-0F97-1E93-11FAF5ED473C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46" creationId="{1218EADD-CAD3-3C7B-9855-CD611D28A334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47" creationId="{591B813C-342A-C9CB-3D20-CE76A2D375BD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48" creationId="{4263FC97-754C-6B03-0E42-07057475A9D2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49" creationId="{AE452DF4-5514-9B02-C43B-360B3A3332C5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50" creationId="{BC5C27C2-1AA9-0595-AB5E-558F5616D0ED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51" creationId="{F9A51825-8065-466D-CDF3-9CFED1230281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52" creationId="{BDBDC230-7A9C-A8D0-B6FD-6EDABAE8A12F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53" creationId="{6D162C0B-D5DF-3DF2-5F44-90C7CC0FFF8F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54" creationId="{1EDDC10A-8F8C-525C-B555-2DC2ECE43B44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55" creationId="{38A673E9-C613-8A46-9384-EA51F45A852E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56" creationId="{F1DAFAC0-F4E5-A6FF-1DAA-EF62CF42F7C7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57" creationId="{18096039-109C-A933-B6BE-AACAC9D16CC4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58" creationId="{AFD1BBA2-FF4D-BCD4-6FEA-F6624743149F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59" creationId="{1E6573A0-9AC6-9608-8DA4-9A81B57B7B98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60" creationId="{0A14A46A-E1C6-2927-6F69-8EB5F4811F58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62" creationId="{E8703A22-CB3F-AF34-A035-A2413B29CF60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63" creationId="{9A2F0774-14BE-DC73-F87E-4A277EBA2C91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128" creationId="{BFCD0C69-47B6-4B0B-6D75-4756D187335B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129" creationId="{80FCD7A8-3255-6973-D189-AADCF877887F}"/>
            </ac:spMkLst>
          </pc:spChg>
          <pc:spChg chg="mod">
            <ac:chgData name="Chuck Tomasi" userId="79514c44-a18e-4aaa-84b1-18f74099d6b1" providerId="ADAL" clId="{4676737B-8D97-C040-9B66-657978748C7E}" dt="2023-11-09T19:55:31.476" v="904"/>
            <ac:spMkLst>
              <pc:docMk/>
              <pc:sldMasterMk cId="2317532505" sldId="2147483672"/>
              <pc:sldLayoutMk cId="3996452978" sldId="2147483696"/>
              <ac:spMk id="130" creationId="{1936DEF7-17E7-6840-4E30-427B5DFE7B1B}"/>
            </ac:spMkLst>
          </pc:spChg>
          <pc:grpChg chg="add mod">
            <ac:chgData name="Chuck Tomasi" userId="79514c44-a18e-4aaa-84b1-18f74099d6b1" providerId="ADAL" clId="{4676737B-8D97-C040-9B66-657978748C7E}" dt="2023-11-09T19:55:31.476" v="904"/>
            <ac:grpSpMkLst>
              <pc:docMk/>
              <pc:sldMasterMk cId="2317532505" sldId="2147483672"/>
              <pc:sldLayoutMk cId="3996452978" sldId="2147483696"/>
              <ac:grpSpMk id="5" creationId="{45DC8C97-E651-E48A-9E8B-72E59A02739A}"/>
            </ac:grpSpMkLst>
          </pc:grpChg>
          <pc:grpChg chg="del">
            <ac:chgData name="Chuck Tomasi" userId="79514c44-a18e-4aaa-84b1-18f74099d6b1" providerId="ADAL" clId="{4676737B-8D97-C040-9B66-657978748C7E}" dt="2023-11-09T17:32:43.838" v="814" actId="478"/>
            <ac:grpSpMkLst>
              <pc:docMk/>
              <pc:sldMasterMk cId="2317532505" sldId="2147483672"/>
              <pc:sldLayoutMk cId="3996452978" sldId="2147483696"/>
              <ac:grpSpMk id="32" creationId="{6B110EBA-F504-6993-E0CA-86EF919BA389}"/>
            </ac:grpSpMkLst>
          </pc:grpChg>
          <pc:picChg chg="add mod">
            <ac:chgData name="Chuck Tomasi" userId="79514c44-a18e-4aaa-84b1-18f74099d6b1" providerId="ADAL" clId="{4676737B-8D97-C040-9B66-657978748C7E}" dt="2023-11-09T17:29:20.908" v="770" actId="167"/>
            <ac:picMkLst>
              <pc:docMk/>
              <pc:sldMasterMk cId="2317532505" sldId="2147483672"/>
              <pc:sldLayoutMk cId="3996452978" sldId="2147483696"/>
              <ac:picMk id="3" creationId="{83DC970D-F54E-D2C9-34C8-9D3F009871BE}"/>
            </ac:picMkLst>
          </pc:picChg>
          <pc:picChg chg="del">
            <ac:chgData name="Chuck Tomasi" userId="79514c44-a18e-4aaa-84b1-18f74099d6b1" providerId="ADAL" clId="{4676737B-8D97-C040-9B66-657978748C7E}" dt="2023-11-09T17:29:19.303" v="768" actId="478"/>
            <ac:picMkLst>
              <pc:docMk/>
              <pc:sldMasterMk cId="2317532505" sldId="2147483672"/>
              <pc:sldLayoutMk cId="3996452978" sldId="2147483696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4676737B-8D97-C040-9B66-657978748C7E}" dt="2023-11-09T17:32:16.456" v="805" actId="478"/>
            <ac:cxnSpMkLst>
              <pc:docMk/>
              <pc:sldMasterMk cId="2317532505" sldId="2147483672"/>
              <pc:sldLayoutMk cId="3996452978" sldId="2147483696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4676737B-8D97-C040-9B66-657978748C7E}" dt="2023-11-09T17:32:16.456" v="805" actId="478"/>
            <ac:cxnSpMkLst>
              <pc:docMk/>
              <pc:sldMasterMk cId="2317532505" sldId="2147483672"/>
              <pc:sldLayoutMk cId="3996452978" sldId="2147483696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4676737B-8D97-C040-9B66-657978748C7E}" dt="2023-11-09T17:32:16.456" v="805" actId="478"/>
            <ac:cxnSpMkLst>
              <pc:docMk/>
              <pc:sldMasterMk cId="2317532505" sldId="2147483672"/>
              <pc:sldLayoutMk cId="3996452978" sldId="2147483696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4676737B-8D97-C040-9B66-657978748C7E}" dt="2023-11-09T17:32:16.933" v="806"/>
            <ac:cxnSpMkLst>
              <pc:docMk/>
              <pc:sldMasterMk cId="2317532505" sldId="2147483672"/>
              <pc:sldLayoutMk cId="3996452978" sldId="2147483696"/>
              <ac:cxnSpMk id="34" creationId="{DF7D6276-4AE0-A280-AB6A-A89460AE7066}"/>
            </ac:cxnSpMkLst>
          </pc:cxnChg>
          <pc:cxnChg chg="add mod">
            <ac:chgData name="Chuck Tomasi" userId="79514c44-a18e-4aaa-84b1-18f74099d6b1" providerId="ADAL" clId="{4676737B-8D97-C040-9B66-657978748C7E}" dt="2023-11-09T17:32:16.933" v="806"/>
            <ac:cxnSpMkLst>
              <pc:docMk/>
              <pc:sldMasterMk cId="2317532505" sldId="2147483672"/>
              <pc:sldLayoutMk cId="3996452978" sldId="2147483696"/>
              <ac:cxnSpMk id="35" creationId="{954A99F7-590F-91F0-7F3E-255F8E3ABE2A}"/>
            </ac:cxnSpMkLst>
          </pc:cxnChg>
          <pc:cxnChg chg="add mod">
            <ac:chgData name="Chuck Tomasi" userId="79514c44-a18e-4aaa-84b1-18f74099d6b1" providerId="ADAL" clId="{4676737B-8D97-C040-9B66-657978748C7E}" dt="2023-11-09T17:32:16.933" v="806"/>
            <ac:cxnSpMkLst>
              <pc:docMk/>
              <pc:sldMasterMk cId="2317532505" sldId="2147483672"/>
              <pc:sldLayoutMk cId="3996452978" sldId="2147483696"/>
              <ac:cxnSpMk id="36" creationId="{A7C229D0-E0FC-05A3-972B-A508B8BAE97F}"/>
            </ac:cxnSpMkLst>
          </pc:cxnChg>
        </pc:sldLayoutChg>
        <pc:sldLayoutChg chg="addSp delSp modSp mod">
          <pc:chgData name="Chuck Tomasi" userId="79514c44-a18e-4aaa-84b1-18f74099d6b1" providerId="ADAL" clId="{4676737B-8D97-C040-9B66-657978748C7E}" dt="2023-11-09T19:55:51.977" v="907"/>
          <pc:sldLayoutMkLst>
            <pc:docMk/>
            <pc:sldMasterMk cId="2317532505" sldId="2147483672"/>
            <pc:sldLayoutMk cId="4272125660" sldId="2147483697"/>
          </pc:sldLayoutMkLst>
          <pc:spChg chg="add mod">
            <ac:chgData name="Chuck Tomasi" userId="79514c44-a18e-4aaa-84b1-18f74099d6b1" providerId="ADAL" clId="{4676737B-8D97-C040-9B66-657978748C7E}" dt="2023-11-09T17:30:04.648" v="778" actId="167"/>
            <ac:spMkLst>
              <pc:docMk/>
              <pc:sldMasterMk cId="2317532505" sldId="2147483672"/>
              <pc:sldLayoutMk cId="4272125660" sldId="2147483697"/>
              <ac:spMk id="2" creationId="{2BD08E91-3F89-36A6-D860-D870448C1C85}"/>
            </ac:spMkLst>
          </pc:spChg>
          <pc:spChg chg="add mod">
            <ac:chgData name="Chuck Tomasi" userId="79514c44-a18e-4aaa-84b1-18f74099d6b1" providerId="ADAL" clId="{4676737B-8D97-C040-9B66-657978748C7E}" dt="2023-11-09T17:32:23.300" v="808"/>
            <ac:spMkLst>
              <pc:docMk/>
              <pc:sldMasterMk cId="2317532505" sldId="2147483672"/>
              <pc:sldLayoutMk cId="4272125660" sldId="2147483697"/>
              <ac:spMk id="4" creationId="{4C84F362-3DB5-B274-03C9-C0E9B91EF243}"/>
            </ac:spMkLst>
          </pc:spChg>
          <pc:spChg chg="del">
            <ac:chgData name="Chuck Tomasi" userId="79514c44-a18e-4aaa-84b1-18f74099d6b1" providerId="ADAL" clId="{4676737B-8D97-C040-9B66-657978748C7E}" dt="2023-11-09T17:32:22.897" v="807" actId="478"/>
            <ac:spMkLst>
              <pc:docMk/>
              <pc:sldMasterMk cId="2317532505" sldId="2147483672"/>
              <pc:sldLayoutMk cId="4272125660" sldId="2147483697"/>
              <ac:spMk id="7" creationId="{5DBC961D-11B3-FD60-DBB1-3BB5A9EF7EA8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8" creationId="{7450DCB7-85DE-675E-24DB-07EF8939A5B9}"/>
            </ac:spMkLst>
          </pc:spChg>
          <pc:spChg chg="del">
            <ac:chgData name="Chuck Tomasi" userId="79514c44-a18e-4aaa-84b1-18f74099d6b1" providerId="ADAL" clId="{4676737B-8D97-C040-9B66-657978748C7E}" dt="2023-11-09T17:32:22.897" v="807" actId="478"/>
            <ac:spMkLst>
              <pc:docMk/>
              <pc:sldMasterMk cId="2317532505" sldId="2147483672"/>
              <pc:sldLayoutMk cId="4272125660" sldId="2147483697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9" creationId="{1A0F31FF-E840-FC1F-8F9E-F1226225A9EC}"/>
            </ac:spMkLst>
          </pc:spChg>
          <pc:spChg chg="del mod">
            <ac:chgData name="Chuck Tomasi" userId="79514c44-a18e-4aaa-84b1-18f74099d6b1" providerId="ADAL" clId="{4676737B-8D97-C040-9B66-657978748C7E}" dt="2023-11-09T17:29:44.117" v="776" actId="478"/>
            <ac:spMkLst>
              <pc:docMk/>
              <pc:sldMasterMk cId="2317532505" sldId="2147483672"/>
              <pc:sldLayoutMk cId="4272125660" sldId="2147483697"/>
              <ac:spMk id="9" creationId="{8F26C48C-2135-733D-8E9A-C81BAEE655C3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0" creationId="{521DE95D-7E27-170F-014D-EDC5FA68F402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1" creationId="{F4FDCD58-AF84-263B-35D2-87AC344DE53A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2" creationId="{75BC9439-C2F6-99CA-D193-AE8C2E511CE7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5" creationId="{8C4B1627-6019-2D59-4210-65CDAAF9ED9A}"/>
            </ac:spMkLst>
          </pc:spChg>
          <pc:spChg chg="del">
            <ac:chgData name="Chuck Tomasi" userId="79514c44-a18e-4aaa-84b1-18f74099d6b1" providerId="ADAL" clId="{4676737B-8D97-C040-9B66-657978748C7E}" dt="2023-11-09T17:32:22.897" v="807" actId="478"/>
            <ac:spMkLst>
              <pc:docMk/>
              <pc:sldMasterMk cId="2317532505" sldId="2147483672"/>
              <pc:sldLayoutMk cId="4272125660" sldId="2147483697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4676737B-8D97-C040-9B66-657978748C7E}" dt="2023-11-09T17:32:23.300" v="808"/>
            <ac:spMkLst>
              <pc:docMk/>
              <pc:sldMasterMk cId="2317532505" sldId="2147483672"/>
              <pc:sldLayoutMk cId="4272125660" sldId="2147483697"/>
              <ac:spMk id="16" creationId="{288A5D07-B87A-5207-B3B0-B1994C76A8BC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57" creationId="{DD61716F-F3B9-17A2-8715-3542C6CC7D15}"/>
            </ac:spMkLst>
          </pc:spChg>
          <pc:spChg chg="mod">
            <ac:chgData name="Chuck Tomasi" userId="79514c44-a18e-4aaa-84b1-18f74099d6b1" providerId="ADAL" clId="{4676737B-8D97-C040-9B66-657978748C7E}" dt="2023-11-09T16:36:10.626" v="647" actId="207"/>
            <ac:spMkLst>
              <pc:docMk/>
              <pc:sldMasterMk cId="2317532505" sldId="2147483672"/>
              <pc:sldLayoutMk cId="4272125660" sldId="2147483697"/>
              <ac:spMk id="63" creationId="{C25BFE35-48CB-6400-E2A4-F4F153474059}"/>
            </ac:spMkLst>
          </pc:spChg>
          <pc:spChg chg="mod">
            <ac:chgData name="Chuck Tomasi" userId="79514c44-a18e-4aaa-84b1-18f74099d6b1" providerId="ADAL" clId="{4676737B-8D97-C040-9B66-657978748C7E}" dt="2023-11-09T16:36:10.626" v="647" actId="207"/>
            <ac:spMkLst>
              <pc:docMk/>
              <pc:sldMasterMk cId="2317532505" sldId="2147483672"/>
              <pc:sldLayoutMk cId="4272125660" sldId="2147483697"/>
              <ac:spMk id="64" creationId="{9F0D3AB9-1890-E856-22AA-645B487E74DD}"/>
            </ac:spMkLst>
          </pc:spChg>
          <pc:spChg chg="mod">
            <ac:chgData name="Chuck Tomasi" userId="79514c44-a18e-4aaa-84b1-18f74099d6b1" providerId="ADAL" clId="{4676737B-8D97-C040-9B66-657978748C7E}" dt="2023-11-09T16:36:10.626" v="647" actId="207"/>
            <ac:spMkLst>
              <pc:docMk/>
              <pc:sldMasterMk cId="2317532505" sldId="2147483672"/>
              <pc:sldLayoutMk cId="4272125660" sldId="2147483697"/>
              <ac:spMk id="65" creationId="{BC746E96-FE2E-7E74-243B-D1F84364B31F}"/>
            </ac:spMkLst>
          </pc:spChg>
          <pc:spChg chg="mod">
            <ac:chgData name="Chuck Tomasi" userId="79514c44-a18e-4aaa-84b1-18f74099d6b1" providerId="ADAL" clId="{4676737B-8D97-C040-9B66-657978748C7E}" dt="2023-11-09T16:36:10.626" v="647" actId="207"/>
            <ac:spMkLst>
              <pc:docMk/>
              <pc:sldMasterMk cId="2317532505" sldId="2147483672"/>
              <pc:sldLayoutMk cId="4272125660" sldId="2147483697"/>
              <ac:spMk id="66" creationId="{12F9D321-85C0-1A5A-AC0B-ACF6EAD68788}"/>
            </ac:spMkLst>
          </pc:spChg>
          <pc:spChg chg="mod">
            <ac:chgData name="Chuck Tomasi" userId="79514c44-a18e-4aaa-84b1-18f74099d6b1" providerId="ADAL" clId="{4676737B-8D97-C040-9B66-657978748C7E}" dt="2023-11-09T16:36:10.626" v="647" actId="207"/>
            <ac:spMkLst>
              <pc:docMk/>
              <pc:sldMasterMk cId="2317532505" sldId="2147483672"/>
              <pc:sldLayoutMk cId="4272125660" sldId="2147483697"/>
              <ac:spMk id="67" creationId="{000613FC-8536-2CE9-3755-70358C2398ED}"/>
            </ac:spMkLst>
          </pc:spChg>
          <pc:spChg chg="mod">
            <ac:chgData name="Chuck Tomasi" userId="79514c44-a18e-4aaa-84b1-18f74099d6b1" providerId="ADAL" clId="{4676737B-8D97-C040-9B66-657978748C7E}" dt="2023-11-09T16:36:10.626" v="647" actId="207"/>
            <ac:spMkLst>
              <pc:docMk/>
              <pc:sldMasterMk cId="2317532505" sldId="2147483672"/>
              <pc:sldLayoutMk cId="4272125660" sldId="2147483697"/>
              <ac:spMk id="68" creationId="{3558727E-8ECF-C847-77B3-47D83B726AE0}"/>
            </ac:spMkLst>
          </pc:spChg>
          <pc:spChg chg="mod">
            <ac:chgData name="Chuck Tomasi" userId="79514c44-a18e-4aaa-84b1-18f74099d6b1" providerId="ADAL" clId="{4676737B-8D97-C040-9B66-657978748C7E}" dt="2023-11-09T16:36:10.626" v="647" actId="207"/>
            <ac:spMkLst>
              <pc:docMk/>
              <pc:sldMasterMk cId="2317532505" sldId="2147483672"/>
              <pc:sldLayoutMk cId="4272125660" sldId="2147483697"/>
              <ac:spMk id="69" creationId="{730CB4A2-412D-C106-62FA-8DA5859B266B}"/>
            </ac:spMkLst>
          </pc:spChg>
          <pc:spChg chg="mod">
            <ac:chgData name="Chuck Tomasi" userId="79514c44-a18e-4aaa-84b1-18f74099d6b1" providerId="ADAL" clId="{4676737B-8D97-C040-9B66-657978748C7E}" dt="2023-11-09T16:36:10.626" v="647" actId="207"/>
            <ac:spMkLst>
              <pc:docMk/>
              <pc:sldMasterMk cId="2317532505" sldId="2147483672"/>
              <pc:sldLayoutMk cId="4272125660" sldId="2147483697"/>
              <ac:spMk id="70" creationId="{9BBEB85A-EA9B-7E0B-7D01-151F0EB95E43}"/>
            </ac:spMkLst>
          </pc:spChg>
          <pc:spChg chg="mod">
            <ac:chgData name="Chuck Tomasi" userId="79514c44-a18e-4aaa-84b1-18f74099d6b1" providerId="ADAL" clId="{4676737B-8D97-C040-9B66-657978748C7E}" dt="2023-11-09T16:36:10.626" v="647" actId="207"/>
            <ac:spMkLst>
              <pc:docMk/>
              <pc:sldMasterMk cId="2317532505" sldId="2147483672"/>
              <pc:sldLayoutMk cId="4272125660" sldId="2147483697"/>
              <ac:spMk id="71" creationId="{BA5CD53E-A0A9-B1D0-622B-8038BE6F456B}"/>
            </ac:spMkLst>
          </pc:spChg>
          <pc:spChg chg="mod">
            <ac:chgData name="Chuck Tomasi" userId="79514c44-a18e-4aaa-84b1-18f74099d6b1" providerId="ADAL" clId="{4676737B-8D97-C040-9B66-657978748C7E}" dt="2023-11-09T16:36:10.626" v="647" actId="207"/>
            <ac:spMkLst>
              <pc:docMk/>
              <pc:sldMasterMk cId="2317532505" sldId="2147483672"/>
              <pc:sldLayoutMk cId="4272125660" sldId="2147483697"/>
              <ac:spMk id="72" creationId="{7EA0FEEF-AE0A-05EE-8CB9-AE5BBA24006F}"/>
            </ac:spMkLst>
          </pc:spChg>
          <pc:spChg chg="mod">
            <ac:chgData name="Chuck Tomasi" userId="79514c44-a18e-4aaa-84b1-18f74099d6b1" providerId="ADAL" clId="{4676737B-8D97-C040-9B66-657978748C7E}" dt="2023-11-09T16:36:06.509" v="646" actId="207"/>
            <ac:spMkLst>
              <pc:docMk/>
              <pc:sldMasterMk cId="2317532505" sldId="2147483672"/>
              <pc:sldLayoutMk cId="4272125660" sldId="2147483697"/>
              <ac:spMk id="74" creationId="{941DF1CA-B48E-4C8B-7566-713C579CAD8C}"/>
            </ac:spMkLst>
          </pc:spChg>
          <pc:spChg chg="mod">
            <ac:chgData name="Chuck Tomasi" userId="79514c44-a18e-4aaa-84b1-18f74099d6b1" providerId="ADAL" clId="{4676737B-8D97-C040-9B66-657978748C7E}" dt="2023-11-09T16:36:45.623" v="652" actId="207"/>
            <ac:spMkLst>
              <pc:docMk/>
              <pc:sldMasterMk cId="2317532505" sldId="2147483672"/>
              <pc:sldLayoutMk cId="4272125660" sldId="2147483697"/>
              <ac:spMk id="75" creationId="{143F046F-34C9-7C74-3B04-214DA7408D03}"/>
            </ac:spMkLst>
          </pc:spChg>
          <pc:spChg chg="add mod">
            <ac:chgData name="Chuck Tomasi" userId="79514c44-a18e-4aaa-84b1-18f74099d6b1" providerId="ADAL" clId="{4676737B-8D97-C040-9B66-657978748C7E}" dt="2023-11-09T17:32:23.300" v="808"/>
            <ac:spMkLst>
              <pc:docMk/>
              <pc:sldMasterMk cId="2317532505" sldId="2147483672"/>
              <pc:sldLayoutMk cId="4272125660" sldId="2147483697"/>
              <ac:spMk id="81" creationId="{CDACB45C-50DF-051D-1FB7-815F141F0467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82" creationId="{376ED1D6-E7F7-B2B9-1D8E-BB73C7BED3DC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83" creationId="{34218928-18C9-90A9-7F7B-763339E0E803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84" creationId="{1FB62424-BA8F-5405-0D73-6A4676A8A78A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85" creationId="{1C571AC3-8A33-F250-7970-391B09AF8BE9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86" creationId="{2CB95CE1-4FD4-0C99-7FEC-77A8362D2FCC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87" creationId="{0D503515-912C-DD03-66DC-4D0F7BA29EA2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88" creationId="{8755215F-9EF4-2C6A-D963-8732F0ECA387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89" creationId="{E3FEC14C-62A8-93A2-BBAD-5690F5BC2E61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90" creationId="{D16B95B9-4A4A-4721-A020-B32F42A47A7A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91" creationId="{F9F372E9-CF0A-D7B2-2E67-59CD8286975C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92" creationId="{211A97EA-B09C-F655-A30D-CBF6766C6671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93" creationId="{F743C7B9-563E-8D6B-4D8E-FF3861CC7B7E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94" creationId="{0BC8DA36-3D93-EBE5-71CE-EF1631D013A3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95" creationId="{C0A4D486-EDAE-CC42-E36D-DB82007EEE6F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96" creationId="{CB566E73-84F0-13EC-5989-DDFC1BAEA687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97" creationId="{AFB58162-FD57-E734-3375-053EE4DB585D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98" creationId="{DE556AF0-376A-36B8-0CC7-A013FF9AEB23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99" creationId="{1B26AD9A-4075-D1F7-940E-41C0503157AB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00" creationId="{D115FD7E-F905-26A4-59AF-85AF4F25D7C1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01" creationId="{AE578BF6-3ADF-1222-93F0-D5F1B0AB2125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02" creationId="{7E084689-E224-62B4-C3E6-13E3FAAD8674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03" creationId="{FA4C3C6F-CD4C-53A7-DBE1-2CA4D5D856D0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04" creationId="{F4F8EFA0-6FEA-AEA0-4133-588E0FBEEF34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05" creationId="{9F9D1BFA-8D10-75B7-A300-D7E576A55D15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06" creationId="{E9A76D84-3EBC-79FF-A23C-DD003F92DEBD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07" creationId="{3682C43D-6AE1-186A-580D-0358DCFABEF2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08" creationId="{8A985AA9-6251-281C-75DF-87C5E445B2F4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09" creationId="{77E47B40-75EE-2EC8-0266-B52A1B739EB5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10" creationId="{00C45C69-5B01-8F26-BD03-75DF93549C8C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11" creationId="{157B9209-08F0-0F93-839B-A117710E8813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12" creationId="{CAA200B6-FC82-685C-6379-082E544FFA19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13" creationId="{87D2D239-6B62-11E2-1120-59AFCD708D55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14" creationId="{5C07F0AD-69B4-A2E4-8E07-48F0F394F63A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15" creationId="{3859EFAB-22FF-D7EB-1706-10A86AB61172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16" creationId="{EF88D646-DA46-236F-D7F8-9FE2E1A6336C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17" creationId="{5BC38222-B282-A37D-B7FF-285E95E11747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18" creationId="{BBFB43D0-0E6D-0207-A44C-E4B1AA5B8817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19" creationId="{D1BA6BF4-BB84-491A-0F70-C15CE7871BF5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20" creationId="{AB53A3A4-54B3-B2F0-D1FF-63142358401D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21" creationId="{35117E0B-9150-37C8-EA09-23193E347FB3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22" creationId="{AE262EDE-ABDB-7FC7-9FAD-D315C06DF50A}"/>
            </ac:spMkLst>
          </pc:spChg>
          <pc:spChg chg="mod">
            <ac:chgData name="Chuck Tomasi" userId="79514c44-a18e-4aaa-84b1-18f74099d6b1" providerId="ADAL" clId="{4676737B-8D97-C040-9B66-657978748C7E}" dt="2023-11-09T19:55:51.977" v="907"/>
            <ac:spMkLst>
              <pc:docMk/>
              <pc:sldMasterMk cId="2317532505" sldId="2147483672"/>
              <pc:sldLayoutMk cId="4272125660" sldId="2147483697"/>
              <ac:spMk id="123" creationId="{8B2DCC07-E669-6A00-C2CA-6222270B093C}"/>
            </ac:spMkLst>
          </pc:spChg>
          <pc:grpChg chg="add mod">
            <ac:chgData name="Chuck Tomasi" userId="79514c44-a18e-4aaa-84b1-18f74099d6b1" providerId="ADAL" clId="{4676737B-8D97-C040-9B66-657978748C7E}" dt="2023-11-09T19:55:51.977" v="907"/>
            <ac:grpSpMkLst>
              <pc:docMk/>
              <pc:sldMasterMk cId="2317532505" sldId="2147483672"/>
              <pc:sldLayoutMk cId="4272125660" sldId="2147483697"/>
              <ac:grpSpMk id="7" creationId="{60810F2F-ABB8-AD57-B1BB-04E69F1042A7}"/>
            </ac:grpSpMkLst>
          </pc:grpChg>
          <pc:grpChg chg="del">
            <ac:chgData name="Chuck Tomasi" userId="79514c44-a18e-4aaa-84b1-18f74099d6b1" providerId="ADAL" clId="{4676737B-8D97-C040-9B66-657978748C7E}" dt="2023-11-09T19:51:02.447" v="871" actId="478"/>
            <ac:grpSpMkLst>
              <pc:docMk/>
              <pc:sldMasterMk cId="2317532505" sldId="2147483672"/>
              <pc:sldLayoutMk cId="4272125660" sldId="2147483697"/>
              <ac:grpSpMk id="78" creationId="{BB8F008E-AFDA-551B-E61B-BDD955A8E2D6}"/>
            </ac:grpSpMkLst>
          </pc:grpChg>
          <pc:picChg chg="add mod">
            <ac:chgData name="Chuck Tomasi" userId="79514c44-a18e-4aaa-84b1-18f74099d6b1" providerId="ADAL" clId="{4676737B-8D97-C040-9B66-657978748C7E}" dt="2023-11-09T17:30:04.648" v="778" actId="167"/>
            <ac:picMkLst>
              <pc:docMk/>
              <pc:sldMasterMk cId="2317532505" sldId="2147483672"/>
              <pc:sldLayoutMk cId="4272125660" sldId="2147483697"/>
              <ac:picMk id="3" creationId="{7D5F7BFC-7732-E70E-35FD-48E3B4B79C4F}"/>
            </ac:picMkLst>
          </pc:picChg>
          <pc:picChg chg="del">
            <ac:chgData name="Chuck Tomasi" userId="79514c44-a18e-4aaa-84b1-18f74099d6b1" providerId="ADAL" clId="{4676737B-8D97-C040-9B66-657978748C7E}" dt="2023-11-09T17:29:44.117" v="776" actId="478"/>
            <ac:picMkLst>
              <pc:docMk/>
              <pc:sldMasterMk cId="2317532505" sldId="2147483672"/>
              <pc:sldLayoutMk cId="4272125660" sldId="2147483697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4676737B-8D97-C040-9B66-657978748C7E}" dt="2023-11-09T17:32:22.897" v="807" actId="478"/>
            <ac:cxnSpMkLst>
              <pc:docMk/>
              <pc:sldMasterMk cId="2317532505" sldId="2147483672"/>
              <pc:sldLayoutMk cId="4272125660" sldId="2147483697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4676737B-8D97-C040-9B66-657978748C7E}" dt="2023-11-09T17:32:22.897" v="807" actId="478"/>
            <ac:cxnSpMkLst>
              <pc:docMk/>
              <pc:sldMasterMk cId="2317532505" sldId="2147483672"/>
              <pc:sldLayoutMk cId="4272125660" sldId="2147483697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4676737B-8D97-C040-9B66-657978748C7E}" dt="2023-11-09T17:32:22.897" v="807" actId="478"/>
            <ac:cxnSpMkLst>
              <pc:docMk/>
              <pc:sldMasterMk cId="2317532505" sldId="2147483672"/>
              <pc:sldLayoutMk cId="4272125660" sldId="2147483697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4676737B-8D97-C040-9B66-657978748C7E}" dt="2023-11-09T17:32:23.300" v="808"/>
            <ac:cxnSpMkLst>
              <pc:docMk/>
              <pc:sldMasterMk cId="2317532505" sldId="2147483672"/>
              <pc:sldLayoutMk cId="4272125660" sldId="2147483697"/>
              <ac:cxnSpMk id="77" creationId="{FFF4F661-C008-3FA1-7518-BD747FA9965C}"/>
            </ac:cxnSpMkLst>
          </pc:cxnChg>
          <pc:cxnChg chg="add mod">
            <ac:chgData name="Chuck Tomasi" userId="79514c44-a18e-4aaa-84b1-18f74099d6b1" providerId="ADAL" clId="{4676737B-8D97-C040-9B66-657978748C7E}" dt="2023-11-09T17:32:23.300" v="808"/>
            <ac:cxnSpMkLst>
              <pc:docMk/>
              <pc:sldMasterMk cId="2317532505" sldId="2147483672"/>
              <pc:sldLayoutMk cId="4272125660" sldId="2147483697"/>
              <ac:cxnSpMk id="79" creationId="{090A04D5-B650-38CF-4497-A65CF2FCF7EF}"/>
            </ac:cxnSpMkLst>
          </pc:cxnChg>
          <pc:cxnChg chg="add mod">
            <ac:chgData name="Chuck Tomasi" userId="79514c44-a18e-4aaa-84b1-18f74099d6b1" providerId="ADAL" clId="{4676737B-8D97-C040-9B66-657978748C7E}" dt="2023-11-09T17:32:23.300" v="808"/>
            <ac:cxnSpMkLst>
              <pc:docMk/>
              <pc:sldMasterMk cId="2317532505" sldId="2147483672"/>
              <pc:sldLayoutMk cId="4272125660" sldId="2147483697"/>
              <ac:cxnSpMk id="80" creationId="{EB4D19E0-637F-C3FF-8244-362D138FBE0D}"/>
            </ac:cxnSpMkLst>
          </pc:cxnChg>
        </pc:sldLayoutChg>
        <pc:sldLayoutChg chg="addSp delSp modSp mod">
          <pc:chgData name="Chuck Tomasi" userId="79514c44-a18e-4aaa-84b1-18f74099d6b1" providerId="ADAL" clId="{4676737B-8D97-C040-9B66-657978748C7E}" dt="2023-11-09T19:56:28.117" v="910"/>
          <pc:sldLayoutMkLst>
            <pc:docMk/>
            <pc:sldMasterMk cId="2317532505" sldId="2147483672"/>
            <pc:sldLayoutMk cId="1463208559" sldId="2147483698"/>
          </pc:sldLayoutMkLst>
          <pc:spChg chg="add mod">
            <ac:chgData name="Chuck Tomasi" userId="79514c44-a18e-4aaa-84b1-18f74099d6b1" providerId="ADAL" clId="{4676737B-8D97-C040-9B66-657978748C7E}" dt="2023-11-09T17:30:18.358" v="784" actId="167"/>
            <ac:spMkLst>
              <pc:docMk/>
              <pc:sldMasterMk cId="2317532505" sldId="2147483672"/>
              <pc:sldLayoutMk cId="1463208559" sldId="2147483698"/>
              <ac:spMk id="2" creationId="{A1DC1FA1-C671-7D64-2668-0C5417BA233D}"/>
            </ac:spMkLst>
          </pc:spChg>
          <pc:spChg chg="add mod">
            <ac:chgData name="Chuck Tomasi" userId="79514c44-a18e-4aaa-84b1-18f74099d6b1" providerId="ADAL" clId="{4676737B-8D97-C040-9B66-657978748C7E}" dt="2023-11-09T17:32:29.543" v="810"/>
            <ac:spMkLst>
              <pc:docMk/>
              <pc:sldMasterMk cId="2317532505" sldId="2147483672"/>
              <pc:sldLayoutMk cId="1463208559" sldId="2147483698"/>
              <ac:spMk id="4" creationId="{E28ED56F-4F14-E2EA-F82F-6EF639DC09F6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6" creationId="{0A85CD2A-F9F4-59A0-5C9B-9C7C953C9E5D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7" creationId="{2552A0D6-07CB-3AC1-5AFD-285C336D5808}"/>
            </ac:spMkLst>
          </pc:spChg>
          <pc:spChg chg="del">
            <ac:chgData name="Chuck Tomasi" userId="79514c44-a18e-4aaa-84b1-18f74099d6b1" providerId="ADAL" clId="{4676737B-8D97-C040-9B66-657978748C7E}" dt="2023-11-09T17:32:29.201" v="809" actId="478"/>
            <ac:spMkLst>
              <pc:docMk/>
              <pc:sldMasterMk cId="2317532505" sldId="2147483672"/>
              <pc:sldLayoutMk cId="1463208559" sldId="2147483698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4676737B-8D97-C040-9B66-657978748C7E}" dt="2023-11-09T17:32:29.201" v="809" actId="478"/>
            <ac:spMkLst>
              <pc:docMk/>
              <pc:sldMasterMk cId="2317532505" sldId="2147483672"/>
              <pc:sldLayoutMk cId="1463208559" sldId="2147483698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8" creationId="{BED6753A-D97B-8EEA-10F3-6E4D6A6B16AD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9" creationId="{5F1E17A1-C2F1-BAD9-81B6-FB4030A9814D}"/>
            </ac:spMkLst>
          </pc:spChg>
          <pc:spChg chg="del">
            <ac:chgData name="Chuck Tomasi" userId="79514c44-a18e-4aaa-84b1-18f74099d6b1" providerId="ADAL" clId="{4676737B-8D97-C040-9B66-657978748C7E}" dt="2023-11-09T17:30:17.347" v="782" actId="478"/>
            <ac:spMkLst>
              <pc:docMk/>
              <pc:sldMasterMk cId="2317532505" sldId="2147483672"/>
              <pc:sldLayoutMk cId="1463208559" sldId="2147483698"/>
              <ac:spMk id="9" creationId="{8F26C48C-2135-733D-8E9A-C81BAEE655C3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10" creationId="{2A74A199-6BEB-8F9E-1B5B-8A9B8CD6DAF4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11" creationId="{F268EDA4-C2E3-99D6-8120-B6868BF27045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12" creationId="{E553065D-B2C8-4F30-3445-9004B395A51E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13" creationId="{A81461E7-E0E7-F772-8F63-1CFBDC1B9D33}"/>
            </ac:spMkLst>
          </pc:spChg>
          <pc:spChg chg="add mod">
            <ac:chgData name="Chuck Tomasi" userId="79514c44-a18e-4aaa-84b1-18f74099d6b1" providerId="ADAL" clId="{4676737B-8D97-C040-9B66-657978748C7E}" dt="2023-11-09T17:32:29.543" v="810"/>
            <ac:spMkLst>
              <pc:docMk/>
              <pc:sldMasterMk cId="2317532505" sldId="2147483672"/>
              <pc:sldLayoutMk cId="1463208559" sldId="2147483698"/>
              <ac:spMk id="14" creationId="{881F9EE3-20C3-DA9D-037B-CF77FF1391F4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15" creationId="{5F92EC90-73CF-0E29-F048-14D75F5B0723}"/>
            </ac:spMkLst>
          </pc:spChg>
          <pc:spChg chg="del">
            <ac:chgData name="Chuck Tomasi" userId="79514c44-a18e-4aaa-84b1-18f74099d6b1" providerId="ADAL" clId="{4676737B-8D97-C040-9B66-657978748C7E}" dt="2023-11-09T17:32:29.201" v="809" actId="478"/>
            <ac:spMkLst>
              <pc:docMk/>
              <pc:sldMasterMk cId="2317532505" sldId="2147483672"/>
              <pc:sldLayoutMk cId="1463208559" sldId="2147483698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16" creationId="{0F59A36D-EB53-9496-1E70-DB38EFF0D799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17" creationId="{0BD45EB9-589E-253E-C2E0-F95E3AC8E457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21" creationId="{CF2E7AD7-3C18-6F63-78BD-65AD2B565428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22" creationId="{133DFA19-60C2-B654-CB76-281DF6F3FE5D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23" creationId="{E1195FA9-74C2-E836-D32D-3A4363A7BEC3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24" creationId="{BC99AF4B-7644-1502-5E1E-C15A3683CD36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25" creationId="{DDDC4427-12EB-3E92-854F-3C71FFDE8EB2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26" creationId="{E9C24522-F346-1277-4E97-E4325F325E6B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27" creationId="{E7849EB6-B556-7559-A60C-8C902CCC7951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28" creationId="{1E79069E-7F5F-B4A1-AA2D-58AD642153FF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29" creationId="{BC799C08-038A-2207-ACB3-9C8DDFACBE0B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30" creationId="{27FD613A-4342-814E-ED37-C54BE16D73B4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31" creationId="{81C9E016-BBCB-D31A-B795-D35461FC3D47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32" creationId="{DDE866C3-8429-1F8A-1133-6E99754DD6A3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33" creationId="{207E0A76-E3A6-9A6F-30C6-A5EC2AF3924F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34" creationId="{6BC1D609-7787-EB0E-4E47-AF934CFD998D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35" creationId="{D1412782-1783-38D7-F56E-D7F22597A0E5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36" creationId="{080C61DE-00B6-71C0-4AA5-D3845B3A9986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37" creationId="{39AF4D4B-ABFC-BF2D-FC78-D0114E9476FE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38" creationId="{0394534B-5A35-E398-84E9-3B3FA2A32C89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39" creationId="{0DF4AD2B-E1B1-FF26-E216-110280333647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40" creationId="{989C5260-94EF-C978-8D0C-D501FA9D4227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41" creationId="{1915640E-F842-421E-70DB-D64292A55582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42" creationId="{4F21CFD8-8B6B-8F3E-C6C3-2E8DEA9E585A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43" creationId="{5A39B440-11FC-9EA2-A45A-E8C679E681E4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44" creationId="{6A47A614-15AF-D2C0-638B-4EF2CAF36F24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45" creationId="{B48B41B6-6B7B-8841-E898-360A49EE9F23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46" creationId="{AEAA8322-1785-F6AE-38D7-CE9DA5D02604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47" creationId="{B050FAAE-D31B-E2B9-F72A-39369EC5015A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48" creationId="{32989C7D-9C7D-7EBB-82B5-50147FF399B9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49" creationId="{4D030E13-C8FD-5FD1-8BAD-382F32D1F178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50" creationId="{A6EC8669-CDCC-4C69-2288-E07B5FC02EAF}"/>
            </ac:spMkLst>
          </pc:spChg>
          <pc:spChg chg="mod">
            <ac:chgData name="Chuck Tomasi" userId="79514c44-a18e-4aaa-84b1-18f74099d6b1" providerId="ADAL" clId="{4676737B-8D97-C040-9B66-657978748C7E}" dt="2023-11-09T19:56:28.117" v="910"/>
            <ac:spMkLst>
              <pc:docMk/>
              <pc:sldMasterMk cId="2317532505" sldId="2147483672"/>
              <pc:sldLayoutMk cId="1463208559" sldId="2147483698"/>
              <ac:spMk id="51" creationId="{7B8A4646-6D41-3AC4-216F-1EB2DC559C87}"/>
            </ac:spMkLst>
          </pc:spChg>
          <pc:spChg chg="add mod">
            <ac:chgData name="Chuck Tomasi" userId="79514c44-a18e-4aaa-84b1-18f74099d6b1" providerId="ADAL" clId="{4676737B-8D97-C040-9B66-657978748C7E}" dt="2023-11-09T17:32:29.543" v="810"/>
            <ac:spMkLst>
              <pc:docMk/>
              <pc:sldMasterMk cId="2317532505" sldId="2147483672"/>
              <pc:sldLayoutMk cId="1463208559" sldId="2147483698"/>
              <ac:spMk id="59" creationId="{1512119C-9655-B26C-9B5D-49A85FD73210}"/>
            </ac:spMkLst>
          </pc:spChg>
          <pc:spChg chg="mod">
            <ac:chgData name="Chuck Tomasi" userId="79514c44-a18e-4aaa-84b1-18f74099d6b1" providerId="ADAL" clId="{4676737B-8D97-C040-9B66-657978748C7E}" dt="2023-11-09T16:36:27.396" v="649" actId="207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mod">
            <ac:chgData name="Chuck Tomasi" userId="79514c44-a18e-4aaa-84b1-18f74099d6b1" providerId="ADAL" clId="{4676737B-8D97-C040-9B66-657978748C7E}" dt="2023-11-09T16:36:27.396" v="649" actId="207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mod">
            <ac:chgData name="Chuck Tomasi" userId="79514c44-a18e-4aaa-84b1-18f74099d6b1" providerId="ADAL" clId="{4676737B-8D97-C040-9B66-657978748C7E}" dt="2023-11-09T16:36:27.396" v="649" actId="207"/>
            <ac:spMkLst>
              <pc:docMk/>
              <pc:sldMasterMk cId="2317532505" sldId="2147483672"/>
              <pc:sldLayoutMk cId="1463208559" sldId="2147483698"/>
              <ac:spMk id="66" creationId="{FB0DEC17-43F9-D3FC-BEB5-C5A14DD3F346}"/>
            </ac:spMkLst>
          </pc:spChg>
          <pc:spChg chg="mod">
            <ac:chgData name="Chuck Tomasi" userId="79514c44-a18e-4aaa-84b1-18f74099d6b1" providerId="ADAL" clId="{4676737B-8D97-C040-9B66-657978748C7E}" dt="2023-11-09T16:36:27.396" v="649" actId="207"/>
            <ac:spMkLst>
              <pc:docMk/>
              <pc:sldMasterMk cId="2317532505" sldId="2147483672"/>
              <pc:sldLayoutMk cId="1463208559" sldId="2147483698"/>
              <ac:spMk id="67" creationId="{4655F958-71E5-58E5-2C10-665B24E68D21}"/>
            </ac:spMkLst>
          </pc:spChg>
          <pc:spChg chg="mod">
            <ac:chgData name="Chuck Tomasi" userId="79514c44-a18e-4aaa-84b1-18f74099d6b1" providerId="ADAL" clId="{4676737B-8D97-C040-9B66-657978748C7E}" dt="2023-11-09T16:36:27.396" v="649" actId="207"/>
            <ac:spMkLst>
              <pc:docMk/>
              <pc:sldMasterMk cId="2317532505" sldId="2147483672"/>
              <pc:sldLayoutMk cId="1463208559" sldId="2147483698"/>
              <ac:spMk id="68" creationId="{294A76A2-7D91-BCC1-208E-DB4DC4BF0B09}"/>
            </ac:spMkLst>
          </pc:spChg>
          <pc:spChg chg="mod">
            <ac:chgData name="Chuck Tomasi" userId="79514c44-a18e-4aaa-84b1-18f74099d6b1" providerId="ADAL" clId="{4676737B-8D97-C040-9B66-657978748C7E}" dt="2023-11-09T16:36:27.396" v="649" actId="207"/>
            <ac:spMkLst>
              <pc:docMk/>
              <pc:sldMasterMk cId="2317532505" sldId="2147483672"/>
              <pc:sldLayoutMk cId="1463208559" sldId="2147483698"/>
              <ac:spMk id="69" creationId="{24066308-51C0-EE2F-2E7F-B274BEF67CEF}"/>
            </ac:spMkLst>
          </pc:spChg>
          <pc:spChg chg="mod">
            <ac:chgData name="Chuck Tomasi" userId="79514c44-a18e-4aaa-84b1-18f74099d6b1" providerId="ADAL" clId="{4676737B-8D97-C040-9B66-657978748C7E}" dt="2023-11-09T16:36:27.396" v="649" actId="207"/>
            <ac:spMkLst>
              <pc:docMk/>
              <pc:sldMasterMk cId="2317532505" sldId="2147483672"/>
              <pc:sldLayoutMk cId="1463208559" sldId="2147483698"/>
              <ac:spMk id="70" creationId="{5BC27071-C3DD-5641-1AA4-47073DB6340F}"/>
            </ac:spMkLst>
          </pc:spChg>
          <pc:spChg chg="mod">
            <ac:chgData name="Chuck Tomasi" userId="79514c44-a18e-4aaa-84b1-18f74099d6b1" providerId="ADAL" clId="{4676737B-8D97-C040-9B66-657978748C7E}" dt="2023-11-09T16:36:27.396" v="649" actId="207"/>
            <ac:spMkLst>
              <pc:docMk/>
              <pc:sldMasterMk cId="2317532505" sldId="2147483672"/>
              <pc:sldLayoutMk cId="1463208559" sldId="2147483698"/>
              <ac:spMk id="71" creationId="{A9B6E12C-F363-5970-4403-DEA11C39578F}"/>
            </ac:spMkLst>
          </pc:spChg>
          <pc:spChg chg="mod">
            <ac:chgData name="Chuck Tomasi" userId="79514c44-a18e-4aaa-84b1-18f74099d6b1" providerId="ADAL" clId="{4676737B-8D97-C040-9B66-657978748C7E}" dt="2023-11-09T16:36:27.396" v="649" actId="207"/>
            <ac:spMkLst>
              <pc:docMk/>
              <pc:sldMasterMk cId="2317532505" sldId="2147483672"/>
              <pc:sldLayoutMk cId="1463208559" sldId="2147483698"/>
              <ac:spMk id="72" creationId="{3D736AE5-1680-D58B-B149-A41C05615E10}"/>
            </ac:spMkLst>
          </pc:spChg>
          <pc:spChg chg="mod">
            <ac:chgData name="Chuck Tomasi" userId="79514c44-a18e-4aaa-84b1-18f74099d6b1" providerId="ADAL" clId="{4676737B-8D97-C040-9B66-657978748C7E}" dt="2023-11-09T16:36:27.396" v="649" actId="207"/>
            <ac:spMkLst>
              <pc:docMk/>
              <pc:sldMasterMk cId="2317532505" sldId="2147483672"/>
              <pc:sldLayoutMk cId="1463208559" sldId="2147483698"/>
              <ac:spMk id="73" creationId="{D779F5D5-FF73-8DDE-8C40-1B5064DB0F2B}"/>
            </ac:spMkLst>
          </pc:spChg>
          <pc:spChg chg="mod">
            <ac:chgData name="Chuck Tomasi" userId="79514c44-a18e-4aaa-84b1-18f74099d6b1" providerId="ADAL" clId="{4676737B-8D97-C040-9B66-657978748C7E}" dt="2023-11-09T16:36:27.396" v="649" actId="207"/>
            <ac:spMkLst>
              <pc:docMk/>
              <pc:sldMasterMk cId="2317532505" sldId="2147483672"/>
              <pc:sldLayoutMk cId="1463208559" sldId="2147483698"/>
              <ac:spMk id="74" creationId="{01AB1307-A911-9D19-D084-1D32E54E981F}"/>
            </ac:spMkLst>
          </pc:spChg>
          <pc:spChg chg="mod">
            <ac:chgData name="Chuck Tomasi" userId="79514c44-a18e-4aaa-84b1-18f74099d6b1" providerId="ADAL" clId="{4676737B-8D97-C040-9B66-657978748C7E}" dt="2023-11-09T16:36:34.304" v="650" actId="207"/>
            <ac:spMkLst>
              <pc:docMk/>
              <pc:sldMasterMk cId="2317532505" sldId="2147483672"/>
              <pc:sldLayoutMk cId="1463208559" sldId="2147483698"/>
              <ac:spMk id="76" creationId="{00A81AB6-0E39-D608-82CC-EAF3986212E8}"/>
            </ac:spMkLst>
          </pc:spChg>
          <pc:grpChg chg="add mod">
            <ac:chgData name="Chuck Tomasi" userId="79514c44-a18e-4aaa-84b1-18f74099d6b1" providerId="ADAL" clId="{4676737B-8D97-C040-9B66-657978748C7E}" dt="2023-11-09T19:56:28.117" v="910"/>
            <ac:grpSpMkLst>
              <pc:docMk/>
              <pc:sldMasterMk cId="2317532505" sldId="2147483672"/>
              <pc:sldLayoutMk cId="1463208559" sldId="2147483698"/>
              <ac:grpSpMk id="5" creationId="{56DA14B9-DCBF-5B07-98F1-3F8C7A6B2EF3}"/>
            </ac:grpSpMkLst>
          </pc:grpChg>
          <pc:grpChg chg="del">
            <ac:chgData name="Chuck Tomasi" userId="79514c44-a18e-4aaa-84b1-18f74099d6b1" providerId="ADAL" clId="{4676737B-8D97-C040-9B66-657978748C7E}" dt="2023-11-09T17:32:33.905" v="811" actId="478"/>
            <ac:grpSpMkLst>
              <pc:docMk/>
              <pc:sldMasterMk cId="2317532505" sldId="2147483672"/>
              <pc:sldLayoutMk cId="1463208559" sldId="2147483698"/>
              <ac:grpSpMk id="17" creationId="{16F69E93-3DE9-6E96-0691-C016F5BB603F}"/>
            </ac:grpSpMkLst>
          </pc:grpChg>
          <pc:picChg chg="add mod">
            <ac:chgData name="Chuck Tomasi" userId="79514c44-a18e-4aaa-84b1-18f74099d6b1" providerId="ADAL" clId="{4676737B-8D97-C040-9B66-657978748C7E}" dt="2023-11-09T17:30:18.358" v="784" actId="167"/>
            <ac:picMkLst>
              <pc:docMk/>
              <pc:sldMasterMk cId="2317532505" sldId="2147483672"/>
              <pc:sldLayoutMk cId="1463208559" sldId="2147483698"/>
              <ac:picMk id="3" creationId="{428D3D28-4539-EFEB-92BC-96A1FE044FB7}"/>
            </ac:picMkLst>
          </pc:picChg>
          <pc:picChg chg="del">
            <ac:chgData name="Chuck Tomasi" userId="79514c44-a18e-4aaa-84b1-18f74099d6b1" providerId="ADAL" clId="{4676737B-8D97-C040-9B66-657978748C7E}" dt="2023-11-09T17:30:17.347" v="782" actId="478"/>
            <ac:picMkLst>
              <pc:docMk/>
              <pc:sldMasterMk cId="2317532505" sldId="2147483672"/>
              <pc:sldLayoutMk cId="1463208559" sldId="2147483698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4676737B-8D97-C040-9B66-657978748C7E}" dt="2023-11-09T17:32:29.201" v="809" actId="478"/>
            <ac:cxnSpMkLst>
              <pc:docMk/>
              <pc:sldMasterMk cId="2317532505" sldId="2147483672"/>
              <pc:sldLayoutMk cId="1463208559" sldId="2147483698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4676737B-8D97-C040-9B66-657978748C7E}" dt="2023-11-09T17:32:29.201" v="809" actId="478"/>
            <ac:cxnSpMkLst>
              <pc:docMk/>
              <pc:sldMasterMk cId="2317532505" sldId="2147483672"/>
              <pc:sldLayoutMk cId="1463208559" sldId="2147483698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4676737B-8D97-C040-9B66-657978748C7E}" dt="2023-11-09T17:32:29.201" v="809" actId="478"/>
            <ac:cxnSpMkLst>
              <pc:docMk/>
              <pc:sldMasterMk cId="2317532505" sldId="2147483672"/>
              <pc:sldLayoutMk cId="1463208559" sldId="2147483698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4676737B-8D97-C040-9B66-657978748C7E}" dt="2023-11-09T17:32:29.543" v="810"/>
            <ac:cxnSpMkLst>
              <pc:docMk/>
              <pc:sldMasterMk cId="2317532505" sldId="2147483672"/>
              <pc:sldLayoutMk cId="1463208559" sldId="2147483698"/>
              <ac:cxnSpMk id="18" creationId="{24D791F3-307F-DDFE-1822-FAD4C666BD91}"/>
            </ac:cxnSpMkLst>
          </pc:cxnChg>
          <pc:cxnChg chg="add mod">
            <ac:chgData name="Chuck Tomasi" userId="79514c44-a18e-4aaa-84b1-18f74099d6b1" providerId="ADAL" clId="{4676737B-8D97-C040-9B66-657978748C7E}" dt="2023-11-09T17:32:29.543" v="810"/>
            <ac:cxnSpMkLst>
              <pc:docMk/>
              <pc:sldMasterMk cId="2317532505" sldId="2147483672"/>
              <pc:sldLayoutMk cId="1463208559" sldId="2147483698"/>
              <ac:cxnSpMk id="19" creationId="{1E1E2B04-AB9E-5818-7386-5467F0A9AA4D}"/>
            </ac:cxnSpMkLst>
          </pc:cxnChg>
          <pc:cxnChg chg="add mod">
            <ac:chgData name="Chuck Tomasi" userId="79514c44-a18e-4aaa-84b1-18f74099d6b1" providerId="ADAL" clId="{4676737B-8D97-C040-9B66-657978748C7E}" dt="2023-11-09T17:32:29.543" v="810"/>
            <ac:cxnSpMkLst>
              <pc:docMk/>
              <pc:sldMasterMk cId="2317532505" sldId="2147483672"/>
              <pc:sldLayoutMk cId="1463208559" sldId="2147483698"/>
              <ac:cxnSpMk id="20" creationId="{A9620FB3-1F6F-D4BE-4E18-5C6CD5D190F5}"/>
            </ac:cxnSpMkLst>
          </pc:cxnChg>
        </pc:sldLayoutChg>
        <pc:sldLayoutChg chg="addSp delSp modSp mod">
          <pc:chgData name="Chuck Tomasi" userId="79514c44-a18e-4aaa-84b1-18f74099d6b1" providerId="ADAL" clId="{4676737B-8D97-C040-9B66-657978748C7E}" dt="2023-11-09T16:32:06.548" v="602" actId="207"/>
          <pc:sldLayoutMkLst>
            <pc:docMk/>
            <pc:sldMasterMk cId="2317532505" sldId="2147483672"/>
            <pc:sldLayoutMk cId="370519648" sldId="2147483699"/>
          </pc:sldLayoutMkLst>
          <pc:spChg chg="add mod">
            <ac:chgData name="Chuck Tomasi" userId="79514c44-a18e-4aaa-84b1-18f74099d6b1" providerId="ADAL" clId="{4676737B-8D97-C040-9B66-657978748C7E}" dt="2023-11-09T16:30:04.196" v="597"/>
            <ac:spMkLst>
              <pc:docMk/>
              <pc:sldMasterMk cId="2317532505" sldId="2147483672"/>
              <pc:sldLayoutMk cId="370519648" sldId="2147483699"/>
              <ac:spMk id="2" creationId="{C329C39A-E3F7-ED2C-1902-A2C92054AEFC}"/>
            </ac:spMkLst>
          </pc:spChg>
          <pc:spChg chg="add mod">
            <ac:chgData name="Chuck Tomasi" userId="79514c44-a18e-4aaa-84b1-18f74099d6b1" providerId="ADAL" clId="{4676737B-8D97-C040-9B66-657978748C7E}" dt="2023-11-09T16:30:04.196" v="597"/>
            <ac:spMkLst>
              <pc:docMk/>
              <pc:sldMasterMk cId="2317532505" sldId="2147483672"/>
              <pc:sldLayoutMk cId="370519648" sldId="2147483699"/>
              <ac:spMk id="4" creationId="{E6AD9153-9535-0EE5-BA17-815611966155}"/>
            </ac:spMkLst>
          </pc:spChg>
          <pc:spChg chg="mod">
            <ac:chgData name="Chuck Tomasi" userId="79514c44-a18e-4aaa-84b1-18f74099d6b1" providerId="ADAL" clId="{4676737B-8D97-C040-9B66-657978748C7E}" dt="2023-11-09T16:30:56.617" v="600" actId="207"/>
            <ac:spMkLst>
              <pc:docMk/>
              <pc:sldMasterMk cId="2317532505" sldId="2147483672"/>
              <pc:sldLayoutMk cId="370519648" sldId="2147483699"/>
              <ac:spMk id="5" creationId="{F6C22E93-BC92-AF57-F2BE-7CF53C46B287}"/>
            </ac:spMkLst>
          </pc:spChg>
          <pc:spChg chg="del">
            <ac:chgData name="Chuck Tomasi" userId="79514c44-a18e-4aaa-84b1-18f74099d6b1" providerId="ADAL" clId="{4676737B-8D97-C040-9B66-657978748C7E}" dt="2023-11-09T16:30:02.818" v="596" actId="478"/>
            <ac:spMkLst>
              <pc:docMk/>
              <pc:sldMasterMk cId="2317532505" sldId="2147483672"/>
              <pc:sldLayoutMk cId="370519648" sldId="2147483699"/>
              <ac:spMk id="7" creationId="{3A1FF5CD-CBFA-137B-77C1-DD44C676E50B}"/>
            </ac:spMkLst>
          </pc:spChg>
          <pc:spChg chg="mod">
            <ac:chgData name="Chuck Tomasi" userId="79514c44-a18e-4aaa-84b1-18f74099d6b1" providerId="ADAL" clId="{4676737B-8D97-C040-9B66-657978748C7E}" dt="2023-11-09T16:32:06.548" v="602" actId="207"/>
            <ac:spMkLst>
              <pc:docMk/>
              <pc:sldMasterMk cId="2317532505" sldId="2147483672"/>
              <pc:sldLayoutMk cId="370519648" sldId="2147483699"/>
              <ac:spMk id="19" creationId="{385108BA-8437-314E-4B8F-138FF99726BB}"/>
            </ac:spMkLst>
          </pc:spChg>
          <pc:spChg chg="mod">
            <ac:chgData name="Chuck Tomasi" userId="79514c44-a18e-4aaa-84b1-18f74099d6b1" providerId="ADAL" clId="{4676737B-8D97-C040-9B66-657978748C7E}" dt="2023-11-09T16:32:06.548" v="602" actId="207"/>
            <ac:spMkLst>
              <pc:docMk/>
              <pc:sldMasterMk cId="2317532505" sldId="2147483672"/>
              <pc:sldLayoutMk cId="370519648" sldId="2147483699"/>
              <ac:spMk id="20" creationId="{BCDAAACA-56FE-65BD-8C61-9FC87339A48A}"/>
            </ac:spMkLst>
          </pc:spChg>
          <pc:spChg chg="mod">
            <ac:chgData name="Chuck Tomasi" userId="79514c44-a18e-4aaa-84b1-18f74099d6b1" providerId="ADAL" clId="{4676737B-8D97-C040-9B66-657978748C7E}" dt="2023-11-09T16:32:06.548" v="602" actId="207"/>
            <ac:spMkLst>
              <pc:docMk/>
              <pc:sldMasterMk cId="2317532505" sldId="2147483672"/>
              <pc:sldLayoutMk cId="370519648" sldId="2147483699"/>
              <ac:spMk id="21" creationId="{94BED118-9F21-84B7-5293-CFEBF0F7E3BF}"/>
            </ac:spMkLst>
          </pc:spChg>
          <pc:spChg chg="mod">
            <ac:chgData name="Chuck Tomasi" userId="79514c44-a18e-4aaa-84b1-18f74099d6b1" providerId="ADAL" clId="{4676737B-8D97-C040-9B66-657978748C7E}" dt="2023-11-09T16:32:06.548" v="602" actId="207"/>
            <ac:spMkLst>
              <pc:docMk/>
              <pc:sldMasterMk cId="2317532505" sldId="2147483672"/>
              <pc:sldLayoutMk cId="370519648" sldId="2147483699"/>
              <ac:spMk id="22" creationId="{48A0425D-9140-D666-2531-8CFCE8AE2035}"/>
            </ac:spMkLst>
          </pc:spChg>
          <pc:spChg chg="mod">
            <ac:chgData name="Chuck Tomasi" userId="79514c44-a18e-4aaa-84b1-18f74099d6b1" providerId="ADAL" clId="{4676737B-8D97-C040-9B66-657978748C7E}" dt="2023-11-09T16:32:06.548" v="602" actId="207"/>
            <ac:spMkLst>
              <pc:docMk/>
              <pc:sldMasterMk cId="2317532505" sldId="2147483672"/>
              <pc:sldLayoutMk cId="370519648" sldId="2147483699"/>
              <ac:spMk id="23" creationId="{BDF9BFED-ADE6-C0C3-C58B-FFF1F701528C}"/>
            </ac:spMkLst>
          </pc:spChg>
          <pc:spChg chg="mod">
            <ac:chgData name="Chuck Tomasi" userId="79514c44-a18e-4aaa-84b1-18f74099d6b1" providerId="ADAL" clId="{4676737B-8D97-C040-9B66-657978748C7E}" dt="2023-11-09T16:32:06.548" v="602" actId="207"/>
            <ac:spMkLst>
              <pc:docMk/>
              <pc:sldMasterMk cId="2317532505" sldId="2147483672"/>
              <pc:sldLayoutMk cId="370519648" sldId="2147483699"/>
              <ac:spMk id="24" creationId="{4599AA98-69AA-9A89-E2A3-4D278579CF31}"/>
            </ac:spMkLst>
          </pc:spChg>
          <pc:spChg chg="mod">
            <ac:chgData name="Chuck Tomasi" userId="79514c44-a18e-4aaa-84b1-18f74099d6b1" providerId="ADAL" clId="{4676737B-8D97-C040-9B66-657978748C7E}" dt="2023-11-09T16:32:06.548" v="602" actId="207"/>
            <ac:spMkLst>
              <pc:docMk/>
              <pc:sldMasterMk cId="2317532505" sldId="2147483672"/>
              <pc:sldLayoutMk cId="370519648" sldId="2147483699"/>
              <ac:spMk id="25" creationId="{85C57CAA-2713-9C14-A669-C535FBB91838}"/>
            </ac:spMkLst>
          </pc:spChg>
          <pc:spChg chg="mod">
            <ac:chgData name="Chuck Tomasi" userId="79514c44-a18e-4aaa-84b1-18f74099d6b1" providerId="ADAL" clId="{4676737B-8D97-C040-9B66-657978748C7E}" dt="2023-11-09T16:32:06.548" v="602" actId="207"/>
            <ac:spMkLst>
              <pc:docMk/>
              <pc:sldMasterMk cId="2317532505" sldId="2147483672"/>
              <pc:sldLayoutMk cId="370519648" sldId="2147483699"/>
              <ac:spMk id="26" creationId="{0D882723-691F-0230-E654-3F0F9C496AFA}"/>
            </ac:spMkLst>
          </pc:spChg>
          <pc:spChg chg="mod">
            <ac:chgData name="Chuck Tomasi" userId="79514c44-a18e-4aaa-84b1-18f74099d6b1" providerId="ADAL" clId="{4676737B-8D97-C040-9B66-657978748C7E}" dt="2023-11-09T16:32:06.548" v="602" actId="207"/>
            <ac:spMkLst>
              <pc:docMk/>
              <pc:sldMasterMk cId="2317532505" sldId="2147483672"/>
              <pc:sldLayoutMk cId="370519648" sldId="2147483699"/>
              <ac:spMk id="27" creationId="{8F3C76A1-DEE5-6289-B0EE-8231B6AA5CC0}"/>
            </ac:spMkLst>
          </pc:spChg>
          <pc:spChg chg="mod">
            <ac:chgData name="Chuck Tomasi" userId="79514c44-a18e-4aaa-84b1-18f74099d6b1" providerId="ADAL" clId="{4676737B-8D97-C040-9B66-657978748C7E}" dt="2023-11-09T16:32:06.548" v="602" actId="207"/>
            <ac:spMkLst>
              <pc:docMk/>
              <pc:sldMasterMk cId="2317532505" sldId="2147483672"/>
              <pc:sldLayoutMk cId="370519648" sldId="2147483699"/>
              <ac:spMk id="28" creationId="{0971D5E7-EED9-1A33-7572-8AC30FF31E17}"/>
            </ac:spMkLst>
          </pc:spChg>
          <pc:spChg chg="mod">
            <ac:chgData name="Chuck Tomasi" userId="79514c44-a18e-4aaa-84b1-18f74099d6b1" providerId="ADAL" clId="{4676737B-8D97-C040-9B66-657978748C7E}" dt="2023-11-09T16:32:06.548" v="602" actId="207"/>
            <ac:spMkLst>
              <pc:docMk/>
              <pc:sldMasterMk cId="2317532505" sldId="2147483672"/>
              <pc:sldLayoutMk cId="370519648" sldId="2147483699"/>
              <ac:spMk id="29" creationId="{112C376D-3DA2-2945-370E-FED493FAB921}"/>
            </ac:spMkLst>
          </pc:spChg>
          <pc:spChg chg="mod">
            <ac:chgData name="Chuck Tomasi" userId="79514c44-a18e-4aaa-84b1-18f74099d6b1" providerId="ADAL" clId="{4676737B-8D97-C040-9B66-657978748C7E}" dt="2023-11-09T16:32:06.548" v="602" actId="207"/>
            <ac:spMkLst>
              <pc:docMk/>
              <pc:sldMasterMk cId="2317532505" sldId="2147483672"/>
              <pc:sldLayoutMk cId="370519648" sldId="2147483699"/>
              <ac:spMk id="30" creationId="{F97AF179-DE04-D52A-ABDB-8262C78B5B15}"/>
            </ac:spMkLst>
          </pc:spChg>
          <pc:spChg chg="del">
            <ac:chgData name="Chuck Tomasi" userId="79514c44-a18e-4aaa-84b1-18f74099d6b1" providerId="ADAL" clId="{4676737B-8D97-C040-9B66-657978748C7E}" dt="2023-11-09T16:29:58.424" v="595" actId="478"/>
            <ac:spMkLst>
              <pc:docMk/>
              <pc:sldMasterMk cId="2317532505" sldId="2147483672"/>
              <pc:sldLayoutMk cId="370519648" sldId="2147483699"/>
              <ac:spMk id="92" creationId="{91E05106-0F16-C84E-F5AB-967103B81BB7}"/>
            </ac:spMkLst>
          </pc:spChg>
          <pc:graphicFrameChg chg="add mod">
            <ac:chgData name="Chuck Tomasi" userId="79514c44-a18e-4aaa-84b1-18f74099d6b1" providerId="ADAL" clId="{4676737B-8D97-C040-9B66-657978748C7E}" dt="2023-11-09T16:30:04.196" v="597"/>
            <ac:graphicFrameMkLst>
              <pc:docMk/>
              <pc:sldMasterMk cId="2317532505" sldId="2147483672"/>
              <pc:sldLayoutMk cId="370519648" sldId="2147483699"/>
              <ac:graphicFrameMk id="3" creationId="{A80DDF0B-55B7-2139-B615-FFDBD6215447}"/>
            </ac:graphicFrameMkLst>
          </pc:graphicFrameChg>
          <pc:graphicFrameChg chg="add mod">
            <ac:chgData name="Chuck Tomasi" userId="79514c44-a18e-4aaa-84b1-18f74099d6b1" providerId="ADAL" clId="{4676737B-8D97-C040-9B66-657978748C7E}" dt="2023-11-09T16:30:04.196" v="597"/>
            <ac:graphicFrameMkLst>
              <pc:docMk/>
              <pc:sldMasterMk cId="2317532505" sldId="2147483672"/>
              <pc:sldLayoutMk cId="370519648" sldId="2147483699"/>
              <ac:graphicFrameMk id="8" creationId="{B8A79AC9-43CB-0135-451A-5501F3C9CFD8}"/>
            </ac:graphicFrameMkLst>
          </pc:graphicFrameChg>
          <pc:graphicFrameChg chg="del">
            <ac:chgData name="Chuck Tomasi" userId="79514c44-a18e-4aaa-84b1-18f74099d6b1" providerId="ADAL" clId="{4676737B-8D97-C040-9B66-657978748C7E}" dt="2023-11-09T16:30:02.818" v="596" actId="478"/>
            <ac:graphicFrameMkLst>
              <pc:docMk/>
              <pc:sldMasterMk cId="2317532505" sldId="2147483672"/>
              <pc:sldLayoutMk cId="370519648" sldId="2147483699"/>
              <ac:graphicFrameMk id="79" creationId="{428858DE-05BF-6B0E-74F3-240CAF86F573}"/>
            </ac:graphicFrameMkLst>
          </pc:graphicFrameChg>
          <pc:graphicFrameChg chg="del">
            <ac:chgData name="Chuck Tomasi" userId="79514c44-a18e-4aaa-84b1-18f74099d6b1" providerId="ADAL" clId="{4676737B-8D97-C040-9B66-657978748C7E}" dt="2023-11-09T16:29:58.424" v="595" actId="478"/>
            <ac:graphicFrameMkLst>
              <pc:docMk/>
              <pc:sldMasterMk cId="2317532505" sldId="2147483672"/>
              <pc:sldLayoutMk cId="370519648" sldId="2147483699"/>
              <ac:graphicFrameMk id="93" creationId="{6FD185E8-78BC-9629-71DC-F95212B6009D}"/>
            </ac:graphicFrameMkLst>
          </pc:graphicFrameChg>
          <pc:picChg chg="mod">
            <ac:chgData name="Chuck Tomasi" userId="79514c44-a18e-4aaa-84b1-18f74099d6b1" providerId="ADAL" clId="{4676737B-8D97-C040-9B66-657978748C7E}" dt="2023-11-09T16:31:23.257" v="601" actId="207"/>
            <ac:picMkLst>
              <pc:docMk/>
              <pc:sldMasterMk cId="2317532505" sldId="2147483672"/>
              <pc:sldLayoutMk cId="370519648" sldId="2147483699"/>
              <ac:picMk id="18" creationId="{BE9FFE00-84A1-50C6-1AF1-A3F1AEB3BB5F}"/>
            </ac:picMkLst>
          </pc:picChg>
        </pc:sldLayoutChg>
        <pc:sldLayoutChg chg="addSp delSp modSp mod">
          <pc:chgData name="Chuck Tomasi" userId="79514c44-a18e-4aaa-84b1-18f74099d6b1" providerId="ADAL" clId="{4676737B-8D97-C040-9B66-657978748C7E}" dt="2023-11-09T19:52:12.383" v="874" actId="1076"/>
          <pc:sldLayoutMkLst>
            <pc:docMk/>
            <pc:sldMasterMk cId="2317532505" sldId="2147483672"/>
            <pc:sldLayoutMk cId="1836253179" sldId="2147483701"/>
          </pc:sldLayoutMkLst>
          <pc:spChg chg="mod">
            <ac:chgData name="Chuck Tomasi" userId="79514c44-a18e-4aaa-84b1-18f74099d6b1" providerId="ADAL" clId="{4676737B-8D97-C040-9B66-657978748C7E}" dt="2023-11-09T17:26:40.957" v="712" actId="207"/>
            <ac:spMkLst>
              <pc:docMk/>
              <pc:sldMasterMk cId="2317532505" sldId="2147483672"/>
              <pc:sldLayoutMk cId="1836253179" sldId="2147483701"/>
              <ac:spMk id="2" creationId="{A327CC0D-8AA0-4855-F523-58610D8D3D2A}"/>
            </ac:spMkLst>
          </pc:spChg>
          <pc:spChg chg="add mod">
            <ac:chgData name="Chuck Tomasi" userId="79514c44-a18e-4aaa-84b1-18f74099d6b1" providerId="ADAL" clId="{4676737B-8D97-C040-9B66-657978748C7E}" dt="2023-11-09T19:48:53.358" v="840"/>
            <ac:spMkLst>
              <pc:docMk/>
              <pc:sldMasterMk cId="2317532505" sldId="2147483672"/>
              <pc:sldLayoutMk cId="1836253179" sldId="2147483701"/>
              <ac:spMk id="4" creationId="{088CFD48-51E5-761D-4835-44AD57DFAD4F}"/>
            </ac:spMkLst>
          </pc:spChg>
          <pc:spChg chg="del">
            <ac:chgData name="Chuck Tomasi" userId="79514c44-a18e-4aaa-84b1-18f74099d6b1" providerId="ADAL" clId="{4676737B-8D97-C040-9B66-657978748C7E}" dt="2023-11-09T19:48:53.098" v="839" actId="478"/>
            <ac:spMkLst>
              <pc:docMk/>
              <pc:sldMasterMk cId="2317532505" sldId="2147483672"/>
              <pc:sldLayoutMk cId="1836253179" sldId="2147483701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4676737B-8D97-C040-9B66-657978748C7E}" dt="2023-11-09T16:32:17.321" v="603" actId="207"/>
            <ac:spMkLst>
              <pc:docMk/>
              <pc:sldMasterMk cId="2317532505" sldId="2147483672"/>
              <pc:sldLayoutMk cId="1836253179" sldId="2147483701"/>
              <ac:spMk id="50" creationId="{0DD84BD2-77E1-5860-F212-21B3E90F5B45}"/>
            </ac:spMkLst>
          </pc:spChg>
          <pc:spChg chg="mod">
            <ac:chgData name="Chuck Tomasi" userId="79514c44-a18e-4aaa-84b1-18f74099d6b1" providerId="ADAL" clId="{4676737B-8D97-C040-9B66-657978748C7E}" dt="2023-11-09T16:32:17.321" v="603" actId="207"/>
            <ac:spMkLst>
              <pc:docMk/>
              <pc:sldMasterMk cId="2317532505" sldId="2147483672"/>
              <pc:sldLayoutMk cId="1836253179" sldId="2147483701"/>
              <ac:spMk id="51" creationId="{81433C08-02E5-0306-ADF5-F7EA5B1B2E9A}"/>
            </ac:spMkLst>
          </pc:spChg>
          <pc:spChg chg="mod">
            <ac:chgData name="Chuck Tomasi" userId="79514c44-a18e-4aaa-84b1-18f74099d6b1" providerId="ADAL" clId="{4676737B-8D97-C040-9B66-657978748C7E}" dt="2023-11-09T16:32:17.321" v="603" actId="207"/>
            <ac:spMkLst>
              <pc:docMk/>
              <pc:sldMasterMk cId="2317532505" sldId="2147483672"/>
              <pc:sldLayoutMk cId="1836253179" sldId="2147483701"/>
              <ac:spMk id="52" creationId="{A33950E8-D88E-B60A-E40A-612BFE97E4F4}"/>
            </ac:spMkLst>
          </pc:spChg>
          <pc:spChg chg="mod">
            <ac:chgData name="Chuck Tomasi" userId="79514c44-a18e-4aaa-84b1-18f74099d6b1" providerId="ADAL" clId="{4676737B-8D97-C040-9B66-657978748C7E}" dt="2023-11-09T16:32:17.321" v="603" actId="207"/>
            <ac:spMkLst>
              <pc:docMk/>
              <pc:sldMasterMk cId="2317532505" sldId="2147483672"/>
              <pc:sldLayoutMk cId="1836253179" sldId="2147483701"/>
              <ac:spMk id="53" creationId="{E6954B81-DBDB-47D4-CD93-D021B42D0D42}"/>
            </ac:spMkLst>
          </pc:spChg>
          <pc:spChg chg="mod">
            <ac:chgData name="Chuck Tomasi" userId="79514c44-a18e-4aaa-84b1-18f74099d6b1" providerId="ADAL" clId="{4676737B-8D97-C040-9B66-657978748C7E}" dt="2023-11-09T16:32:17.321" v="603" actId="207"/>
            <ac:spMkLst>
              <pc:docMk/>
              <pc:sldMasterMk cId="2317532505" sldId="2147483672"/>
              <pc:sldLayoutMk cId="1836253179" sldId="2147483701"/>
              <ac:spMk id="54" creationId="{E8177BAC-3077-747F-F550-FCAB7AC2ABDF}"/>
            </ac:spMkLst>
          </pc:spChg>
          <pc:spChg chg="mod">
            <ac:chgData name="Chuck Tomasi" userId="79514c44-a18e-4aaa-84b1-18f74099d6b1" providerId="ADAL" clId="{4676737B-8D97-C040-9B66-657978748C7E}" dt="2023-11-09T16:32:17.321" v="603" actId="207"/>
            <ac:spMkLst>
              <pc:docMk/>
              <pc:sldMasterMk cId="2317532505" sldId="2147483672"/>
              <pc:sldLayoutMk cId="1836253179" sldId="2147483701"/>
              <ac:spMk id="55" creationId="{43FC9240-9387-1564-FA23-99CAB1C202BA}"/>
            </ac:spMkLst>
          </pc:spChg>
          <pc:spChg chg="mod">
            <ac:chgData name="Chuck Tomasi" userId="79514c44-a18e-4aaa-84b1-18f74099d6b1" providerId="ADAL" clId="{4676737B-8D97-C040-9B66-657978748C7E}" dt="2023-11-09T16:32:17.321" v="603" actId="207"/>
            <ac:spMkLst>
              <pc:docMk/>
              <pc:sldMasterMk cId="2317532505" sldId="2147483672"/>
              <pc:sldLayoutMk cId="1836253179" sldId="2147483701"/>
              <ac:spMk id="56" creationId="{230DD5DF-D193-2773-0519-219D62FDAC34}"/>
            </ac:spMkLst>
          </pc:spChg>
          <pc:spChg chg="mod">
            <ac:chgData name="Chuck Tomasi" userId="79514c44-a18e-4aaa-84b1-18f74099d6b1" providerId="ADAL" clId="{4676737B-8D97-C040-9B66-657978748C7E}" dt="2023-11-09T16:32:17.321" v="603" actId="207"/>
            <ac:spMkLst>
              <pc:docMk/>
              <pc:sldMasterMk cId="2317532505" sldId="2147483672"/>
              <pc:sldLayoutMk cId="1836253179" sldId="2147483701"/>
              <ac:spMk id="57" creationId="{BAFAE7BC-D9A4-E068-CF5F-5A34FD88C529}"/>
            </ac:spMkLst>
          </pc:spChg>
          <pc:spChg chg="mod">
            <ac:chgData name="Chuck Tomasi" userId="79514c44-a18e-4aaa-84b1-18f74099d6b1" providerId="ADAL" clId="{4676737B-8D97-C040-9B66-657978748C7E}" dt="2023-11-09T16:32:17.321" v="603" actId="207"/>
            <ac:spMkLst>
              <pc:docMk/>
              <pc:sldMasterMk cId="2317532505" sldId="2147483672"/>
              <pc:sldLayoutMk cId="1836253179" sldId="2147483701"/>
              <ac:spMk id="58" creationId="{B8670FC4-F9A1-299C-D9BC-0B7EF9597820}"/>
            </ac:spMkLst>
          </pc:spChg>
          <pc:spChg chg="mod">
            <ac:chgData name="Chuck Tomasi" userId="79514c44-a18e-4aaa-84b1-18f74099d6b1" providerId="ADAL" clId="{4676737B-8D97-C040-9B66-657978748C7E}" dt="2023-11-09T16:32:17.321" v="603" actId="207"/>
            <ac:spMkLst>
              <pc:docMk/>
              <pc:sldMasterMk cId="2317532505" sldId="2147483672"/>
              <pc:sldLayoutMk cId="1836253179" sldId="2147483701"/>
              <ac:spMk id="59" creationId="{48612146-1185-7A05-469D-64AB8BFA5291}"/>
            </ac:spMkLst>
          </pc:spChg>
          <pc:spChg chg="mod">
            <ac:chgData name="Chuck Tomasi" userId="79514c44-a18e-4aaa-84b1-18f74099d6b1" providerId="ADAL" clId="{4676737B-8D97-C040-9B66-657978748C7E}" dt="2023-11-09T16:32:17.321" v="603" actId="207"/>
            <ac:spMkLst>
              <pc:docMk/>
              <pc:sldMasterMk cId="2317532505" sldId="2147483672"/>
              <pc:sldLayoutMk cId="1836253179" sldId="2147483701"/>
              <ac:spMk id="61" creationId="{2D726E1D-B82C-99FD-F432-93CCE6BD706B}"/>
            </ac:spMkLst>
          </pc:spChg>
          <pc:spChg chg="mod">
            <ac:chgData name="Chuck Tomasi" userId="79514c44-a18e-4aaa-84b1-18f74099d6b1" providerId="ADAL" clId="{4676737B-8D97-C040-9B66-657978748C7E}" dt="2023-11-09T16:38:54.132" v="673" actId="207"/>
            <ac:spMkLst>
              <pc:docMk/>
              <pc:sldMasterMk cId="2317532505" sldId="2147483672"/>
              <pc:sldLayoutMk cId="1836253179" sldId="2147483701"/>
              <ac:spMk id="62" creationId="{0E3F3289-693C-410A-5434-2835CEE4DA91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64" creationId="{06FA6005-29F5-803A-32C4-F61C5DA6B827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65" creationId="{CF6F8A0A-169B-8CC0-EA25-2C4B39D49CC7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66" creationId="{3451ECD9-4687-BB7D-0771-A2DB3777B0C9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67" creationId="{D9D9237F-F40E-BE81-BC32-F065EE26F358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68" creationId="{0F26068B-6EDA-B9E6-70F8-00DA8E8C8750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69" creationId="{9C13D6CC-40B3-930F-34D9-B6D34C453B3E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70" creationId="{FF8F5F6D-3555-CD59-B97B-67FE292BF5F6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71" creationId="{EBBA7C93-FEA6-4872-B07B-1C5ED1254481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72" creationId="{76237E3F-053F-E9E0-1D0F-09C7430AC27A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73" creationId="{B611778C-3132-23C0-A8D8-21510A24B9F9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74" creationId="{FEAA5C6A-9889-59B1-75E3-01251AEC7BA7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75" creationId="{12EE4A93-AFF0-F496-D511-CBF7FFDC1E04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76" creationId="{F51B4CEA-CE1E-9944-0C46-13509A35C1A6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77" creationId="{0714C9A5-9346-2C84-5579-1541379FCC53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78" creationId="{99672946-1EBB-8A58-EE49-9F29541A1132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79" creationId="{A733760D-903E-4529-82B2-750ACEC0CA7E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80" creationId="{B5E5FD66-576D-DDEE-8198-9C7EFCD0B5AB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81" creationId="{227BEF81-BC02-ECFE-E106-927131974361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82" creationId="{5336E968-0AEF-F1F4-71A9-738D7B49B8A0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83" creationId="{35813FC3-C80D-C30B-997D-CFAFF13BCC1D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84" creationId="{428A6A06-27A3-BBFB-3CE1-FBF9FA7A0D2F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85" creationId="{6202287F-C721-CAEB-1637-617ECEF18BF6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86" creationId="{801A530C-A257-9F5A-F0D2-0D877A20726D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87" creationId="{84E90CDA-A3A8-0A21-E107-6AED5E58D35D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88" creationId="{16114092-EB51-3AA6-6951-91404E933FCE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89" creationId="{0FB1F021-253F-9304-F178-C956625AB991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90" creationId="{D941EE4D-7866-CBB8-EB61-E314378D33E7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91" creationId="{47A6FEA1-66CA-A611-8BAE-55FC82479E03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92" creationId="{8D3D7374-7B4E-3B7B-1578-2B6D952537A0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93" creationId="{DF5ED38A-2BAB-8DAA-BF41-E92B9A04A5B4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94" creationId="{AFDD1EA4-A169-529B-179C-7CC4255978D0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95" creationId="{2869F86C-CED3-67B7-12A1-36634F8A6791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96" creationId="{399B35F1-A3BC-B9F8-EE93-005E361138FF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97" creationId="{F573676C-B31F-D1B3-57C2-816F4C08E018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98" creationId="{FAA5AA7E-E491-5592-7ED6-F122D40B63BE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99" creationId="{7F2A3F04-2361-67EB-A9BB-15BEEBD07A8A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00" creationId="{B3C69B5D-877D-D1F0-8486-183E651870E5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01" creationId="{CE59D2C8-62FF-EAE5-D064-ED9514FA3AD5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02" creationId="{75943BE8-781F-4525-5D24-6894E06E5536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03" creationId="{A2AC1548-6299-179D-03DD-DCD8647EB5A1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04" creationId="{CA8B7DEC-62E3-BB59-8AB7-990B03B44C68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05" creationId="{91E47E16-C4C0-D1A5-0E8B-3879B931D894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07" creationId="{6B2A214C-BE87-DD4D-D392-6F6DFCA5810A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08" creationId="{051D170C-3AA7-1F7E-0D24-1126AB00E623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09" creationId="{C3BDCAE9-AD9C-92E8-E748-42BC041AEC19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10" creationId="{5630579F-8091-0728-D320-22F90C22F2CA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11" creationId="{FEA04E9F-6759-70E8-4E1D-083433073479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12" creationId="{EC9F4C1A-3791-1EEA-F6B6-AEF5B2B10EAF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13" creationId="{1DB34D5B-BCF4-C501-02A7-D44D2233F9C0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14" creationId="{BB021D95-C27E-D96E-29F7-707DDD18630C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15" creationId="{41F2E5B8-7743-6773-22E2-A49E6B905B6C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16" creationId="{96F4638A-D21C-3AE0-6DD2-148B0BE05575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17" creationId="{8A0E34F9-6057-48F4-D9D6-D7E6DDAD587F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18" creationId="{C0F7990F-4006-B988-E47C-687553408ED5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19" creationId="{C464F119-3B53-4FFD-3C7A-7F609768D6FC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20" creationId="{D0CAFD4A-3D82-CCED-F1E0-3FDC51B42DAD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21" creationId="{104B6CF8-7C15-648B-BE88-01316A0CA250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22" creationId="{D3AC4360-E88D-8217-65AF-10759309FD75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23" creationId="{493202C5-9737-D40A-2CF2-C76C526F0AC5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24" creationId="{5398A266-D811-DA06-6012-C9CFE7837057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25" creationId="{A6189D8F-8CB7-08E3-853F-3D26794BC37E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26" creationId="{29D1FEFD-3AF3-C763-0505-03850C969851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27" creationId="{03FAC943-9808-53D4-1911-67D109EFEAA8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28" creationId="{735ADEA1-B188-8775-FD55-0B48A2AD2D56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29" creationId="{593EEE90-785A-7595-F730-6D8D4C021D10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30" creationId="{2AC6C82E-EEAE-B0CF-ABC3-B23264E45F46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31" creationId="{7E676BAE-D43D-530F-A173-750D1FCCAFF1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32" creationId="{4F23FF22-3932-3DCC-486B-63E238057964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33" creationId="{C94F53E2-C221-0611-6433-A6DC347F7A3D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34" creationId="{2D35FFA2-ECF0-56C0-0882-B1AE637E5434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35" creationId="{B4BD4356-2071-21EE-4EDB-06C3AD401E9C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36" creationId="{D0CDEFF2-90EC-50FC-C62C-FE6B60D05D90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37" creationId="{9BEA0F0C-08B6-2882-6CEA-B6D776E91FE1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38" creationId="{6892C4B1-9F9A-8AE9-374C-5E1F79B82EA6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39" creationId="{DA8C2682-C8DC-4AD7-A213-CC44E7047D10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40" creationId="{EA0AC198-F8BE-8A61-E03C-F18FB28E6D02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41" creationId="{F57E6854-6A2D-3C2A-4ED3-0F6B5D20F707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42" creationId="{9830493B-F17F-57C0-2255-FFF40D77C227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43" creationId="{A5153578-934C-D705-AE4B-DF58A18E12F6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44" creationId="{00CD6A9C-FB07-4A5E-37AB-85612529CFC8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45" creationId="{7536A819-B99A-4FFD-0F49-8ECF884CC74F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46" creationId="{FE184CF0-743D-0504-F641-B78921AFA938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47" creationId="{EA8BF982-FAD5-F3E4-B491-903C71963520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48" creationId="{BD4A84C1-2D3D-9DCC-4BAF-47F070876C81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50" creationId="{625D7F7A-5017-8BC1-759E-703B78541B0A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51" creationId="{32E001C6-C088-0124-BE5E-29F5819B172F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52" creationId="{9BDD951E-1009-8C8E-AA90-9F7C2AB4C4F9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53" creationId="{432B17D3-12A3-723D-1189-7FB8D6C8F63D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54" creationId="{F5A644E6-6A87-9FA6-AFE0-6D91992D6F61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55" creationId="{C14AB408-9C58-C02F-6CFB-9848722A79C1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56" creationId="{942C655D-AC43-DCC9-56CA-1E070C3A4D35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57" creationId="{3C146A62-76E7-F4EE-1A09-FBBA5134CA05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58" creationId="{B3DFA622-B51A-BB45-D28C-64C5F6059517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59" creationId="{6874728B-8532-6188-A997-F22B278A5F4A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60" creationId="{1E49C561-4363-CB21-4C90-53CF06C4AA0C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61" creationId="{ACC0B8DC-C607-7C1A-6957-C6BED9E98F09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62" creationId="{DD77E3C2-35BE-207F-088A-5F61C6E00AC2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63" creationId="{62278A2E-1A77-74DE-A6A1-BEDE766D99D7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64" creationId="{DFAEAD52-AC1B-666D-F89D-E84CF67A5BD9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65" creationId="{AD7B8F85-6306-D31C-79B5-8380E60DA745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66" creationId="{04A00B21-FE7C-222B-D6E9-FC89332FF2D5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67" creationId="{04D20A16-9D1A-00E4-E70E-445CEA6B0E37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68" creationId="{F5640D37-927B-B656-E80E-A6E076341AD9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69" creationId="{56C6DCE5-7B61-85FB-572C-329EAFE8C7C1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70" creationId="{7AFD7E4B-6AB3-6646-D06E-2E5857DB02B1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71" creationId="{0117CDDA-0CCA-467D-9B53-E38C6F2A5AF6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72" creationId="{A4540BCE-8933-9063-7DDB-ABD1161EC2C7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73" creationId="{39DA1145-7FC1-60D3-C40D-CC041C45637B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74" creationId="{18AF6D70-2347-D5F7-A12A-FF8A5FCA2D7D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75" creationId="{76E66706-EF47-465E-330D-0E51F5C59ED0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76" creationId="{3A8560ED-4682-6A47-3158-3C0018387E73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77" creationId="{C38E93C9-EB2F-73CE-F26E-E501AB624571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78" creationId="{EAF67B0D-ABEC-FDBA-4983-A2CF459364CA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79" creationId="{F8F4A978-B82A-0D8C-7908-958940849C95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80" creationId="{1FD1883D-6326-4DCE-04DE-2B2D1813355C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81" creationId="{8109AEB6-1D1C-9F90-1C45-2145356C8A5E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82" creationId="{2629390B-1AF1-5B73-F6F7-C1B8A8D978D8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83" creationId="{59115127-3CA1-EF92-D11F-6422629A2199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84" creationId="{5B780225-D22F-B5ED-9912-650A475DAFBD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85" creationId="{8F122A6C-EC4A-CFF6-8CF3-34D10F714B28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86" creationId="{694E0055-3E2E-4E63-CA5C-5D7879EAC018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87" creationId="{6DFE2ABC-934D-6E41-467E-5785899D01AB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88" creationId="{CFCF1FD4-28A3-45C7-4DFC-04608F3CA2CE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89" creationId="{E44F461A-3D67-24C8-3C13-D0B84DA68382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90" creationId="{E4C97CFF-CC0C-E191-166C-254E511F4AF9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91" creationId="{1E5A8E8C-53DC-52EC-DAC5-0EA9A7BC2FFD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92" creationId="{3A49F3B9-943D-1F02-D02E-77BC3C97D0D5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93" creationId="{89ABF2F6-9924-7768-B0F1-DB24B80CE666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94" creationId="{F275A9E3-D288-0837-4A61-2C2A4DF108F8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95" creationId="{F263DC7A-62C0-829E-967D-914252D45A6C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96" creationId="{D6E8582B-ECC6-06BB-1B1A-F12EFD301C23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97" creationId="{139BC0AB-0D53-1B07-1270-525BC7E45A7C}"/>
            </ac:spMkLst>
          </pc:spChg>
          <pc:spChg chg="mod">
            <ac:chgData name="Chuck Tomasi" userId="79514c44-a18e-4aaa-84b1-18f74099d6b1" providerId="ADAL" clId="{4676737B-8D97-C040-9B66-657978748C7E}" dt="2023-11-09T17:23:10.397" v="688"/>
            <ac:spMkLst>
              <pc:docMk/>
              <pc:sldMasterMk cId="2317532505" sldId="2147483672"/>
              <pc:sldLayoutMk cId="1836253179" sldId="2147483701"/>
              <ac:spMk id="198" creationId="{6BE70DE6-7834-DDDA-3C4D-50A9D5C7553A}"/>
            </ac:spMkLst>
          </pc:spChg>
          <pc:grpChg chg="del">
            <ac:chgData name="Chuck Tomasi" userId="79514c44-a18e-4aaa-84b1-18f74099d6b1" providerId="ADAL" clId="{4676737B-8D97-C040-9B66-657978748C7E}" dt="2023-11-09T17:34:03.492" v="834" actId="478"/>
            <ac:grpSpMkLst>
              <pc:docMk/>
              <pc:sldMasterMk cId="2317532505" sldId="2147483672"/>
              <pc:sldLayoutMk cId="1836253179" sldId="2147483701"/>
              <ac:grpSpMk id="4" creationId="{99C8C354-01B8-2E08-9C37-C00ADC29D15E}"/>
            </ac:grpSpMkLst>
          </pc:grpChg>
          <pc:grpChg chg="add del mod">
            <ac:chgData name="Chuck Tomasi" userId="79514c44-a18e-4aaa-84b1-18f74099d6b1" providerId="ADAL" clId="{4676737B-8D97-C040-9B66-657978748C7E}" dt="2023-11-09T17:25:10.660" v="696" actId="21"/>
            <ac:grpSpMkLst>
              <pc:docMk/>
              <pc:sldMasterMk cId="2317532505" sldId="2147483672"/>
              <pc:sldLayoutMk cId="1836253179" sldId="2147483701"/>
              <ac:grpSpMk id="63" creationId="{81947A2B-348D-527B-F353-281B24556BA1}"/>
            </ac:grpSpMkLst>
          </pc:grpChg>
          <pc:grpChg chg="add mod">
            <ac:chgData name="Chuck Tomasi" userId="79514c44-a18e-4aaa-84b1-18f74099d6b1" providerId="ADAL" clId="{4676737B-8D97-C040-9B66-657978748C7E}" dt="2023-11-09T19:52:12.383" v="874" actId="1076"/>
            <ac:grpSpMkLst>
              <pc:docMk/>
              <pc:sldMasterMk cId="2317532505" sldId="2147483672"/>
              <pc:sldLayoutMk cId="1836253179" sldId="2147483701"/>
              <ac:grpSpMk id="106" creationId="{2CA7EC1B-08E9-7C85-B455-9E49F59CA570}"/>
            </ac:grpSpMkLst>
          </pc:grpChg>
          <pc:grpChg chg="add del mod">
            <ac:chgData name="Chuck Tomasi" userId="79514c44-a18e-4aaa-84b1-18f74099d6b1" providerId="ADAL" clId="{4676737B-8D97-C040-9B66-657978748C7E}" dt="2023-11-09T17:25:15.529" v="698" actId="21"/>
            <ac:grpSpMkLst>
              <pc:docMk/>
              <pc:sldMasterMk cId="2317532505" sldId="2147483672"/>
              <pc:sldLayoutMk cId="1836253179" sldId="2147483701"/>
              <ac:grpSpMk id="149" creationId="{8F77541B-A717-1264-99C1-7417540040D0}"/>
            </ac:grpSpMkLst>
          </pc:grpChg>
          <pc:graphicFrameChg chg="add mod">
            <ac:chgData name="Chuck Tomasi" userId="79514c44-a18e-4aaa-84b1-18f74099d6b1" providerId="ADAL" clId="{4676737B-8D97-C040-9B66-657978748C7E}" dt="2023-11-09T19:48:53.358" v="840"/>
            <ac:graphicFrameMkLst>
              <pc:docMk/>
              <pc:sldMasterMk cId="2317532505" sldId="2147483672"/>
              <pc:sldLayoutMk cId="1836253179" sldId="2147483701"/>
              <ac:graphicFrameMk id="5" creationId="{0B1FC5FA-C4A3-3A92-DA96-FC2DB601F8D4}"/>
            </ac:graphicFrameMkLst>
          </pc:graphicFrameChg>
          <pc:graphicFrameChg chg="del">
            <ac:chgData name="Chuck Tomasi" userId="79514c44-a18e-4aaa-84b1-18f74099d6b1" providerId="ADAL" clId="{4676737B-8D97-C040-9B66-657978748C7E}" dt="2023-11-09T19:48:53.098" v="839" actId="478"/>
            <ac:graphicFrameMkLst>
              <pc:docMk/>
              <pc:sldMasterMk cId="2317532505" sldId="2147483672"/>
              <pc:sldLayoutMk cId="1836253179" sldId="2147483701"/>
              <ac:graphicFrameMk id="16" creationId="{DEEEE25B-78FF-F6B9-1261-49A1A527CA5B}"/>
            </ac:graphicFrameMkLst>
          </pc:graphicFrameChg>
          <pc:picChg chg="mod">
            <ac:chgData name="Chuck Tomasi" userId="79514c44-a18e-4aaa-84b1-18f74099d6b1" providerId="ADAL" clId="{4676737B-8D97-C040-9B66-657978748C7E}" dt="2023-11-09T17:26:46.905" v="713" actId="207"/>
            <ac:picMkLst>
              <pc:docMk/>
              <pc:sldMasterMk cId="2317532505" sldId="2147483672"/>
              <pc:sldLayoutMk cId="1836253179" sldId="2147483701"/>
              <ac:picMk id="60" creationId="{F8E10197-E708-D13E-3ACE-DD63C6664241}"/>
            </ac:picMkLst>
          </pc:picChg>
        </pc:sldLayoutChg>
        <pc:sldLayoutChg chg="addSp delSp modSp mod">
          <pc:chgData name="Chuck Tomasi" userId="79514c44-a18e-4aaa-84b1-18f74099d6b1" providerId="ADAL" clId="{4676737B-8D97-C040-9B66-657978748C7E}" dt="2023-11-09T19:52:35.926" v="877" actId="1076"/>
          <pc:sldLayoutMkLst>
            <pc:docMk/>
            <pc:sldMasterMk cId="2317532505" sldId="2147483672"/>
            <pc:sldLayoutMk cId="1019430081" sldId="2147483702"/>
          </pc:sldLayoutMkLst>
          <pc:spChg chg="del">
            <ac:chgData name="Chuck Tomasi" userId="79514c44-a18e-4aaa-84b1-18f74099d6b1" providerId="ADAL" clId="{4676737B-8D97-C040-9B66-657978748C7E}" dt="2023-11-09T17:27:16.365" v="717" actId="478"/>
            <ac:spMkLst>
              <pc:docMk/>
              <pc:sldMasterMk cId="2317532505" sldId="2147483672"/>
              <pc:sldLayoutMk cId="1019430081" sldId="2147483702"/>
              <ac:spMk id="2" creationId="{A327CC0D-8AA0-4855-F523-58610D8D3D2A}"/>
            </ac:spMkLst>
          </pc:spChg>
          <pc:spChg chg="add mod">
            <ac:chgData name="Chuck Tomasi" userId="79514c44-a18e-4aaa-84b1-18f74099d6b1" providerId="ADAL" clId="{4676737B-8D97-C040-9B66-657978748C7E}" dt="2023-11-09T19:48:38.184" v="837"/>
            <ac:spMkLst>
              <pc:docMk/>
              <pc:sldMasterMk cId="2317532505" sldId="2147483672"/>
              <pc:sldLayoutMk cId="1019430081" sldId="2147483702"/>
              <ac:spMk id="2" creationId="{E5A6AD30-0E05-0BD7-C4AE-2B6FC51C53BE}"/>
            </ac:spMkLst>
          </pc:spChg>
          <pc:spChg chg="mod">
            <ac:chgData name="Chuck Tomasi" userId="79514c44-a18e-4aaa-84b1-18f74099d6b1" providerId="ADAL" clId="{4676737B-8D97-C040-9B66-657978748C7E}" dt="2023-11-09T16:32:33.573" v="605" actId="207"/>
            <ac:spMkLst>
              <pc:docMk/>
              <pc:sldMasterMk cId="2317532505" sldId="2147483672"/>
              <pc:sldLayoutMk cId="1019430081" sldId="2147483702"/>
              <ac:spMk id="4" creationId="{14060C72-F04C-349B-D8E2-BF9A531F5691}"/>
            </ac:spMkLst>
          </pc:spChg>
          <pc:spChg chg="mod">
            <ac:chgData name="Chuck Tomasi" userId="79514c44-a18e-4aaa-84b1-18f74099d6b1" providerId="ADAL" clId="{4676737B-8D97-C040-9B66-657978748C7E}" dt="2023-11-09T16:32:33.573" v="605" actId="207"/>
            <ac:spMkLst>
              <pc:docMk/>
              <pc:sldMasterMk cId="2317532505" sldId="2147483672"/>
              <pc:sldLayoutMk cId="1019430081" sldId="2147483702"/>
              <ac:spMk id="5" creationId="{2FA70162-8559-4E19-2785-6B5F42BAFF23}"/>
            </ac:spMkLst>
          </pc:spChg>
          <pc:spChg chg="mod">
            <ac:chgData name="Chuck Tomasi" userId="79514c44-a18e-4aaa-84b1-18f74099d6b1" providerId="ADAL" clId="{4676737B-8D97-C040-9B66-657978748C7E}" dt="2023-11-09T16:32:33.573" v="605" actId="207"/>
            <ac:spMkLst>
              <pc:docMk/>
              <pc:sldMasterMk cId="2317532505" sldId="2147483672"/>
              <pc:sldLayoutMk cId="1019430081" sldId="2147483702"/>
              <ac:spMk id="6" creationId="{37A44A8B-C518-86A1-F60C-4455C0B7A460}"/>
            </ac:spMkLst>
          </pc:spChg>
          <pc:spChg chg="mod">
            <ac:chgData name="Chuck Tomasi" userId="79514c44-a18e-4aaa-84b1-18f74099d6b1" providerId="ADAL" clId="{4676737B-8D97-C040-9B66-657978748C7E}" dt="2023-11-09T16:32:33.573" v="605" actId="207"/>
            <ac:spMkLst>
              <pc:docMk/>
              <pc:sldMasterMk cId="2317532505" sldId="2147483672"/>
              <pc:sldLayoutMk cId="1019430081" sldId="2147483702"/>
              <ac:spMk id="7" creationId="{932256D8-173B-BEBA-637A-B96EE1F0B7E7}"/>
            </ac:spMkLst>
          </pc:spChg>
          <pc:spChg chg="mod">
            <ac:chgData name="Chuck Tomasi" userId="79514c44-a18e-4aaa-84b1-18f74099d6b1" providerId="ADAL" clId="{4676737B-8D97-C040-9B66-657978748C7E}" dt="2023-11-09T16:32:33.573" v="605" actId="207"/>
            <ac:spMkLst>
              <pc:docMk/>
              <pc:sldMasterMk cId="2317532505" sldId="2147483672"/>
              <pc:sldLayoutMk cId="1019430081" sldId="2147483702"/>
              <ac:spMk id="8" creationId="{F1764F3D-0E0D-471B-5FA7-9BCA042394CD}"/>
            </ac:spMkLst>
          </pc:spChg>
          <pc:spChg chg="mod">
            <ac:chgData name="Chuck Tomasi" userId="79514c44-a18e-4aaa-84b1-18f74099d6b1" providerId="ADAL" clId="{4676737B-8D97-C040-9B66-657978748C7E}" dt="2023-11-09T16:32:33.573" v="605" actId="207"/>
            <ac:spMkLst>
              <pc:docMk/>
              <pc:sldMasterMk cId="2317532505" sldId="2147483672"/>
              <pc:sldLayoutMk cId="1019430081" sldId="2147483702"/>
              <ac:spMk id="9" creationId="{D55D9B2C-835A-F091-62D5-CA188FB11528}"/>
            </ac:spMkLst>
          </pc:spChg>
          <pc:spChg chg="mod">
            <ac:chgData name="Chuck Tomasi" userId="79514c44-a18e-4aaa-84b1-18f74099d6b1" providerId="ADAL" clId="{4676737B-8D97-C040-9B66-657978748C7E}" dt="2023-11-09T16:32:33.573" v="605" actId="207"/>
            <ac:spMkLst>
              <pc:docMk/>
              <pc:sldMasterMk cId="2317532505" sldId="2147483672"/>
              <pc:sldLayoutMk cId="1019430081" sldId="2147483702"/>
              <ac:spMk id="10" creationId="{57073F5A-391F-D1ED-180D-7671F3630957}"/>
            </ac:spMkLst>
          </pc:spChg>
          <pc:spChg chg="mod">
            <ac:chgData name="Chuck Tomasi" userId="79514c44-a18e-4aaa-84b1-18f74099d6b1" providerId="ADAL" clId="{4676737B-8D97-C040-9B66-657978748C7E}" dt="2023-11-09T16:32:33.573" v="605" actId="207"/>
            <ac:spMkLst>
              <pc:docMk/>
              <pc:sldMasterMk cId="2317532505" sldId="2147483672"/>
              <pc:sldLayoutMk cId="1019430081" sldId="2147483702"/>
              <ac:spMk id="11" creationId="{B675741D-3D5C-8D93-B885-501A4DB9DBDE}"/>
            </ac:spMkLst>
          </pc:spChg>
          <pc:spChg chg="mod">
            <ac:chgData name="Chuck Tomasi" userId="79514c44-a18e-4aaa-84b1-18f74099d6b1" providerId="ADAL" clId="{4676737B-8D97-C040-9B66-657978748C7E}" dt="2023-11-09T16:32:33.573" v="605" actId="207"/>
            <ac:spMkLst>
              <pc:docMk/>
              <pc:sldMasterMk cId="2317532505" sldId="2147483672"/>
              <pc:sldLayoutMk cId="1019430081" sldId="2147483702"/>
              <ac:spMk id="12" creationId="{3909E9DB-9F9F-403C-B383-98D884BC7B95}"/>
            </ac:spMkLst>
          </pc:spChg>
          <pc:spChg chg="mod">
            <ac:chgData name="Chuck Tomasi" userId="79514c44-a18e-4aaa-84b1-18f74099d6b1" providerId="ADAL" clId="{4676737B-8D97-C040-9B66-657978748C7E}" dt="2023-11-09T16:32:33.573" v="605" actId="207"/>
            <ac:spMkLst>
              <pc:docMk/>
              <pc:sldMasterMk cId="2317532505" sldId="2147483672"/>
              <pc:sldLayoutMk cId="1019430081" sldId="2147483702"/>
              <ac:spMk id="13" creationId="{CF3A77AF-E2BC-EB2F-4F7B-291016ECFB7C}"/>
            </ac:spMkLst>
          </pc:spChg>
          <pc:spChg chg="mod">
            <ac:chgData name="Chuck Tomasi" userId="79514c44-a18e-4aaa-84b1-18f74099d6b1" providerId="ADAL" clId="{4676737B-8D97-C040-9B66-657978748C7E}" dt="2023-11-09T16:38:41.927" v="671" actId="207"/>
            <ac:spMkLst>
              <pc:docMk/>
              <pc:sldMasterMk cId="2317532505" sldId="2147483672"/>
              <pc:sldLayoutMk cId="1019430081" sldId="2147483702"/>
              <ac:spMk id="14" creationId="{A19EBA01-187A-3597-1328-02AA8D5A6AB9}"/>
            </ac:spMkLst>
          </pc:spChg>
          <pc:spChg chg="mod">
            <ac:chgData name="Chuck Tomasi" userId="79514c44-a18e-4aaa-84b1-18f74099d6b1" providerId="ADAL" clId="{4676737B-8D97-C040-9B66-657978748C7E}" dt="2023-11-09T16:32:37.167" v="606" actId="207"/>
            <ac:spMkLst>
              <pc:docMk/>
              <pc:sldMasterMk cId="2317532505" sldId="2147483672"/>
              <pc:sldLayoutMk cId="1019430081" sldId="2147483702"/>
              <ac:spMk id="15" creationId="{6F012FBE-2434-4B07-049D-8BAFAC05A844}"/>
            </ac:spMkLst>
          </pc:spChg>
          <pc:spChg chg="del">
            <ac:chgData name="Chuck Tomasi" userId="79514c44-a18e-4aaa-84b1-18f74099d6b1" providerId="ADAL" clId="{4676737B-8D97-C040-9B66-657978748C7E}" dt="2023-11-09T19:48:37.008" v="836" actId="478"/>
            <ac:spMkLst>
              <pc:docMk/>
              <pc:sldMasterMk cId="2317532505" sldId="2147483672"/>
              <pc:sldLayoutMk cId="1019430081" sldId="2147483702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64" creationId="{C8D55AD1-34B6-1982-B6C1-3E1782909DE2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65" creationId="{11A71E5D-D95B-2E02-39DF-399B9F1A81C7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66" creationId="{1D3BC123-FD79-8FBD-1FF8-847B8AE040ED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67" creationId="{0CC597AE-21E7-3084-EF2B-F4BCB18DF2A9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68" creationId="{7AFBB4B6-94F3-E578-A1A8-7069C1B2C15B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69" creationId="{A526F109-D70B-3310-CA0D-88C4046CA25C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70" creationId="{48FCF9CE-1F94-6BDA-09FB-CCC35F4A6DB4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71" creationId="{FB50185D-BD1C-07F9-04B4-E29FDE3E9D0E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72" creationId="{2485DE61-EDA9-C368-B0AE-24C44D4714CC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73" creationId="{C2E5B0AB-5DFD-227F-73F2-0253F32AFEEE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74" creationId="{0CF2109C-77D1-86A6-6487-0CFCDA34F159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75" creationId="{8E765EE6-4841-26A4-F11F-303B5C7F8C22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76" creationId="{612E9CE0-F849-B9B5-21CB-593FB39185CB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77" creationId="{8AE164B4-06B6-B8CD-47D5-A24BE6BF87E9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78" creationId="{30854577-FD8D-9633-3A99-08BBA5D4EE8C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79" creationId="{527702A6-270A-BFA8-7F79-333F00D194A4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80" creationId="{0FA45BBD-36CC-AD84-2880-E15C980706DF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81" creationId="{0979457E-4455-D516-B2B4-BA1D3B080029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82" creationId="{F6DC1EFB-7BBB-6780-35C3-EEC6C623D5B5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83" creationId="{2AA54828-C82B-4E23-D95A-CD7684E92099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84" creationId="{8618B01E-D5D2-D493-0ED9-1CDB86CA64E0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85" creationId="{90A2CEBD-76A1-83E8-0B65-00A297B1E986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86" creationId="{DA9F2C42-FCD8-E70D-0F8B-9CE02EAEB44F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87" creationId="{40DBBD94-D00D-D7F4-2112-F1A9A24EBB3E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88" creationId="{91CC9AF8-7496-CE93-02AA-D2FF56628BC0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89" creationId="{71C63832-6412-3462-6581-7667405C6C5C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90" creationId="{310DE970-3772-53BA-641D-1DBBDC8222F3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91" creationId="{EACC1347-A840-6DE9-2FC3-B22995BF7325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92" creationId="{96D8D03A-FB2E-D908-852D-2B3A9B4C2719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93" creationId="{346C90D7-3639-356F-DFA7-BF00E2DB0333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94" creationId="{A15BF3AC-1838-E844-E0BC-A0206E991664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95" creationId="{5919F211-C496-DC7E-B83E-5EA33A175831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96" creationId="{6202790E-5C70-D469-385C-28302EFA497D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97" creationId="{3F11823F-8B56-61A7-778F-393947034A82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98" creationId="{35121CD3-072D-2E06-F457-C3CC083A0DAE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99" creationId="{CDC1A6BB-86AD-A7D3-DB93-3B5182D05C0D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100" creationId="{AFC86AAF-9AC6-6BB5-6AB7-5CD116717990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101" creationId="{C2DD3A88-8005-E735-C538-F42C03F50F84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102" creationId="{071435A9-1E0F-E138-CD61-E719CF1E737B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103" creationId="{7C116919-CD8B-ACC3-19C1-5B531F0C1354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104" creationId="{60A048B4-4AB6-EE09-EC94-68D5BA52D3A1}"/>
            </ac:spMkLst>
          </pc:spChg>
          <pc:spChg chg="mod">
            <ac:chgData name="Chuck Tomasi" userId="79514c44-a18e-4aaa-84b1-18f74099d6b1" providerId="ADAL" clId="{4676737B-8D97-C040-9B66-657978748C7E}" dt="2023-11-09T17:25:12.537" v="697"/>
            <ac:spMkLst>
              <pc:docMk/>
              <pc:sldMasterMk cId="2317532505" sldId="2147483672"/>
              <pc:sldLayoutMk cId="1019430081" sldId="2147483702"/>
              <ac:spMk id="105" creationId="{95C8E0FA-5291-DE1B-7CC7-7DFC2D734DC9}"/>
            </ac:spMkLst>
          </pc:spChg>
          <pc:spChg chg="add mod">
            <ac:chgData name="Chuck Tomasi" userId="79514c44-a18e-4aaa-84b1-18f74099d6b1" providerId="ADAL" clId="{4676737B-8D97-C040-9B66-657978748C7E}" dt="2023-11-09T17:27:17.933" v="719" actId="167"/>
            <ac:spMkLst>
              <pc:docMk/>
              <pc:sldMasterMk cId="2317532505" sldId="2147483672"/>
              <pc:sldLayoutMk cId="1019430081" sldId="2147483702"/>
              <ac:spMk id="106" creationId="{240FB885-91EB-D03D-0781-AB7A7CB03EE5}"/>
            </ac:spMkLst>
          </pc:spChg>
          <pc:grpChg chg="del">
            <ac:chgData name="Chuck Tomasi" userId="79514c44-a18e-4aaa-84b1-18f74099d6b1" providerId="ADAL" clId="{4676737B-8D97-C040-9B66-657978748C7E}" dt="2023-11-09T17:33:55.981" v="832" actId="478"/>
            <ac:grpSpMkLst>
              <pc:docMk/>
              <pc:sldMasterMk cId="2317532505" sldId="2147483672"/>
              <pc:sldLayoutMk cId="1019430081" sldId="2147483702"/>
              <ac:grpSpMk id="19" creationId="{FF93438E-3C1A-1E39-5F37-633DCD0A661D}"/>
            </ac:grpSpMkLst>
          </pc:grpChg>
          <pc:grpChg chg="add mod">
            <ac:chgData name="Chuck Tomasi" userId="79514c44-a18e-4aaa-84b1-18f74099d6b1" providerId="ADAL" clId="{4676737B-8D97-C040-9B66-657978748C7E}" dt="2023-11-09T19:52:35.926" v="877" actId="1076"/>
            <ac:grpSpMkLst>
              <pc:docMk/>
              <pc:sldMasterMk cId="2317532505" sldId="2147483672"/>
              <pc:sldLayoutMk cId="1019430081" sldId="2147483702"/>
              <ac:grpSpMk id="63" creationId="{C8D6B549-4AD7-7915-8301-CB90EC4C8AC0}"/>
            </ac:grpSpMkLst>
          </pc:grpChg>
          <pc:graphicFrameChg chg="del">
            <ac:chgData name="Chuck Tomasi" userId="79514c44-a18e-4aaa-84b1-18f74099d6b1" providerId="ADAL" clId="{4676737B-8D97-C040-9B66-657978748C7E}" dt="2023-11-09T19:48:37.008" v="836" actId="478"/>
            <ac:graphicFrameMkLst>
              <pc:docMk/>
              <pc:sldMasterMk cId="2317532505" sldId="2147483672"/>
              <pc:sldLayoutMk cId="1019430081" sldId="2147483702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4676737B-8D97-C040-9B66-657978748C7E}" dt="2023-11-09T19:48:38.184" v="837"/>
            <ac:graphicFrameMkLst>
              <pc:docMk/>
              <pc:sldMasterMk cId="2317532505" sldId="2147483672"/>
              <pc:sldLayoutMk cId="1019430081" sldId="2147483702"/>
              <ac:graphicFrameMk id="19" creationId="{4FC27DDF-6E91-A557-33BC-A37875C47C7C}"/>
            </ac:graphicFrameMkLst>
          </pc:graphicFrameChg>
          <pc:picChg chg="del">
            <ac:chgData name="Chuck Tomasi" userId="79514c44-a18e-4aaa-84b1-18f74099d6b1" providerId="ADAL" clId="{4676737B-8D97-C040-9B66-657978748C7E}" dt="2023-11-09T17:27:16.365" v="717" actId="478"/>
            <ac:picMkLst>
              <pc:docMk/>
              <pc:sldMasterMk cId="2317532505" sldId="2147483672"/>
              <pc:sldLayoutMk cId="1019430081" sldId="2147483702"/>
              <ac:picMk id="60" creationId="{F8E10197-E708-D13E-3ACE-DD63C6664241}"/>
            </ac:picMkLst>
          </pc:picChg>
          <pc:picChg chg="add mod">
            <ac:chgData name="Chuck Tomasi" userId="79514c44-a18e-4aaa-84b1-18f74099d6b1" providerId="ADAL" clId="{4676737B-8D97-C040-9B66-657978748C7E}" dt="2023-11-09T17:27:17.933" v="719" actId="167"/>
            <ac:picMkLst>
              <pc:docMk/>
              <pc:sldMasterMk cId="2317532505" sldId="2147483672"/>
              <pc:sldLayoutMk cId="1019430081" sldId="2147483702"/>
              <ac:picMk id="107" creationId="{92FC076F-CA2B-08A4-E082-A58DE3C0D8ED}"/>
            </ac:picMkLst>
          </pc:picChg>
        </pc:sldLayoutChg>
        <pc:sldLayoutChg chg="addSp delSp modSp mod">
          <pc:chgData name="Chuck Tomasi" userId="79514c44-a18e-4aaa-84b1-18f74099d6b1" providerId="ADAL" clId="{4676737B-8D97-C040-9B66-657978748C7E}" dt="2023-11-09T19:52:56.503" v="880" actId="1076"/>
          <pc:sldLayoutMkLst>
            <pc:docMk/>
            <pc:sldMasterMk cId="2317532505" sldId="2147483672"/>
            <pc:sldLayoutMk cId="2153693278" sldId="2147483703"/>
          </pc:sldLayoutMkLst>
          <pc:spChg chg="add mod">
            <ac:chgData name="Chuck Tomasi" userId="79514c44-a18e-4aaa-84b1-18f74099d6b1" providerId="ADAL" clId="{4676737B-8D97-C040-9B66-657978748C7E}" dt="2023-11-09T19:49:17.284" v="843"/>
            <ac:spMkLst>
              <pc:docMk/>
              <pc:sldMasterMk cId="2317532505" sldId="2147483672"/>
              <pc:sldLayoutMk cId="2153693278" sldId="2147483703"/>
              <ac:spMk id="2" creationId="{A021DAF0-AD3F-8802-49BA-401641B1787D}"/>
            </ac:spMkLst>
          </pc:spChg>
          <pc:spChg chg="del">
            <ac:chgData name="Chuck Tomasi" userId="79514c44-a18e-4aaa-84b1-18f74099d6b1" providerId="ADAL" clId="{4676737B-8D97-C040-9B66-657978748C7E}" dt="2023-11-09T17:27:31.057" v="723" actId="478"/>
            <ac:spMkLst>
              <pc:docMk/>
              <pc:sldMasterMk cId="2317532505" sldId="2147483672"/>
              <pc:sldLayoutMk cId="2153693278" sldId="2147483703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4676737B-8D97-C040-9B66-657978748C7E}" dt="2023-11-09T16:32:58.922" v="610" actId="207"/>
            <ac:spMkLst>
              <pc:docMk/>
              <pc:sldMasterMk cId="2317532505" sldId="2147483672"/>
              <pc:sldLayoutMk cId="2153693278" sldId="2147483703"/>
              <ac:spMk id="4" creationId="{1DC57D9C-14B9-0136-1612-1AFD9943AAE9}"/>
            </ac:spMkLst>
          </pc:spChg>
          <pc:spChg chg="mod">
            <ac:chgData name="Chuck Tomasi" userId="79514c44-a18e-4aaa-84b1-18f74099d6b1" providerId="ADAL" clId="{4676737B-8D97-C040-9B66-657978748C7E}" dt="2023-11-09T16:32:58.922" v="610" actId="207"/>
            <ac:spMkLst>
              <pc:docMk/>
              <pc:sldMasterMk cId="2317532505" sldId="2147483672"/>
              <pc:sldLayoutMk cId="2153693278" sldId="2147483703"/>
              <ac:spMk id="5" creationId="{2B31A516-E290-C942-A100-4B2DAAB8B296}"/>
            </ac:spMkLst>
          </pc:spChg>
          <pc:spChg chg="mod">
            <ac:chgData name="Chuck Tomasi" userId="79514c44-a18e-4aaa-84b1-18f74099d6b1" providerId="ADAL" clId="{4676737B-8D97-C040-9B66-657978748C7E}" dt="2023-11-09T16:32:56.368" v="609" actId="207"/>
            <ac:spMkLst>
              <pc:docMk/>
              <pc:sldMasterMk cId="2317532505" sldId="2147483672"/>
              <pc:sldLayoutMk cId="2153693278" sldId="2147483703"/>
              <ac:spMk id="7" creationId="{86ED4193-04B4-F777-F353-7CB7645EEA28}"/>
            </ac:spMkLst>
          </pc:spChg>
          <pc:spChg chg="mod">
            <ac:chgData name="Chuck Tomasi" userId="79514c44-a18e-4aaa-84b1-18f74099d6b1" providerId="ADAL" clId="{4676737B-8D97-C040-9B66-657978748C7E}" dt="2023-11-09T16:32:56.368" v="609" actId="207"/>
            <ac:spMkLst>
              <pc:docMk/>
              <pc:sldMasterMk cId="2317532505" sldId="2147483672"/>
              <pc:sldLayoutMk cId="2153693278" sldId="2147483703"/>
              <ac:spMk id="8" creationId="{DE6EA28D-F8FF-350C-8086-E2C301A9538F}"/>
            </ac:spMkLst>
          </pc:spChg>
          <pc:spChg chg="mod">
            <ac:chgData name="Chuck Tomasi" userId="79514c44-a18e-4aaa-84b1-18f74099d6b1" providerId="ADAL" clId="{4676737B-8D97-C040-9B66-657978748C7E}" dt="2023-11-09T16:32:56.368" v="609" actId="207"/>
            <ac:spMkLst>
              <pc:docMk/>
              <pc:sldMasterMk cId="2317532505" sldId="2147483672"/>
              <pc:sldLayoutMk cId="2153693278" sldId="2147483703"/>
              <ac:spMk id="9" creationId="{A638653F-E39E-5730-FEA7-4663820ED8BC}"/>
            </ac:spMkLst>
          </pc:spChg>
          <pc:spChg chg="mod">
            <ac:chgData name="Chuck Tomasi" userId="79514c44-a18e-4aaa-84b1-18f74099d6b1" providerId="ADAL" clId="{4676737B-8D97-C040-9B66-657978748C7E}" dt="2023-11-09T16:32:56.368" v="609" actId="207"/>
            <ac:spMkLst>
              <pc:docMk/>
              <pc:sldMasterMk cId="2317532505" sldId="2147483672"/>
              <pc:sldLayoutMk cId="2153693278" sldId="2147483703"/>
              <ac:spMk id="10" creationId="{48C4C685-E831-2846-B42C-33470E17B247}"/>
            </ac:spMkLst>
          </pc:spChg>
          <pc:spChg chg="mod">
            <ac:chgData name="Chuck Tomasi" userId="79514c44-a18e-4aaa-84b1-18f74099d6b1" providerId="ADAL" clId="{4676737B-8D97-C040-9B66-657978748C7E}" dt="2023-11-09T16:32:56.368" v="609" actId="207"/>
            <ac:spMkLst>
              <pc:docMk/>
              <pc:sldMasterMk cId="2317532505" sldId="2147483672"/>
              <pc:sldLayoutMk cId="2153693278" sldId="2147483703"/>
              <ac:spMk id="11" creationId="{4D1514B0-B642-367D-9CE0-BAE87378D09B}"/>
            </ac:spMkLst>
          </pc:spChg>
          <pc:spChg chg="mod">
            <ac:chgData name="Chuck Tomasi" userId="79514c44-a18e-4aaa-84b1-18f74099d6b1" providerId="ADAL" clId="{4676737B-8D97-C040-9B66-657978748C7E}" dt="2023-11-09T16:32:56.368" v="609" actId="207"/>
            <ac:spMkLst>
              <pc:docMk/>
              <pc:sldMasterMk cId="2317532505" sldId="2147483672"/>
              <pc:sldLayoutMk cId="2153693278" sldId="2147483703"/>
              <ac:spMk id="12" creationId="{DEC9D4BE-9A91-3D23-2C28-0C8440A9159D}"/>
            </ac:spMkLst>
          </pc:spChg>
          <pc:spChg chg="mod">
            <ac:chgData name="Chuck Tomasi" userId="79514c44-a18e-4aaa-84b1-18f74099d6b1" providerId="ADAL" clId="{4676737B-8D97-C040-9B66-657978748C7E}" dt="2023-11-09T16:32:56.368" v="609" actId="207"/>
            <ac:spMkLst>
              <pc:docMk/>
              <pc:sldMasterMk cId="2317532505" sldId="2147483672"/>
              <pc:sldLayoutMk cId="2153693278" sldId="2147483703"/>
              <ac:spMk id="13" creationId="{20023C8B-0910-6A87-CBBF-FCDA38984BF1}"/>
            </ac:spMkLst>
          </pc:spChg>
          <pc:spChg chg="mod">
            <ac:chgData name="Chuck Tomasi" userId="79514c44-a18e-4aaa-84b1-18f74099d6b1" providerId="ADAL" clId="{4676737B-8D97-C040-9B66-657978748C7E}" dt="2023-11-09T16:32:56.368" v="609" actId="207"/>
            <ac:spMkLst>
              <pc:docMk/>
              <pc:sldMasterMk cId="2317532505" sldId="2147483672"/>
              <pc:sldLayoutMk cId="2153693278" sldId="2147483703"/>
              <ac:spMk id="14" creationId="{F797A1B1-A0F5-9E9C-CA5A-9421ED95346F}"/>
            </ac:spMkLst>
          </pc:spChg>
          <pc:spChg chg="mod">
            <ac:chgData name="Chuck Tomasi" userId="79514c44-a18e-4aaa-84b1-18f74099d6b1" providerId="ADAL" clId="{4676737B-8D97-C040-9B66-657978748C7E}" dt="2023-11-09T16:32:56.368" v="609" actId="207"/>
            <ac:spMkLst>
              <pc:docMk/>
              <pc:sldMasterMk cId="2317532505" sldId="2147483672"/>
              <pc:sldLayoutMk cId="2153693278" sldId="2147483703"/>
              <ac:spMk id="15" creationId="{DE2B229D-6083-B21E-76AB-83BBFFD8774E}"/>
            </ac:spMkLst>
          </pc:spChg>
          <pc:spChg chg="del">
            <ac:chgData name="Chuck Tomasi" userId="79514c44-a18e-4aaa-84b1-18f74099d6b1" providerId="ADAL" clId="{4676737B-8D97-C040-9B66-657978748C7E}" dt="2023-11-09T19:49:16.396" v="842" actId="478"/>
            <ac:spMkLst>
              <pc:docMk/>
              <pc:sldMasterMk cId="2317532505" sldId="2147483672"/>
              <pc:sldLayoutMk cId="2153693278" sldId="2147483703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4676737B-8D97-C040-9B66-657978748C7E}" dt="2023-11-09T16:38:29.998" v="669" actId="207"/>
            <ac:spMkLst>
              <pc:docMk/>
              <pc:sldMasterMk cId="2317532505" sldId="2147483672"/>
              <pc:sldLayoutMk cId="2153693278" sldId="2147483703"/>
              <ac:spMk id="18" creationId="{B689AB65-FA4D-E798-C7B1-459CE319CF1D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71" creationId="{E315EFFA-FF6D-E89D-47A8-A24DBE975DB7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72" creationId="{2CDA1E8B-1F38-ECCF-A157-96B342D5EDF7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73" creationId="{C38FBEBA-4425-08BF-ACBE-612732E0C2AB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74" creationId="{114C2F32-0F83-52B6-E122-033D6711A339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75" creationId="{A38D3598-1DF3-BCBA-D44C-7A7C928E3E61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76" creationId="{5E5646E4-75DA-393A-F01B-0D03349D9052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77" creationId="{19EC1BDA-8A0D-52F0-7264-488D6E5B4DAC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78" creationId="{2974EC29-6526-D662-33EB-6E5BC261C659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79" creationId="{F117BF11-2BB4-0280-2B0F-65A8E780B028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80" creationId="{3614B3A1-4778-3A8F-E27F-8D28C1102BC8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81" creationId="{3735FAC1-7667-5207-0B5D-F845A31370D5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82" creationId="{41108E4C-4863-205A-B75C-8075342023C0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83" creationId="{E01A5042-BE9A-C135-FDBE-D419F7A7BF16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84" creationId="{9F82776E-F06C-25EE-7F9A-BC8194249904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85" creationId="{319000FC-6FCA-40C6-C559-0D7C0D51A641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86" creationId="{8DAC9720-0CDA-AA8A-A98B-A5EDE64AD9CC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87" creationId="{126F1B7D-B36E-1002-E1D3-195ABB78F7E5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88" creationId="{632F642D-EC47-D34C-943D-9092F38B3C42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89" creationId="{B7F23874-A5F0-9A6E-A880-A4BEB9887DA7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90" creationId="{7ACBD7B8-A853-1EDE-EB9D-E3445E3C43F6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91" creationId="{961118EC-F6C3-ADD7-91DE-0F69077639FE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92" creationId="{7A081990-6A85-0DB3-AA0C-B5955B2BA29F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93" creationId="{1CEA0084-2D51-15A5-6EA4-F2F5A918ADC6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94" creationId="{58EC3B18-580F-4401-792A-5592FF5E689D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95" creationId="{1FD46887-7D98-B388-BB06-B7D384B28975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96" creationId="{E93737B0-A4E3-1082-8B6B-A94587E8724B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97" creationId="{C48281A2-55C1-C732-7F7A-2D60989321D0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98" creationId="{71F3327C-DD35-EF68-8462-822CE7747D8B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99" creationId="{B037668B-2422-9AE7-8479-59B08D755819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100" creationId="{7F982E07-B458-D68A-3F33-5797D52C643A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101" creationId="{24DD1B47-E5DF-0BAE-C015-240E68013D10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102" creationId="{53459665-605D-6563-1FD6-49A07A9F3EC5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103" creationId="{0AB6DABC-BA62-2F13-3D21-3DC2E0F73426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104" creationId="{00368E86-4F5E-26E2-D840-2D5C6106EF70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105" creationId="{B45B9329-3C49-07B4-A936-063999DF51CF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106" creationId="{B1D1C6B7-717F-EBA8-F5AB-F026C4EE3ABA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107" creationId="{4546DFDA-3709-FB2A-2F5E-524EBBEECAAB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108" creationId="{A3CB19A7-F047-5256-EB42-0987994A57D0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109" creationId="{5E2C796E-6179-8EF5-7944-10F26CA91DDB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110" creationId="{52A2F531-B6B6-A4F2-4B6B-DB33592AEA4E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111" creationId="{D27707A3-D73F-F1C5-391F-CE2A0F672858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112" creationId="{91D471F6-D006-C6C1-30D3-0D34E3B5B504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113" creationId="{76CC9AFB-7512-CC84-DFF3-57A9B1D500BF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114" creationId="{02D7BA52-59F2-3347-086F-F4A83CA8A11E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115" creationId="{03B3A51D-F547-8306-2310-1F1C1552F26C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116" creationId="{85F1C5A4-6AB7-31F4-61DA-7106E849FCAD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117" creationId="{418396C4-AF94-BFB4-692E-8DEA0406C9A7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118" creationId="{F7210592-7198-04FE-4E0B-3F2E8C6D5CBC}"/>
            </ac:spMkLst>
          </pc:spChg>
          <pc:spChg chg="mod">
            <ac:chgData name="Chuck Tomasi" userId="79514c44-a18e-4aaa-84b1-18f74099d6b1" providerId="ADAL" clId="{4676737B-8D97-C040-9B66-657978748C7E}" dt="2023-11-09T17:25:18.252" v="699"/>
            <ac:spMkLst>
              <pc:docMk/>
              <pc:sldMasterMk cId="2317532505" sldId="2147483672"/>
              <pc:sldLayoutMk cId="2153693278" sldId="2147483703"/>
              <ac:spMk id="119" creationId="{AEA707A8-3BAE-4A7C-2999-72F94D92DEE2}"/>
            </ac:spMkLst>
          </pc:spChg>
          <pc:spChg chg="add mod">
            <ac:chgData name="Chuck Tomasi" userId="79514c44-a18e-4aaa-84b1-18f74099d6b1" providerId="ADAL" clId="{4676737B-8D97-C040-9B66-657978748C7E}" dt="2023-11-09T17:27:34.933" v="725" actId="167"/>
            <ac:spMkLst>
              <pc:docMk/>
              <pc:sldMasterMk cId="2317532505" sldId="2147483672"/>
              <pc:sldLayoutMk cId="2153693278" sldId="2147483703"/>
              <ac:spMk id="120" creationId="{632B8DE4-6CB7-B1DD-76C9-7D0AE43ABFD9}"/>
            </ac:spMkLst>
          </pc:spChg>
          <pc:grpChg chg="del">
            <ac:chgData name="Chuck Tomasi" userId="79514c44-a18e-4aaa-84b1-18f74099d6b1" providerId="ADAL" clId="{4676737B-8D97-C040-9B66-657978748C7E}" dt="2023-11-09T17:33:46.849" v="830" actId="478"/>
            <ac:grpSpMkLst>
              <pc:docMk/>
              <pc:sldMasterMk cId="2317532505" sldId="2147483672"/>
              <pc:sldLayoutMk cId="2153693278" sldId="2147483703"/>
              <ac:grpSpMk id="19" creationId="{5D55DCBA-92D2-E1F1-5067-8C7EE203417A}"/>
            </ac:grpSpMkLst>
          </pc:grpChg>
          <pc:grpChg chg="add mod">
            <ac:chgData name="Chuck Tomasi" userId="79514c44-a18e-4aaa-84b1-18f74099d6b1" providerId="ADAL" clId="{4676737B-8D97-C040-9B66-657978748C7E}" dt="2023-11-09T19:52:56.503" v="880" actId="1076"/>
            <ac:grpSpMkLst>
              <pc:docMk/>
              <pc:sldMasterMk cId="2317532505" sldId="2147483672"/>
              <pc:sldLayoutMk cId="2153693278" sldId="2147483703"/>
              <ac:grpSpMk id="70" creationId="{FC4DE447-81CE-14AD-6D5C-549C1CD896BE}"/>
            </ac:grpSpMkLst>
          </pc:grpChg>
          <pc:graphicFrameChg chg="del">
            <ac:chgData name="Chuck Tomasi" userId="79514c44-a18e-4aaa-84b1-18f74099d6b1" providerId="ADAL" clId="{4676737B-8D97-C040-9B66-657978748C7E}" dt="2023-11-09T19:49:16.396" v="842" actId="478"/>
            <ac:graphicFrameMkLst>
              <pc:docMk/>
              <pc:sldMasterMk cId="2317532505" sldId="2147483672"/>
              <pc:sldLayoutMk cId="2153693278" sldId="2147483703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4676737B-8D97-C040-9B66-657978748C7E}" dt="2023-11-09T19:49:17.284" v="843"/>
            <ac:graphicFrameMkLst>
              <pc:docMk/>
              <pc:sldMasterMk cId="2317532505" sldId="2147483672"/>
              <pc:sldLayoutMk cId="2153693278" sldId="2147483703"/>
              <ac:graphicFrameMk id="19" creationId="{8E0FCD1B-2B12-3E08-E67F-1457FA43D674}"/>
            </ac:graphicFrameMkLst>
          </pc:graphicFrameChg>
          <pc:picChg chg="del">
            <ac:chgData name="Chuck Tomasi" userId="79514c44-a18e-4aaa-84b1-18f74099d6b1" providerId="ADAL" clId="{4676737B-8D97-C040-9B66-657978748C7E}" dt="2023-11-09T17:27:31.057" v="723" actId="478"/>
            <ac:picMkLst>
              <pc:docMk/>
              <pc:sldMasterMk cId="2317532505" sldId="2147483672"/>
              <pc:sldLayoutMk cId="2153693278" sldId="2147483703"/>
              <ac:picMk id="60" creationId="{F8E10197-E708-D13E-3ACE-DD63C6664241}"/>
            </ac:picMkLst>
          </pc:picChg>
          <pc:picChg chg="add mod">
            <ac:chgData name="Chuck Tomasi" userId="79514c44-a18e-4aaa-84b1-18f74099d6b1" providerId="ADAL" clId="{4676737B-8D97-C040-9B66-657978748C7E}" dt="2023-11-09T17:27:34.933" v="725" actId="167"/>
            <ac:picMkLst>
              <pc:docMk/>
              <pc:sldMasterMk cId="2317532505" sldId="2147483672"/>
              <pc:sldLayoutMk cId="2153693278" sldId="2147483703"/>
              <ac:picMk id="121" creationId="{DF5E9E3A-F9EF-76B2-5DC0-B83DF6F292B9}"/>
            </ac:picMkLst>
          </pc:picChg>
        </pc:sldLayoutChg>
        <pc:sldLayoutChg chg="addSp delSp modSp mod">
          <pc:chgData name="Chuck Tomasi" userId="79514c44-a18e-4aaa-84b1-18f74099d6b1" providerId="ADAL" clId="{4676737B-8D97-C040-9B66-657978748C7E}" dt="2023-11-09T19:53:16.335" v="883" actId="1076"/>
          <pc:sldLayoutMkLst>
            <pc:docMk/>
            <pc:sldMasterMk cId="2317532505" sldId="2147483672"/>
            <pc:sldLayoutMk cId="481370229" sldId="2147483704"/>
          </pc:sldLayoutMkLst>
          <pc:spChg chg="del">
            <ac:chgData name="Chuck Tomasi" userId="79514c44-a18e-4aaa-84b1-18f74099d6b1" providerId="ADAL" clId="{4676737B-8D97-C040-9B66-657978748C7E}" dt="2023-11-09T17:27:47.185" v="729" actId="478"/>
            <ac:spMkLst>
              <pc:docMk/>
              <pc:sldMasterMk cId="2317532505" sldId="2147483672"/>
              <pc:sldLayoutMk cId="481370229" sldId="2147483704"/>
              <ac:spMk id="2" creationId="{A327CC0D-8AA0-4855-F523-58610D8D3D2A}"/>
            </ac:spMkLst>
          </pc:spChg>
          <pc:spChg chg="add mod">
            <ac:chgData name="Chuck Tomasi" userId="79514c44-a18e-4aaa-84b1-18f74099d6b1" providerId="ADAL" clId="{4676737B-8D97-C040-9B66-657978748C7E}" dt="2023-11-09T19:49:27.185" v="846"/>
            <ac:spMkLst>
              <pc:docMk/>
              <pc:sldMasterMk cId="2317532505" sldId="2147483672"/>
              <pc:sldLayoutMk cId="481370229" sldId="2147483704"/>
              <ac:spMk id="2" creationId="{E2D14F80-3D29-BB76-379A-E828A652471D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5" creationId="{3C59118E-C81F-7D09-EA06-40F5909C67F3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6" creationId="{3FF08C22-7640-B243-EB6A-78B6C218A3CF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7" creationId="{4902C177-0D90-4510-B940-453D6D8D4237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8" creationId="{1291818E-A21F-9EE9-C94D-251FC5182686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9" creationId="{98F71A33-CF44-0A6A-B7A4-115CB55FA6B4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0" creationId="{077946A5-5A87-0B83-B2B1-5BD64BD0FB3F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1" creationId="{904EAC1B-3D78-F317-837F-20C47B628C6D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2" creationId="{2BDFC3A7-611A-9896-41D9-D37412E66B9B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3" creationId="{895DC832-DC3A-00B0-73B3-41CDCB4B0CF8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4" creationId="{EC4F7395-90C4-87D3-F9AC-46CE4CC06CCB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5" creationId="{847FA524-7568-E7F8-55DC-4078A8F9C2E9}"/>
            </ac:spMkLst>
          </pc:spChg>
          <pc:spChg chg="del">
            <ac:chgData name="Chuck Tomasi" userId="79514c44-a18e-4aaa-84b1-18f74099d6b1" providerId="ADAL" clId="{4676737B-8D97-C040-9B66-657978748C7E}" dt="2023-11-09T19:49:26.778" v="845" actId="478"/>
            <ac:spMkLst>
              <pc:docMk/>
              <pc:sldMasterMk cId="2317532505" sldId="2147483672"/>
              <pc:sldLayoutMk cId="481370229" sldId="2147483704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8" creationId="{67179043-09A4-22A3-52C5-F03D66BE99BB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9" creationId="{8EFBD47B-42DB-C36A-EB16-D49B8F86359F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20" creationId="{A9125BC3-2DF3-6ECB-E343-467052477BE3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21" creationId="{3167EC7C-372E-9A76-5CCE-E8A7C27AA7EA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22" creationId="{B07ED13B-F3D1-1814-7259-B26CDAD362F7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23" creationId="{2CCE3D64-5375-4F87-0FBA-018A4349ADB7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24" creationId="{9213F52E-2071-0167-667C-1B8C4BD035FE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25" creationId="{A259912A-DB12-BA2B-196C-EB3D501C3B0B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26" creationId="{3ED109DD-E9C9-C3B5-F934-671824BFD63D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27" creationId="{DE133DFC-4AED-25E9-E944-EA7D08740911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28" creationId="{E1D9FE86-A07F-CEE7-7C37-CC95690902EC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29" creationId="{DF94F98B-9773-46E6-9A6A-08E99899477B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30" creationId="{0DF908A3-0498-CA47-4827-2FAD3F49AC3E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31" creationId="{EAE88097-245A-CD2E-1C79-A899117B6B7C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32" creationId="{1B904930-35FA-C9D7-EC00-E80569FF22AC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33" creationId="{4E56BE33-E8EB-6258-C7A1-850384E4BF5E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34" creationId="{7C214718-CFA8-AC6F-B2B1-EF77A41AAE56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35" creationId="{8F830EED-E873-626D-E4B7-6ED09E237F91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36" creationId="{09550856-261F-E280-620B-4F67FEEE0B55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37" creationId="{0C1016A4-3281-2AA4-5061-B73DCB8E3FCE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38" creationId="{993D4E20-CE3C-BCBC-55BD-A24CCA39D3BE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39" creationId="{7B880BC1-6684-EC3A-6514-118EBFEBE869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40" creationId="{025EC2C3-66BD-54A5-E07A-F1DE3E1439E6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41" creationId="{224F7C1D-4EE9-F745-F2BF-BAA033A5CAD1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42" creationId="{DB05A4E2-D156-3B6A-3FA1-B2ED9B565A42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43" creationId="{87170294-18C4-950B-A64A-4DD43C3D3D20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44" creationId="{B55F4CA3-C385-8213-C70A-CEA92D36E8F0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45" creationId="{98CB1AF6-5C49-5741-2407-A72591303F82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46" creationId="{2ABF7891-6B04-38E8-2B53-1ABCC3AC2EC8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47" creationId="{7ECEDA19-D21A-6BFD-D7A0-3D9B9B697915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48" creationId="{7334A8D8-0BE5-56BE-EBA8-55F41E00DF1B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50" creationId="{4AF18CDB-E42F-5928-CDDF-B98725E60E2C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51" creationId="{158BDAFA-612A-EA0C-D4F8-8C54D504E485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52" creationId="{8BED44A7-10A7-9785-3A46-B566C453A8D0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53" creationId="{54693210-D323-EB9C-4F0E-CECDA0989381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54" creationId="{4E610F12-B14E-03AA-CB6B-D2C06DF7A1A3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55" creationId="{4B7D43EC-A940-D436-1928-12327A0C9A32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56" creationId="{492743F4-C6BB-8E31-D0F1-E34FAC6B8640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57" creationId="{89A8B5E5-A657-F9CE-768F-16DD43FD0EA9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58" creationId="{C51F5186-2139-CB46-5ACC-3CAF7B76712E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59" creationId="{415C3863-ACFD-5279-BC26-4C0467FFA758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61" creationId="{D112436F-7F9A-2C5C-6158-DDEDE95E6FBA}"/>
            </ac:spMkLst>
          </pc:spChg>
          <pc:spChg chg="mod">
            <ac:chgData name="Chuck Tomasi" userId="79514c44-a18e-4aaa-84b1-18f74099d6b1" providerId="ADAL" clId="{4676737B-8D97-C040-9B66-657978748C7E}" dt="2023-11-09T16:33:19.542" v="614" actId="207"/>
            <ac:spMkLst>
              <pc:docMk/>
              <pc:sldMasterMk cId="2317532505" sldId="2147483672"/>
              <pc:sldLayoutMk cId="481370229" sldId="2147483704"/>
              <ac:spMk id="62" creationId="{697719A8-C808-2FF5-08E0-C7C446EDFA2A}"/>
            </ac:spMkLst>
          </pc:spChg>
          <pc:spChg chg="mod">
            <ac:chgData name="Chuck Tomasi" userId="79514c44-a18e-4aaa-84b1-18f74099d6b1" providerId="ADAL" clId="{4676737B-8D97-C040-9B66-657978748C7E}" dt="2023-11-09T16:33:19.542" v="614" actId="207"/>
            <ac:spMkLst>
              <pc:docMk/>
              <pc:sldMasterMk cId="2317532505" sldId="2147483672"/>
              <pc:sldLayoutMk cId="481370229" sldId="2147483704"/>
              <ac:spMk id="63" creationId="{E8A73320-0EFA-CB19-51C8-4D92A8CCCEC6}"/>
            </ac:spMkLst>
          </pc:spChg>
          <pc:spChg chg="mod">
            <ac:chgData name="Chuck Tomasi" userId="79514c44-a18e-4aaa-84b1-18f74099d6b1" providerId="ADAL" clId="{4676737B-8D97-C040-9B66-657978748C7E}" dt="2023-11-09T16:33:19.542" v="614" actId="207"/>
            <ac:spMkLst>
              <pc:docMk/>
              <pc:sldMasterMk cId="2317532505" sldId="2147483672"/>
              <pc:sldLayoutMk cId="481370229" sldId="2147483704"/>
              <ac:spMk id="64" creationId="{73A43470-D57B-57EA-5054-059AAA3F6DF7}"/>
            </ac:spMkLst>
          </pc:spChg>
          <pc:spChg chg="mod">
            <ac:chgData name="Chuck Tomasi" userId="79514c44-a18e-4aaa-84b1-18f74099d6b1" providerId="ADAL" clId="{4676737B-8D97-C040-9B66-657978748C7E}" dt="2023-11-09T16:33:15.776" v="613" actId="207"/>
            <ac:spMkLst>
              <pc:docMk/>
              <pc:sldMasterMk cId="2317532505" sldId="2147483672"/>
              <pc:sldLayoutMk cId="481370229" sldId="2147483704"/>
              <ac:spMk id="66" creationId="{6C920BD6-E0D5-C7C5-7FB1-8B99F885689D}"/>
            </ac:spMkLst>
          </pc:spChg>
          <pc:spChg chg="mod">
            <ac:chgData name="Chuck Tomasi" userId="79514c44-a18e-4aaa-84b1-18f74099d6b1" providerId="ADAL" clId="{4676737B-8D97-C040-9B66-657978748C7E}" dt="2023-11-09T16:33:15.776" v="613" actId="207"/>
            <ac:spMkLst>
              <pc:docMk/>
              <pc:sldMasterMk cId="2317532505" sldId="2147483672"/>
              <pc:sldLayoutMk cId="481370229" sldId="2147483704"/>
              <ac:spMk id="67" creationId="{D563725A-856C-2F9D-6846-F593D7B0C832}"/>
            </ac:spMkLst>
          </pc:spChg>
          <pc:spChg chg="mod">
            <ac:chgData name="Chuck Tomasi" userId="79514c44-a18e-4aaa-84b1-18f74099d6b1" providerId="ADAL" clId="{4676737B-8D97-C040-9B66-657978748C7E}" dt="2023-11-09T16:33:15.776" v="613" actId="207"/>
            <ac:spMkLst>
              <pc:docMk/>
              <pc:sldMasterMk cId="2317532505" sldId="2147483672"/>
              <pc:sldLayoutMk cId="481370229" sldId="2147483704"/>
              <ac:spMk id="68" creationId="{905139DB-014B-9D14-9B7F-F9CC99A7B7E2}"/>
            </ac:spMkLst>
          </pc:spChg>
          <pc:spChg chg="mod">
            <ac:chgData name="Chuck Tomasi" userId="79514c44-a18e-4aaa-84b1-18f74099d6b1" providerId="ADAL" clId="{4676737B-8D97-C040-9B66-657978748C7E}" dt="2023-11-09T16:33:15.776" v="613" actId="207"/>
            <ac:spMkLst>
              <pc:docMk/>
              <pc:sldMasterMk cId="2317532505" sldId="2147483672"/>
              <pc:sldLayoutMk cId="481370229" sldId="2147483704"/>
              <ac:spMk id="69" creationId="{DF9BC307-4D33-471A-328C-A3CE2C52DA11}"/>
            </ac:spMkLst>
          </pc:spChg>
          <pc:spChg chg="mod">
            <ac:chgData name="Chuck Tomasi" userId="79514c44-a18e-4aaa-84b1-18f74099d6b1" providerId="ADAL" clId="{4676737B-8D97-C040-9B66-657978748C7E}" dt="2023-11-09T16:33:15.776" v="613" actId="207"/>
            <ac:spMkLst>
              <pc:docMk/>
              <pc:sldMasterMk cId="2317532505" sldId="2147483672"/>
              <pc:sldLayoutMk cId="481370229" sldId="2147483704"/>
              <ac:spMk id="70" creationId="{CA6B9361-8211-1C7C-2FEF-5C33D8919A2C}"/>
            </ac:spMkLst>
          </pc:spChg>
          <pc:spChg chg="mod">
            <ac:chgData name="Chuck Tomasi" userId="79514c44-a18e-4aaa-84b1-18f74099d6b1" providerId="ADAL" clId="{4676737B-8D97-C040-9B66-657978748C7E}" dt="2023-11-09T16:33:15.776" v="613" actId="207"/>
            <ac:spMkLst>
              <pc:docMk/>
              <pc:sldMasterMk cId="2317532505" sldId="2147483672"/>
              <pc:sldLayoutMk cId="481370229" sldId="2147483704"/>
              <ac:spMk id="71" creationId="{959F6542-B0BF-DC90-7839-48F22E818B4F}"/>
            </ac:spMkLst>
          </pc:spChg>
          <pc:spChg chg="mod">
            <ac:chgData name="Chuck Tomasi" userId="79514c44-a18e-4aaa-84b1-18f74099d6b1" providerId="ADAL" clId="{4676737B-8D97-C040-9B66-657978748C7E}" dt="2023-11-09T16:33:15.776" v="613" actId="207"/>
            <ac:spMkLst>
              <pc:docMk/>
              <pc:sldMasterMk cId="2317532505" sldId="2147483672"/>
              <pc:sldLayoutMk cId="481370229" sldId="2147483704"/>
              <ac:spMk id="72" creationId="{07EF9F49-6B3D-5F2F-A5E6-CE0B0F031AB2}"/>
            </ac:spMkLst>
          </pc:spChg>
          <pc:spChg chg="mod">
            <ac:chgData name="Chuck Tomasi" userId="79514c44-a18e-4aaa-84b1-18f74099d6b1" providerId="ADAL" clId="{4676737B-8D97-C040-9B66-657978748C7E}" dt="2023-11-09T16:33:15.776" v="613" actId="207"/>
            <ac:spMkLst>
              <pc:docMk/>
              <pc:sldMasterMk cId="2317532505" sldId="2147483672"/>
              <pc:sldLayoutMk cId="481370229" sldId="2147483704"/>
              <ac:spMk id="73" creationId="{8FFCE788-A92F-595A-42A4-27FA045C1D44}"/>
            </ac:spMkLst>
          </pc:spChg>
          <pc:spChg chg="mod">
            <ac:chgData name="Chuck Tomasi" userId="79514c44-a18e-4aaa-84b1-18f74099d6b1" providerId="ADAL" clId="{4676737B-8D97-C040-9B66-657978748C7E}" dt="2023-11-09T16:38:18.696" v="667" actId="207"/>
            <ac:spMkLst>
              <pc:docMk/>
              <pc:sldMasterMk cId="2317532505" sldId="2147483672"/>
              <pc:sldLayoutMk cId="481370229" sldId="2147483704"/>
              <ac:spMk id="74" creationId="{126A427B-9156-440D-DFE5-E8A76EFDF6C1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18" creationId="{2961BB6A-C889-3B62-DA15-3F3607CB1654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19" creationId="{2485E1B2-8840-53AB-43C7-95508B199457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20" creationId="{6E39DEAD-6DE3-8746-8C41-4FB1F4439911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21" creationId="{C31625E8-9161-0996-814F-7EC93BE760B4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22" creationId="{95F03699-1D9D-8196-AF84-4F9555C362C9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23" creationId="{BD6B9F3C-8955-223C-5A03-78792A306CB4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24" creationId="{3C3E94D2-407C-8913-F65D-716F98F1E029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25" creationId="{BA290F6D-4DE5-5D2B-6C76-8B159D9CD3A9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26" creationId="{48C6071B-0591-E0B1-A726-AD439A238574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27" creationId="{70691649-FE3F-F16F-7F02-D052B5167BD6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28" creationId="{E6E85C43-1DDE-AE3E-A395-7237EA20C121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29" creationId="{45246AC6-F22D-6EB9-13E1-3D59C353FE92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30" creationId="{50A5F3AE-288C-2696-7C55-485E2A972200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31" creationId="{9529D411-3D37-8D8D-9A12-CF1979D9EADB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32" creationId="{0D50DDD3-22A2-9831-00DC-F35E0ABA3024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33" creationId="{1851FE2F-8826-A94A-89B2-DC283D573F59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34" creationId="{CFD44309-D7F6-6786-CA40-735B48ABD43E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35" creationId="{D051AA9D-2A49-00A1-8545-3BA1484345A7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36" creationId="{23CDAF4A-00AD-552B-5D62-FD3E2F4AACB0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37" creationId="{44A8CD3B-BFC7-60AC-2CB9-669CC6D1AD10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38" creationId="{BCE29310-C2F7-47D4-A0D1-83D9DC31C54B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39" creationId="{50A1DB5D-EA14-746A-102B-1F09B3D21574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40" creationId="{6780A3D3-1CD3-9640-4300-F845DE987FF8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41" creationId="{2FA32A05-0323-1046-B653-8267A01904EC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42" creationId="{B9072871-E789-2B30-9045-147B2BE63DDA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43" creationId="{58449353-2FA3-7675-3D86-BACED793E4E4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44" creationId="{F05DB6E9-8E6F-1245-B7C0-73F4FD65C54E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45" creationId="{B4E0C96E-7DC2-3ED7-5F8D-0B1F3DE3A216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46" creationId="{750103AE-D03E-3631-6EA6-A999E101E54D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47" creationId="{75C2527D-CC03-221B-07C5-4AFD59B7543E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48" creationId="{37AC3317-A8B7-EBA5-218D-766325FF4B1B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50" creationId="{B68B6C81-C2A5-9502-6E30-90526FC899FE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51" creationId="{F3F014AC-CBDD-4F50-207D-A8351801A348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52" creationId="{70C778F6-7E08-0F83-2380-913679F038B8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53" creationId="{5C260D73-121B-D53E-B5B6-F8293A66811D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54" creationId="{3795DF50-FEC3-B208-0EC8-C0E3D66BD8F9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55" creationId="{94B2EFC1-FA32-0740-4040-5A7B75C1B405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56" creationId="{D1924843-645E-10CE-58FF-12351F78E9B2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57" creationId="{2D78B8D2-6A61-766E-5D53-92BE6767556A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58" creationId="{117CDFAE-8DB0-BFEC-9C78-97933167ED5B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59" creationId="{4FB58F4E-E567-FEEB-0310-D070AC7AD631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60" creationId="{DFA6E18B-A292-7790-00B7-45307384DE46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61" creationId="{BFFC7B95-C7C0-93FF-7381-2744B803A187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62" creationId="{D1C9847B-8A9B-BC23-6B9D-86AF542F8238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63" creationId="{7D39A47E-9097-44C9-9EF8-5F1D42B0896A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64" creationId="{B2B32720-C4C9-5B3E-6DF0-F446711B00D8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65" creationId="{A6A5F063-8639-9F8E-0ED1-6547647482B4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66" creationId="{5E2FD40F-BBBE-B8DC-034B-88083F5DF4CC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67" creationId="{21F203DE-24F1-52F0-D462-1B19066CA825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68" creationId="{CB10D7B0-F012-E3B8-106D-F2962A040EED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69" creationId="{98564FF6-AA11-0177-2C68-803F9E005FDC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70" creationId="{0969FF33-D1D2-BFA1-FC0D-D9B72B53B247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71" creationId="{A52A16D5-E30B-58EA-6BC0-6ED8BCA9C215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72" creationId="{0F1BAD3C-EB7B-7A4F-8CF5-43DBB729D129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73" creationId="{A1D3C169-9CEE-36CD-4D16-67F0B02CDFD0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74" creationId="{F2F40338-B5F2-7521-39DF-3A9029BBCC5A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75" creationId="{B16A6CAD-87AA-B64A-5BE2-4D4AC40A8C68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76" creationId="{60A092D9-7A06-AB0E-6AB0-E9942D495126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77" creationId="{A6C6F583-687B-DF37-622D-B87014BF3429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78" creationId="{BB456149-C778-3C7E-F8A0-EF6CA815C408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79" creationId="{AD92CC86-BC1F-2CC3-4D52-BA73C3430C84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80" creationId="{8CE62AD1-BC2B-FE55-B0A0-D04527B53CFD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81" creationId="{0AEDF196-715F-58DC-7AD2-85D551C52A44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82" creationId="{A6D6A16B-04F9-7F5B-3166-3FDDFB6F9DF3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83" creationId="{1E295060-EA8F-DAE5-EFB7-83C11F253435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84" creationId="{4C898FE3-DA76-0662-6A62-53FC68E7C060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85" creationId="{065FDB48-D6E9-0649-1B78-F2879B92C2BB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86" creationId="{F178FFEF-7AE6-7161-84EC-C15E17604880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87" creationId="{1207676D-D604-FFA1-CBBA-90BCD49E0BFD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88" creationId="{8860B47A-6C2A-07A4-F3A6-EC36032FD62D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89" creationId="{C7982EE2-44B8-1C1D-2710-1FF9614ECD4E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90" creationId="{C49E1F79-D5B1-3310-22E6-EAEA7973A457}"/>
            </ac:spMkLst>
          </pc:spChg>
          <pc:spChg chg="mod">
            <ac:chgData name="Chuck Tomasi" userId="79514c44-a18e-4aaa-84b1-18f74099d6b1" providerId="ADAL" clId="{4676737B-8D97-C040-9B66-657978748C7E}" dt="2023-11-09T17:23:27.921" v="689"/>
            <ac:spMkLst>
              <pc:docMk/>
              <pc:sldMasterMk cId="2317532505" sldId="2147483672"/>
              <pc:sldLayoutMk cId="481370229" sldId="2147483704"/>
              <ac:spMk id="191" creationId="{0C9D2A0A-AAB6-FA6B-D520-2DE16641F5C4}"/>
            </ac:spMkLst>
          </pc:spChg>
          <pc:spChg chg="add mod">
            <ac:chgData name="Chuck Tomasi" userId="79514c44-a18e-4aaa-84b1-18f74099d6b1" providerId="ADAL" clId="{4676737B-8D97-C040-9B66-657978748C7E}" dt="2023-11-09T17:27:51.220" v="731" actId="167"/>
            <ac:spMkLst>
              <pc:docMk/>
              <pc:sldMasterMk cId="2317532505" sldId="2147483672"/>
              <pc:sldLayoutMk cId="481370229" sldId="2147483704"/>
              <ac:spMk id="192" creationId="{FBA6212B-5D81-F138-5729-7646A7090F6A}"/>
            </ac:spMkLst>
          </pc:spChg>
          <pc:grpChg chg="add del mod">
            <ac:chgData name="Chuck Tomasi" userId="79514c44-a18e-4aaa-84b1-18f74099d6b1" providerId="ADAL" clId="{4676737B-8D97-C040-9B66-657978748C7E}" dt="2023-11-09T17:25:29.346" v="702" actId="21"/>
            <ac:grpSpMkLst>
              <pc:docMk/>
              <pc:sldMasterMk cId="2317532505" sldId="2147483672"/>
              <pc:sldLayoutMk cId="481370229" sldId="2147483704"/>
              <ac:grpSpMk id="4" creationId="{A868BE10-11CF-79F1-A16F-78743F159F67}"/>
            </ac:grpSpMkLst>
          </pc:grpChg>
          <pc:grpChg chg="add mod">
            <ac:chgData name="Chuck Tomasi" userId="79514c44-a18e-4aaa-84b1-18f74099d6b1" providerId="ADAL" clId="{4676737B-8D97-C040-9B66-657978748C7E}" dt="2023-11-09T19:53:16.335" v="883" actId="1076"/>
            <ac:grpSpMkLst>
              <pc:docMk/>
              <pc:sldMasterMk cId="2317532505" sldId="2147483672"/>
              <pc:sldLayoutMk cId="481370229" sldId="2147483704"/>
              <ac:grpSpMk id="49" creationId="{34E51824-17BD-30E9-B5F9-77D3E47512A3}"/>
            </ac:grpSpMkLst>
          </pc:grpChg>
          <pc:grpChg chg="del">
            <ac:chgData name="Chuck Tomasi" userId="79514c44-a18e-4aaa-84b1-18f74099d6b1" providerId="ADAL" clId="{4676737B-8D97-C040-9B66-657978748C7E}" dt="2023-11-09T17:33:40.242" v="828" actId="478"/>
            <ac:grpSpMkLst>
              <pc:docMk/>
              <pc:sldMasterMk cId="2317532505" sldId="2147483672"/>
              <pc:sldLayoutMk cId="481370229" sldId="2147483704"/>
              <ac:grpSpMk id="75" creationId="{04C0F554-D646-1ABF-6619-7CA02736D517}"/>
            </ac:grpSpMkLst>
          </pc:grpChg>
          <pc:grpChg chg="add del mod">
            <ac:chgData name="Chuck Tomasi" userId="79514c44-a18e-4aaa-84b1-18f74099d6b1" providerId="ADAL" clId="{4676737B-8D97-C040-9B66-657978748C7E}" dt="2023-11-09T17:25:21.970" v="700" actId="21"/>
            <ac:grpSpMkLst>
              <pc:docMk/>
              <pc:sldMasterMk cId="2317532505" sldId="2147483672"/>
              <pc:sldLayoutMk cId="481370229" sldId="2147483704"/>
              <ac:grpSpMk id="149" creationId="{519D54A6-B54F-39C9-CAC1-0188D7A0DE10}"/>
            </ac:grpSpMkLst>
          </pc:grpChg>
          <pc:graphicFrameChg chg="add mod">
            <ac:chgData name="Chuck Tomasi" userId="79514c44-a18e-4aaa-84b1-18f74099d6b1" providerId="ADAL" clId="{4676737B-8D97-C040-9B66-657978748C7E}" dt="2023-11-09T19:49:27.185" v="846"/>
            <ac:graphicFrameMkLst>
              <pc:docMk/>
              <pc:sldMasterMk cId="2317532505" sldId="2147483672"/>
              <pc:sldLayoutMk cId="481370229" sldId="2147483704"/>
              <ac:graphicFrameMk id="4" creationId="{82323AEA-4DA3-4B66-76A4-8D9DC042A35C}"/>
            </ac:graphicFrameMkLst>
          </pc:graphicFrameChg>
          <pc:graphicFrameChg chg="del">
            <ac:chgData name="Chuck Tomasi" userId="79514c44-a18e-4aaa-84b1-18f74099d6b1" providerId="ADAL" clId="{4676737B-8D97-C040-9B66-657978748C7E}" dt="2023-11-09T19:49:26.778" v="845" actId="478"/>
            <ac:graphicFrameMkLst>
              <pc:docMk/>
              <pc:sldMasterMk cId="2317532505" sldId="2147483672"/>
              <pc:sldLayoutMk cId="481370229" sldId="2147483704"/>
              <ac:graphicFrameMk id="16" creationId="{DEEEE25B-78FF-F6B9-1261-49A1A527CA5B}"/>
            </ac:graphicFrameMkLst>
          </pc:graphicFrameChg>
          <pc:picChg chg="del">
            <ac:chgData name="Chuck Tomasi" userId="79514c44-a18e-4aaa-84b1-18f74099d6b1" providerId="ADAL" clId="{4676737B-8D97-C040-9B66-657978748C7E}" dt="2023-11-09T17:27:47.185" v="729" actId="478"/>
            <ac:picMkLst>
              <pc:docMk/>
              <pc:sldMasterMk cId="2317532505" sldId="2147483672"/>
              <pc:sldLayoutMk cId="481370229" sldId="2147483704"/>
              <ac:picMk id="60" creationId="{F8E10197-E708-D13E-3ACE-DD63C6664241}"/>
            </ac:picMkLst>
          </pc:picChg>
          <pc:picChg chg="add mod">
            <ac:chgData name="Chuck Tomasi" userId="79514c44-a18e-4aaa-84b1-18f74099d6b1" providerId="ADAL" clId="{4676737B-8D97-C040-9B66-657978748C7E}" dt="2023-11-09T17:27:51.220" v="731" actId="167"/>
            <ac:picMkLst>
              <pc:docMk/>
              <pc:sldMasterMk cId="2317532505" sldId="2147483672"/>
              <pc:sldLayoutMk cId="481370229" sldId="2147483704"/>
              <ac:picMk id="193" creationId="{E56E9B87-FF17-DE96-7286-7C23A15842DD}"/>
            </ac:picMkLst>
          </pc:picChg>
        </pc:sldLayoutChg>
        <pc:sldLayoutChg chg="addSp delSp modSp mod">
          <pc:chgData name="Chuck Tomasi" userId="79514c44-a18e-4aaa-84b1-18f74099d6b1" providerId="ADAL" clId="{4676737B-8D97-C040-9B66-657978748C7E}" dt="2023-11-09T19:53:34.506" v="886" actId="1076"/>
          <pc:sldLayoutMkLst>
            <pc:docMk/>
            <pc:sldMasterMk cId="2317532505" sldId="2147483672"/>
            <pc:sldLayoutMk cId="3222262970" sldId="2147483705"/>
          </pc:sldLayoutMkLst>
          <pc:spChg chg="add mod">
            <ac:chgData name="Chuck Tomasi" userId="79514c44-a18e-4aaa-84b1-18f74099d6b1" providerId="ADAL" clId="{4676737B-8D97-C040-9B66-657978748C7E}" dt="2023-11-09T19:49:39.538" v="849"/>
            <ac:spMkLst>
              <pc:docMk/>
              <pc:sldMasterMk cId="2317532505" sldId="2147483672"/>
              <pc:sldLayoutMk cId="3222262970" sldId="2147483705"/>
              <ac:spMk id="2" creationId="{6AD592BD-4C5D-C4C4-730F-30DDCFFB163F}"/>
            </ac:spMkLst>
          </pc:spChg>
          <pc:spChg chg="del">
            <ac:chgData name="Chuck Tomasi" userId="79514c44-a18e-4aaa-84b1-18f74099d6b1" providerId="ADAL" clId="{4676737B-8D97-C040-9B66-657978748C7E}" dt="2023-11-09T17:28:06.857" v="735" actId="478"/>
            <ac:spMkLst>
              <pc:docMk/>
              <pc:sldMasterMk cId="2317532505" sldId="2147483672"/>
              <pc:sldLayoutMk cId="3222262970" sldId="2147483705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4676737B-8D97-C040-9B66-657978748C7E}" dt="2023-11-09T16:33:40.229" v="618" actId="207"/>
            <ac:spMkLst>
              <pc:docMk/>
              <pc:sldMasterMk cId="2317532505" sldId="2147483672"/>
              <pc:sldLayoutMk cId="3222262970" sldId="2147483705"/>
              <ac:spMk id="4" creationId="{A2C7F92C-81EA-E1DF-2839-C44A74DBBAE7}"/>
            </ac:spMkLst>
          </pc:spChg>
          <pc:spChg chg="mod">
            <ac:chgData name="Chuck Tomasi" userId="79514c44-a18e-4aaa-84b1-18f74099d6b1" providerId="ADAL" clId="{4676737B-8D97-C040-9B66-657978748C7E}" dt="2023-11-09T16:33:40.229" v="618" actId="207"/>
            <ac:spMkLst>
              <pc:docMk/>
              <pc:sldMasterMk cId="2317532505" sldId="2147483672"/>
              <pc:sldLayoutMk cId="3222262970" sldId="2147483705"/>
              <ac:spMk id="5" creationId="{CAE9379F-1C69-71B9-3F10-7EBBCDCF3B85}"/>
            </ac:spMkLst>
          </pc:spChg>
          <pc:spChg chg="mod">
            <ac:chgData name="Chuck Tomasi" userId="79514c44-a18e-4aaa-84b1-18f74099d6b1" providerId="ADAL" clId="{4676737B-8D97-C040-9B66-657978748C7E}" dt="2023-11-09T16:33:40.229" v="618" actId="207"/>
            <ac:spMkLst>
              <pc:docMk/>
              <pc:sldMasterMk cId="2317532505" sldId="2147483672"/>
              <pc:sldLayoutMk cId="3222262970" sldId="2147483705"/>
              <ac:spMk id="6" creationId="{1F60656F-214A-F47C-EB7E-DDDE7B6C4A00}"/>
            </ac:spMkLst>
          </pc:spChg>
          <pc:spChg chg="mod">
            <ac:chgData name="Chuck Tomasi" userId="79514c44-a18e-4aaa-84b1-18f74099d6b1" providerId="ADAL" clId="{4676737B-8D97-C040-9B66-657978748C7E}" dt="2023-11-09T16:33:40.229" v="618" actId="207"/>
            <ac:spMkLst>
              <pc:docMk/>
              <pc:sldMasterMk cId="2317532505" sldId="2147483672"/>
              <pc:sldLayoutMk cId="3222262970" sldId="2147483705"/>
              <ac:spMk id="7" creationId="{F8B1FD3F-C64B-53B8-AC0D-1AB5FD59D4BC}"/>
            </ac:spMkLst>
          </pc:spChg>
          <pc:spChg chg="mod">
            <ac:chgData name="Chuck Tomasi" userId="79514c44-a18e-4aaa-84b1-18f74099d6b1" providerId="ADAL" clId="{4676737B-8D97-C040-9B66-657978748C7E}" dt="2023-11-09T16:33:36.607" v="617" actId="207"/>
            <ac:spMkLst>
              <pc:docMk/>
              <pc:sldMasterMk cId="2317532505" sldId="2147483672"/>
              <pc:sldLayoutMk cId="3222262970" sldId="2147483705"/>
              <ac:spMk id="9" creationId="{45CE84A6-0C11-2ECE-FDF4-7ABC2BCA1691}"/>
            </ac:spMkLst>
          </pc:spChg>
          <pc:spChg chg="mod">
            <ac:chgData name="Chuck Tomasi" userId="79514c44-a18e-4aaa-84b1-18f74099d6b1" providerId="ADAL" clId="{4676737B-8D97-C040-9B66-657978748C7E}" dt="2023-11-09T16:33:36.607" v="617" actId="207"/>
            <ac:spMkLst>
              <pc:docMk/>
              <pc:sldMasterMk cId="2317532505" sldId="2147483672"/>
              <pc:sldLayoutMk cId="3222262970" sldId="2147483705"/>
              <ac:spMk id="10" creationId="{940CEA1D-539E-0842-C1AE-A36339CD0E16}"/>
            </ac:spMkLst>
          </pc:spChg>
          <pc:spChg chg="mod">
            <ac:chgData name="Chuck Tomasi" userId="79514c44-a18e-4aaa-84b1-18f74099d6b1" providerId="ADAL" clId="{4676737B-8D97-C040-9B66-657978748C7E}" dt="2023-11-09T16:33:36.607" v="617" actId="207"/>
            <ac:spMkLst>
              <pc:docMk/>
              <pc:sldMasterMk cId="2317532505" sldId="2147483672"/>
              <pc:sldLayoutMk cId="3222262970" sldId="2147483705"/>
              <ac:spMk id="11" creationId="{C7EDAF85-57A8-06A4-7864-0D4381DB6835}"/>
            </ac:spMkLst>
          </pc:spChg>
          <pc:spChg chg="mod">
            <ac:chgData name="Chuck Tomasi" userId="79514c44-a18e-4aaa-84b1-18f74099d6b1" providerId="ADAL" clId="{4676737B-8D97-C040-9B66-657978748C7E}" dt="2023-11-09T16:33:36.607" v="617" actId="207"/>
            <ac:spMkLst>
              <pc:docMk/>
              <pc:sldMasterMk cId="2317532505" sldId="2147483672"/>
              <pc:sldLayoutMk cId="3222262970" sldId="2147483705"/>
              <ac:spMk id="12" creationId="{6790D326-9A9E-1429-9A84-FD62B2CD6F31}"/>
            </ac:spMkLst>
          </pc:spChg>
          <pc:spChg chg="mod">
            <ac:chgData name="Chuck Tomasi" userId="79514c44-a18e-4aaa-84b1-18f74099d6b1" providerId="ADAL" clId="{4676737B-8D97-C040-9B66-657978748C7E}" dt="2023-11-09T16:33:36.607" v="617" actId="207"/>
            <ac:spMkLst>
              <pc:docMk/>
              <pc:sldMasterMk cId="2317532505" sldId="2147483672"/>
              <pc:sldLayoutMk cId="3222262970" sldId="2147483705"/>
              <ac:spMk id="13" creationId="{DE54666B-7DEE-1A69-3AAA-33B489610A68}"/>
            </ac:spMkLst>
          </pc:spChg>
          <pc:spChg chg="mod">
            <ac:chgData name="Chuck Tomasi" userId="79514c44-a18e-4aaa-84b1-18f74099d6b1" providerId="ADAL" clId="{4676737B-8D97-C040-9B66-657978748C7E}" dt="2023-11-09T16:33:36.607" v="617" actId="207"/>
            <ac:spMkLst>
              <pc:docMk/>
              <pc:sldMasterMk cId="2317532505" sldId="2147483672"/>
              <pc:sldLayoutMk cId="3222262970" sldId="2147483705"/>
              <ac:spMk id="14" creationId="{2F401444-0940-F982-F242-51BBEB8C97DA}"/>
            </ac:spMkLst>
          </pc:spChg>
          <pc:spChg chg="mod">
            <ac:chgData name="Chuck Tomasi" userId="79514c44-a18e-4aaa-84b1-18f74099d6b1" providerId="ADAL" clId="{4676737B-8D97-C040-9B66-657978748C7E}" dt="2023-11-09T16:33:36.607" v="617" actId="207"/>
            <ac:spMkLst>
              <pc:docMk/>
              <pc:sldMasterMk cId="2317532505" sldId="2147483672"/>
              <pc:sldLayoutMk cId="3222262970" sldId="2147483705"/>
              <ac:spMk id="15" creationId="{18981ECF-1C53-DAF9-EBD1-6A02CE205AF7}"/>
            </ac:spMkLst>
          </pc:spChg>
          <pc:spChg chg="del">
            <ac:chgData name="Chuck Tomasi" userId="79514c44-a18e-4aaa-84b1-18f74099d6b1" providerId="ADAL" clId="{4676737B-8D97-C040-9B66-657978748C7E}" dt="2023-11-09T19:49:39.182" v="848" actId="478"/>
            <ac:spMkLst>
              <pc:docMk/>
              <pc:sldMasterMk cId="2317532505" sldId="2147483672"/>
              <pc:sldLayoutMk cId="3222262970" sldId="2147483705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4676737B-8D97-C040-9B66-657978748C7E}" dt="2023-11-09T16:38:07.242" v="665" actId="207"/>
            <ac:spMkLst>
              <pc:docMk/>
              <pc:sldMasterMk cId="2317532505" sldId="2147483672"/>
              <pc:sldLayoutMk cId="3222262970" sldId="2147483705"/>
              <ac:spMk id="18" creationId="{ED180CE3-0703-68CA-1E40-3E44E4A278FF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64" creationId="{B7C69363-7979-2C16-A6BF-C611CE5C17B9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65" creationId="{5C3F4AE0-A567-31DC-F824-056D33B87C82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66" creationId="{8A7FBD61-61CC-F7D8-FC7D-5F8E975DC03B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67" creationId="{AF2AC740-182C-3876-D7E2-F5E072A1BC61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68" creationId="{EAEDF4DF-9DA3-250A-2F15-846C43B6FE6E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69" creationId="{D5DF3380-C097-5949-623F-E64456B160A1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70" creationId="{96D779A5-23F4-BE33-02AF-644607A62B51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71" creationId="{CF2383E1-4150-6387-67AD-1ADD6BF289F4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72" creationId="{78350D32-06F6-C68D-E53E-77076401E082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73" creationId="{05B44930-EE5B-E6D2-ED4A-0CD7F9B9669D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74" creationId="{39BD99A7-74A7-37B0-8906-16DA735504A4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75" creationId="{1E51DE8B-6321-7B3B-5969-A3A0A4A10B8A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76" creationId="{477AA79B-42C5-C6A2-435A-14472C94C612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77" creationId="{6AA7471E-223D-C986-FEB6-7DCF28A01784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78" creationId="{BE069A47-5E1B-6ECC-AC00-A42BA160F44C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79" creationId="{B3211210-7AAC-C5D9-D906-411AD5785EFA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80" creationId="{F5077E9D-774D-6F83-6174-4BD0FE299754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81" creationId="{8FE8877D-386D-D107-522B-764C2EEE9EAC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82" creationId="{E1A76833-CD37-95BE-9E2A-5DEFB563E523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83" creationId="{093443E6-A192-4E90-2DE3-624D6665E75B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84" creationId="{0A2F09A5-CCA1-7DE5-EF84-97F83AB60AFA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85" creationId="{75620577-DEBE-CD97-B58C-B0FF24E92378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86" creationId="{449D62CE-3223-1E76-E718-054EE2313414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87" creationId="{4E2845AF-A8E0-FE9F-2A33-ED1055742871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88" creationId="{E8E6D644-A8D6-9585-3D9E-EE10026EF743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89" creationId="{85BC0435-E08D-555E-979A-B72B746E72B5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90" creationId="{30A0306F-85D4-6F0E-C243-44CC1E4A33A1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91" creationId="{1CAB4FC8-D10A-81D0-63D3-B1D197B5E9D7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92" creationId="{01061E3B-2902-2772-9564-38711A1805C3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93" creationId="{86D3832D-61EF-A705-138D-9902FE422C20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94" creationId="{06F896FB-F51B-2BF0-8053-A64484213696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95" creationId="{1F524C55-4A59-CC8D-B2EE-C7E43DFD9EC7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96" creationId="{378FE341-D585-8A63-87CB-A622507C829F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97" creationId="{E5EA3D4D-0EE1-DE5F-5496-EC203023B022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98" creationId="{F1C97DAC-17D3-49F3-8B32-41DC7DCB1C74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99" creationId="{FA52F71F-EFBA-373C-C906-52FCD215381F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100" creationId="{5F225E4E-3565-FD60-69A9-542F9BB30560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101" creationId="{33C4BDCC-D334-C8C8-1C05-2C27F2CA6DB5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102" creationId="{93D09B86-4783-4268-C4F8-3E56B315CD42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103" creationId="{783267A2-93DE-9C9B-D1F9-6E0E281D52AF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104" creationId="{B6928F44-DF9E-A627-7794-7DCECD2B5CF5}"/>
            </ac:spMkLst>
          </pc:spChg>
          <pc:spChg chg="mod">
            <ac:chgData name="Chuck Tomasi" userId="79514c44-a18e-4aaa-84b1-18f74099d6b1" providerId="ADAL" clId="{4676737B-8D97-C040-9B66-657978748C7E}" dt="2023-11-09T17:25:23.741" v="701"/>
            <ac:spMkLst>
              <pc:docMk/>
              <pc:sldMasterMk cId="2317532505" sldId="2147483672"/>
              <pc:sldLayoutMk cId="3222262970" sldId="2147483705"/>
              <ac:spMk id="105" creationId="{CA86B3C5-54D1-9CD3-B928-2A6AFDB34351}"/>
            </ac:spMkLst>
          </pc:spChg>
          <pc:spChg chg="add mod">
            <ac:chgData name="Chuck Tomasi" userId="79514c44-a18e-4aaa-84b1-18f74099d6b1" providerId="ADAL" clId="{4676737B-8D97-C040-9B66-657978748C7E}" dt="2023-11-09T17:28:09.463" v="737" actId="167"/>
            <ac:spMkLst>
              <pc:docMk/>
              <pc:sldMasterMk cId="2317532505" sldId="2147483672"/>
              <pc:sldLayoutMk cId="3222262970" sldId="2147483705"/>
              <ac:spMk id="106" creationId="{B9BECD52-2C82-0E9A-9C0B-859E3B7C8324}"/>
            </ac:spMkLst>
          </pc:spChg>
          <pc:grpChg chg="del">
            <ac:chgData name="Chuck Tomasi" userId="79514c44-a18e-4aaa-84b1-18f74099d6b1" providerId="ADAL" clId="{4676737B-8D97-C040-9B66-657978748C7E}" dt="2023-11-09T17:33:28.345" v="826" actId="478"/>
            <ac:grpSpMkLst>
              <pc:docMk/>
              <pc:sldMasterMk cId="2317532505" sldId="2147483672"/>
              <pc:sldLayoutMk cId="3222262970" sldId="2147483705"/>
              <ac:grpSpMk id="19" creationId="{A622EFD0-5AEF-92AF-4DAF-54444564C313}"/>
            </ac:grpSpMkLst>
          </pc:grpChg>
          <pc:grpChg chg="add mod">
            <ac:chgData name="Chuck Tomasi" userId="79514c44-a18e-4aaa-84b1-18f74099d6b1" providerId="ADAL" clId="{4676737B-8D97-C040-9B66-657978748C7E}" dt="2023-11-09T19:53:34.506" v="886" actId="1076"/>
            <ac:grpSpMkLst>
              <pc:docMk/>
              <pc:sldMasterMk cId="2317532505" sldId="2147483672"/>
              <pc:sldLayoutMk cId="3222262970" sldId="2147483705"/>
              <ac:grpSpMk id="63" creationId="{68314EBD-DB47-23F1-0428-7DAB6E5CF10B}"/>
            </ac:grpSpMkLst>
          </pc:grpChg>
          <pc:graphicFrameChg chg="del">
            <ac:chgData name="Chuck Tomasi" userId="79514c44-a18e-4aaa-84b1-18f74099d6b1" providerId="ADAL" clId="{4676737B-8D97-C040-9B66-657978748C7E}" dt="2023-11-09T19:49:39.182" v="848" actId="478"/>
            <ac:graphicFrameMkLst>
              <pc:docMk/>
              <pc:sldMasterMk cId="2317532505" sldId="2147483672"/>
              <pc:sldLayoutMk cId="3222262970" sldId="2147483705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4676737B-8D97-C040-9B66-657978748C7E}" dt="2023-11-09T19:49:39.538" v="849"/>
            <ac:graphicFrameMkLst>
              <pc:docMk/>
              <pc:sldMasterMk cId="2317532505" sldId="2147483672"/>
              <pc:sldLayoutMk cId="3222262970" sldId="2147483705"/>
              <ac:graphicFrameMk id="19" creationId="{552D20CB-7D3A-6A26-2F35-DC3C3C5BAF1A}"/>
            </ac:graphicFrameMkLst>
          </pc:graphicFrameChg>
          <pc:picChg chg="del">
            <ac:chgData name="Chuck Tomasi" userId="79514c44-a18e-4aaa-84b1-18f74099d6b1" providerId="ADAL" clId="{4676737B-8D97-C040-9B66-657978748C7E}" dt="2023-11-09T17:28:06.857" v="735" actId="478"/>
            <ac:picMkLst>
              <pc:docMk/>
              <pc:sldMasterMk cId="2317532505" sldId="2147483672"/>
              <pc:sldLayoutMk cId="3222262970" sldId="2147483705"/>
              <ac:picMk id="60" creationId="{F8E10197-E708-D13E-3ACE-DD63C6664241}"/>
            </ac:picMkLst>
          </pc:picChg>
          <pc:picChg chg="add mod">
            <ac:chgData name="Chuck Tomasi" userId="79514c44-a18e-4aaa-84b1-18f74099d6b1" providerId="ADAL" clId="{4676737B-8D97-C040-9B66-657978748C7E}" dt="2023-11-09T17:28:09.463" v="737" actId="167"/>
            <ac:picMkLst>
              <pc:docMk/>
              <pc:sldMasterMk cId="2317532505" sldId="2147483672"/>
              <pc:sldLayoutMk cId="3222262970" sldId="2147483705"/>
              <ac:picMk id="107" creationId="{117643CB-3B73-7675-99A0-55E0BFEF961F}"/>
            </ac:picMkLst>
          </pc:picChg>
        </pc:sldLayoutChg>
        <pc:sldLayoutChg chg="addSp delSp modSp mod">
          <pc:chgData name="Chuck Tomasi" userId="79514c44-a18e-4aaa-84b1-18f74099d6b1" providerId="ADAL" clId="{4676737B-8D97-C040-9B66-657978748C7E}" dt="2023-11-09T19:53:59.699" v="890" actId="1076"/>
          <pc:sldLayoutMkLst>
            <pc:docMk/>
            <pc:sldMasterMk cId="2317532505" sldId="2147483672"/>
            <pc:sldLayoutMk cId="2906957173" sldId="2147483706"/>
          </pc:sldLayoutMkLst>
          <pc:spChg chg="del">
            <ac:chgData name="Chuck Tomasi" userId="79514c44-a18e-4aaa-84b1-18f74099d6b1" providerId="ADAL" clId="{4676737B-8D97-C040-9B66-657978748C7E}" dt="2023-11-09T17:28:20.734" v="741" actId="478"/>
            <ac:spMkLst>
              <pc:docMk/>
              <pc:sldMasterMk cId="2317532505" sldId="2147483672"/>
              <pc:sldLayoutMk cId="2906957173" sldId="2147483706"/>
              <ac:spMk id="2" creationId="{A327CC0D-8AA0-4855-F523-58610D8D3D2A}"/>
            </ac:spMkLst>
          </pc:spChg>
          <pc:spChg chg="add mod">
            <ac:chgData name="Chuck Tomasi" userId="79514c44-a18e-4aaa-84b1-18f74099d6b1" providerId="ADAL" clId="{4676737B-8D97-C040-9B66-657978748C7E}" dt="2023-11-09T19:49:49.885" v="852"/>
            <ac:spMkLst>
              <pc:docMk/>
              <pc:sldMasterMk cId="2317532505" sldId="2147483672"/>
              <pc:sldLayoutMk cId="2906957173" sldId="2147483706"/>
              <ac:spMk id="2" creationId="{F8426A01-456A-2A82-BAED-101CD99D1F5A}"/>
            </ac:spMkLst>
          </pc:spChg>
          <pc:spChg chg="mod">
            <ac:chgData name="Chuck Tomasi" userId="79514c44-a18e-4aaa-84b1-18f74099d6b1" providerId="ADAL" clId="{4676737B-8D97-C040-9B66-657978748C7E}" dt="2023-11-09T16:34:00.467" v="622" actId="207"/>
            <ac:spMkLst>
              <pc:docMk/>
              <pc:sldMasterMk cId="2317532505" sldId="2147483672"/>
              <pc:sldLayoutMk cId="2906957173" sldId="2147483706"/>
              <ac:spMk id="4" creationId="{0287C7CF-ABE9-9D7B-C30D-E7E6B0167DA3}"/>
            </ac:spMkLst>
          </pc:spChg>
          <pc:spChg chg="mod">
            <ac:chgData name="Chuck Tomasi" userId="79514c44-a18e-4aaa-84b1-18f74099d6b1" providerId="ADAL" clId="{4676737B-8D97-C040-9B66-657978748C7E}" dt="2023-11-09T16:34:00.467" v="622" actId="207"/>
            <ac:spMkLst>
              <pc:docMk/>
              <pc:sldMasterMk cId="2317532505" sldId="2147483672"/>
              <pc:sldLayoutMk cId="2906957173" sldId="2147483706"/>
              <ac:spMk id="5" creationId="{D64F8C67-C556-D0CF-5FDB-45DE25E9AD7B}"/>
            </ac:spMkLst>
          </pc:spChg>
          <pc:spChg chg="mod">
            <ac:chgData name="Chuck Tomasi" userId="79514c44-a18e-4aaa-84b1-18f74099d6b1" providerId="ADAL" clId="{4676737B-8D97-C040-9B66-657978748C7E}" dt="2023-11-09T16:34:00.467" v="622" actId="207"/>
            <ac:spMkLst>
              <pc:docMk/>
              <pc:sldMasterMk cId="2317532505" sldId="2147483672"/>
              <pc:sldLayoutMk cId="2906957173" sldId="2147483706"/>
              <ac:spMk id="6" creationId="{18482417-DB9F-D02A-D070-1D6D534953A6}"/>
            </ac:spMkLst>
          </pc:spChg>
          <pc:spChg chg="mod">
            <ac:chgData name="Chuck Tomasi" userId="79514c44-a18e-4aaa-84b1-18f74099d6b1" providerId="ADAL" clId="{4676737B-8D97-C040-9B66-657978748C7E}" dt="2023-11-09T16:34:00.467" v="622" actId="207"/>
            <ac:spMkLst>
              <pc:docMk/>
              <pc:sldMasterMk cId="2317532505" sldId="2147483672"/>
              <pc:sldLayoutMk cId="2906957173" sldId="2147483706"/>
              <ac:spMk id="7" creationId="{E832382A-EB10-FB01-35D7-F1AE129FF1A1}"/>
            </ac:spMkLst>
          </pc:spChg>
          <pc:spChg chg="mod">
            <ac:chgData name="Chuck Tomasi" userId="79514c44-a18e-4aaa-84b1-18f74099d6b1" providerId="ADAL" clId="{4676737B-8D97-C040-9B66-657978748C7E}" dt="2023-11-09T16:34:00.467" v="622" actId="207"/>
            <ac:spMkLst>
              <pc:docMk/>
              <pc:sldMasterMk cId="2317532505" sldId="2147483672"/>
              <pc:sldLayoutMk cId="2906957173" sldId="2147483706"/>
              <ac:spMk id="8" creationId="{17DFA9ED-EDB1-063D-2301-57D9A0F20965}"/>
            </ac:spMkLst>
          </pc:spChg>
          <pc:spChg chg="mod">
            <ac:chgData name="Chuck Tomasi" userId="79514c44-a18e-4aaa-84b1-18f74099d6b1" providerId="ADAL" clId="{4676737B-8D97-C040-9B66-657978748C7E}" dt="2023-11-09T16:33:57.315" v="621" actId="207"/>
            <ac:spMkLst>
              <pc:docMk/>
              <pc:sldMasterMk cId="2317532505" sldId="2147483672"/>
              <pc:sldLayoutMk cId="2906957173" sldId="2147483706"/>
              <ac:spMk id="10" creationId="{EF31DB8D-9869-805F-DB20-165C8D2C2721}"/>
            </ac:spMkLst>
          </pc:spChg>
          <pc:spChg chg="mod">
            <ac:chgData name="Chuck Tomasi" userId="79514c44-a18e-4aaa-84b1-18f74099d6b1" providerId="ADAL" clId="{4676737B-8D97-C040-9B66-657978748C7E}" dt="2023-11-09T16:33:57.315" v="621" actId="207"/>
            <ac:spMkLst>
              <pc:docMk/>
              <pc:sldMasterMk cId="2317532505" sldId="2147483672"/>
              <pc:sldLayoutMk cId="2906957173" sldId="2147483706"/>
              <ac:spMk id="11" creationId="{58FBFDE1-EA92-BD90-0C91-E9E57973D5F0}"/>
            </ac:spMkLst>
          </pc:spChg>
          <pc:spChg chg="mod">
            <ac:chgData name="Chuck Tomasi" userId="79514c44-a18e-4aaa-84b1-18f74099d6b1" providerId="ADAL" clId="{4676737B-8D97-C040-9B66-657978748C7E}" dt="2023-11-09T16:33:57.315" v="621" actId="207"/>
            <ac:spMkLst>
              <pc:docMk/>
              <pc:sldMasterMk cId="2317532505" sldId="2147483672"/>
              <pc:sldLayoutMk cId="2906957173" sldId="2147483706"/>
              <ac:spMk id="12" creationId="{6D593CC2-095E-73A6-D933-D7A76B0822B9}"/>
            </ac:spMkLst>
          </pc:spChg>
          <pc:spChg chg="mod">
            <ac:chgData name="Chuck Tomasi" userId="79514c44-a18e-4aaa-84b1-18f74099d6b1" providerId="ADAL" clId="{4676737B-8D97-C040-9B66-657978748C7E}" dt="2023-11-09T16:33:57.315" v="621" actId="207"/>
            <ac:spMkLst>
              <pc:docMk/>
              <pc:sldMasterMk cId="2317532505" sldId="2147483672"/>
              <pc:sldLayoutMk cId="2906957173" sldId="2147483706"/>
              <ac:spMk id="13" creationId="{B6A10354-F8F3-0563-226D-CAB44FCE6707}"/>
            </ac:spMkLst>
          </pc:spChg>
          <pc:spChg chg="mod">
            <ac:chgData name="Chuck Tomasi" userId="79514c44-a18e-4aaa-84b1-18f74099d6b1" providerId="ADAL" clId="{4676737B-8D97-C040-9B66-657978748C7E}" dt="2023-11-09T16:33:57.315" v="621" actId="207"/>
            <ac:spMkLst>
              <pc:docMk/>
              <pc:sldMasterMk cId="2317532505" sldId="2147483672"/>
              <pc:sldLayoutMk cId="2906957173" sldId="2147483706"/>
              <ac:spMk id="14" creationId="{AD459AA8-B44F-9221-50C7-73F94C58B400}"/>
            </ac:spMkLst>
          </pc:spChg>
          <pc:spChg chg="mod">
            <ac:chgData name="Chuck Tomasi" userId="79514c44-a18e-4aaa-84b1-18f74099d6b1" providerId="ADAL" clId="{4676737B-8D97-C040-9B66-657978748C7E}" dt="2023-11-09T16:33:57.315" v="621" actId="207"/>
            <ac:spMkLst>
              <pc:docMk/>
              <pc:sldMasterMk cId="2317532505" sldId="2147483672"/>
              <pc:sldLayoutMk cId="2906957173" sldId="2147483706"/>
              <ac:spMk id="15" creationId="{10F081DF-EA8B-AD94-FAA8-D1A0DA8C2776}"/>
            </ac:spMkLst>
          </pc:spChg>
          <pc:spChg chg="del">
            <ac:chgData name="Chuck Tomasi" userId="79514c44-a18e-4aaa-84b1-18f74099d6b1" providerId="ADAL" clId="{4676737B-8D97-C040-9B66-657978748C7E}" dt="2023-11-09T19:49:49.548" v="851" actId="478"/>
            <ac:spMkLst>
              <pc:docMk/>
              <pc:sldMasterMk cId="2317532505" sldId="2147483672"/>
              <pc:sldLayoutMk cId="2906957173" sldId="2147483706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4676737B-8D97-C040-9B66-657978748C7E}" dt="2023-11-09T16:37:54.984" v="663" actId="207"/>
            <ac:spMkLst>
              <pc:docMk/>
              <pc:sldMasterMk cId="2317532505" sldId="2147483672"/>
              <pc:sldLayoutMk cId="2906957173" sldId="2147483706"/>
              <ac:spMk id="18" creationId="{D7D6BE75-C364-777C-50C0-0C5D4915762B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64" creationId="{62BF4533-611B-FFE8-BAF4-F91FE781EC3A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65" creationId="{ED3A7EC1-DD6A-B1FC-959A-69968ED32606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66" creationId="{98258CDF-4BC8-DDB6-1396-F950C02430D4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67" creationId="{CD6822C8-BC13-5212-8302-C18001C81B4C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68" creationId="{B0D9C96A-8B85-8CE3-309C-CF4C48243C88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69" creationId="{09649476-190C-2D68-97CC-4305D31F620A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70" creationId="{544F79E9-1707-9A6C-6F10-800B91833B15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71" creationId="{A95F472A-ECE4-4A03-8497-CD7C99A43F2D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72" creationId="{6339FABB-7465-2660-10CF-0C9DDA93F82D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73" creationId="{B18DA4E5-FE4A-7861-DADB-8ADE589409A4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74" creationId="{F0092829-E138-7A81-B8D9-9BDD2ECC88DF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75" creationId="{642E5D2B-5B61-89C7-4A1A-F6066793FB6B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76" creationId="{D5555CC8-0F98-79BE-19C9-503619538E39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77" creationId="{F39DAD55-75CE-DFB2-FA09-082B77C216DB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78" creationId="{D75E0007-AC58-0CC5-ECFA-256675CF97F6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79" creationId="{B8FEDF67-8707-4AD6-6C81-65B594915AA9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80" creationId="{AC4F5A61-B59B-02F7-622F-B2228BBB0044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81" creationId="{74302D71-7D94-DADF-E8C7-8675E2351D6E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82" creationId="{A10F011B-87CC-B0C4-9155-74029C48EA05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83" creationId="{77C3A15F-49CC-22A9-EC80-B2668B58C3E7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84" creationId="{AB964792-3D40-37E9-AF16-3C53D0FA2CF8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85" creationId="{A90DE0F0-7A07-95B8-D397-2A032056669A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86" creationId="{55FBC94D-583A-EC53-BF8B-E45976072A4A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87" creationId="{A31B2874-3627-FFC5-B824-CAE8F9DA2E56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88" creationId="{4BFB3B59-C8C7-EA81-74E0-5E6C9B05852C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89" creationId="{CB4F332F-DF5E-FC84-6D8A-46E7D1E72135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90" creationId="{33A787FD-5A97-5750-1824-33C5C6922E3C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91" creationId="{6758D233-4714-8982-E9F6-1CE832BE5E1B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92" creationId="{8654B96F-E613-4952-D6B6-51B4953452C6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93" creationId="{C83D6887-D9EA-EBC3-C54B-12E52323F352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94" creationId="{DDF4D7B8-993E-5CF4-E4C5-80E26FE0A0ED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95" creationId="{73FC90DC-1D3F-0718-5E33-A222C2B346D5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96" creationId="{A95735A9-AE12-7F1E-2242-ADBF49F9F6E9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97" creationId="{8D13C969-5DCD-F32E-5D1F-2C4A39ABB594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98" creationId="{50571766-E973-D109-6190-612AFC66057D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99" creationId="{8F2781F4-5F48-A1E0-AB47-E35A6CAC1A22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100" creationId="{B9787F2B-65D1-D2F2-C3C5-818EF3CC5CAA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101" creationId="{364462EF-9DDA-8069-B062-7024ABD3AF9B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102" creationId="{94D5DADE-C923-BAC3-0421-124428F80C63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103" creationId="{47E0D9E8-CFC1-CF15-4312-647969742175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104" creationId="{8BB66946-D555-6D20-6068-5FB680B5440D}"/>
            </ac:spMkLst>
          </pc:spChg>
          <pc:spChg chg="mod">
            <ac:chgData name="Chuck Tomasi" userId="79514c44-a18e-4aaa-84b1-18f74099d6b1" providerId="ADAL" clId="{4676737B-8D97-C040-9B66-657978748C7E}" dt="2023-11-09T17:25:31.363" v="703"/>
            <ac:spMkLst>
              <pc:docMk/>
              <pc:sldMasterMk cId="2317532505" sldId="2147483672"/>
              <pc:sldLayoutMk cId="2906957173" sldId="2147483706"/>
              <ac:spMk id="105" creationId="{E7AA2B93-47CC-3096-CAFC-E48EEB669058}"/>
            </ac:spMkLst>
          </pc:spChg>
          <pc:spChg chg="add mod">
            <ac:chgData name="Chuck Tomasi" userId="79514c44-a18e-4aaa-84b1-18f74099d6b1" providerId="ADAL" clId="{4676737B-8D97-C040-9B66-657978748C7E}" dt="2023-11-09T17:28:22.097" v="743" actId="167"/>
            <ac:spMkLst>
              <pc:docMk/>
              <pc:sldMasterMk cId="2317532505" sldId="2147483672"/>
              <pc:sldLayoutMk cId="2906957173" sldId="2147483706"/>
              <ac:spMk id="106" creationId="{10196FCB-03DD-59B2-A980-8766C5A875E6}"/>
            </ac:spMkLst>
          </pc:spChg>
          <pc:grpChg chg="del">
            <ac:chgData name="Chuck Tomasi" userId="79514c44-a18e-4aaa-84b1-18f74099d6b1" providerId="ADAL" clId="{4676737B-8D97-C040-9B66-657978748C7E}" dt="2023-11-09T17:33:21.044" v="824" actId="478"/>
            <ac:grpSpMkLst>
              <pc:docMk/>
              <pc:sldMasterMk cId="2317532505" sldId="2147483672"/>
              <pc:sldLayoutMk cId="2906957173" sldId="2147483706"/>
              <ac:grpSpMk id="19" creationId="{2FE7BC0F-BF6E-4901-18C8-697A526CA6E4}"/>
            </ac:grpSpMkLst>
          </pc:grpChg>
          <pc:grpChg chg="add mod">
            <ac:chgData name="Chuck Tomasi" userId="79514c44-a18e-4aaa-84b1-18f74099d6b1" providerId="ADAL" clId="{4676737B-8D97-C040-9B66-657978748C7E}" dt="2023-11-09T19:53:59.699" v="890" actId="1076"/>
            <ac:grpSpMkLst>
              <pc:docMk/>
              <pc:sldMasterMk cId="2317532505" sldId="2147483672"/>
              <pc:sldLayoutMk cId="2906957173" sldId="2147483706"/>
              <ac:grpSpMk id="63" creationId="{066E6011-B2CE-C001-8EF6-713385918DDC}"/>
            </ac:grpSpMkLst>
          </pc:grpChg>
          <pc:graphicFrameChg chg="del">
            <ac:chgData name="Chuck Tomasi" userId="79514c44-a18e-4aaa-84b1-18f74099d6b1" providerId="ADAL" clId="{4676737B-8D97-C040-9B66-657978748C7E}" dt="2023-11-09T19:49:49.548" v="851" actId="478"/>
            <ac:graphicFrameMkLst>
              <pc:docMk/>
              <pc:sldMasterMk cId="2317532505" sldId="2147483672"/>
              <pc:sldLayoutMk cId="2906957173" sldId="2147483706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4676737B-8D97-C040-9B66-657978748C7E}" dt="2023-11-09T19:49:49.885" v="852"/>
            <ac:graphicFrameMkLst>
              <pc:docMk/>
              <pc:sldMasterMk cId="2317532505" sldId="2147483672"/>
              <pc:sldLayoutMk cId="2906957173" sldId="2147483706"/>
              <ac:graphicFrameMk id="19" creationId="{289CFE3B-4590-7960-1169-095DA0ACF788}"/>
            </ac:graphicFrameMkLst>
          </pc:graphicFrameChg>
          <pc:picChg chg="del">
            <ac:chgData name="Chuck Tomasi" userId="79514c44-a18e-4aaa-84b1-18f74099d6b1" providerId="ADAL" clId="{4676737B-8D97-C040-9B66-657978748C7E}" dt="2023-11-09T17:28:20.734" v="741" actId="478"/>
            <ac:picMkLst>
              <pc:docMk/>
              <pc:sldMasterMk cId="2317532505" sldId="2147483672"/>
              <pc:sldLayoutMk cId="2906957173" sldId="2147483706"/>
              <ac:picMk id="60" creationId="{F8E10197-E708-D13E-3ACE-DD63C6664241}"/>
            </ac:picMkLst>
          </pc:picChg>
          <pc:picChg chg="add mod">
            <ac:chgData name="Chuck Tomasi" userId="79514c44-a18e-4aaa-84b1-18f74099d6b1" providerId="ADAL" clId="{4676737B-8D97-C040-9B66-657978748C7E}" dt="2023-11-09T17:28:22.097" v="743" actId="167"/>
            <ac:picMkLst>
              <pc:docMk/>
              <pc:sldMasterMk cId="2317532505" sldId="2147483672"/>
              <pc:sldLayoutMk cId="2906957173" sldId="2147483706"/>
              <ac:picMk id="107" creationId="{3AFF599C-3E01-1784-4079-91F457E63F55}"/>
            </ac:picMkLst>
          </pc:picChg>
        </pc:sldLayoutChg>
        <pc:sldLayoutChg chg="addSp delSp modSp mod">
          <pc:chgData name="Chuck Tomasi" userId="79514c44-a18e-4aaa-84b1-18f74099d6b1" providerId="ADAL" clId="{4676737B-8D97-C040-9B66-657978748C7E}" dt="2023-11-09T19:54:24.232" v="895" actId="1076"/>
          <pc:sldLayoutMkLst>
            <pc:docMk/>
            <pc:sldMasterMk cId="2317532505" sldId="2147483672"/>
            <pc:sldLayoutMk cId="72596055" sldId="2147483707"/>
          </pc:sldLayoutMkLst>
          <pc:spChg chg="add mod">
            <ac:chgData name="Chuck Tomasi" userId="79514c44-a18e-4aaa-84b1-18f74099d6b1" providerId="ADAL" clId="{4676737B-8D97-C040-9B66-657978748C7E}" dt="2023-11-09T19:50:01.314" v="855"/>
            <ac:spMkLst>
              <pc:docMk/>
              <pc:sldMasterMk cId="2317532505" sldId="2147483672"/>
              <pc:sldLayoutMk cId="72596055" sldId="2147483707"/>
              <ac:spMk id="2" creationId="{9846DDD3-B4FF-0986-2FCB-C1061E559730}"/>
            </ac:spMkLst>
          </pc:spChg>
          <pc:spChg chg="del">
            <ac:chgData name="Chuck Tomasi" userId="79514c44-a18e-4aaa-84b1-18f74099d6b1" providerId="ADAL" clId="{4676737B-8D97-C040-9B66-657978748C7E}" dt="2023-11-09T17:28:31.736" v="747" actId="478"/>
            <ac:spMkLst>
              <pc:docMk/>
              <pc:sldMasterMk cId="2317532505" sldId="2147483672"/>
              <pc:sldLayoutMk cId="72596055" sldId="2147483707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4676737B-8D97-C040-9B66-657978748C7E}" dt="2023-11-09T16:34:20.410" v="626" actId="207"/>
            <ac:spMkLst>
              <pc:docMk/>
              <pc:sldMasterMk cId="2317532505" sldId="2147483672"/>
              <pc:sldLayoutMk cId="72596055" sldId="2147483707"/>
              <ac:spMk id="4" creationId="{9DF87792-C7EB-55F4-04F5-D33F260AAA27}"/>
            </ac:spMkLst>
          </pc:spChg>
          <pc:spChg chg="mod">
            <ac:chgData name="Chuck Tomasi" userId="79514c44-a18e-4aaa-84b1-18f74099d6b1" providerId="ADAL" clId="{4676737B-8D97-C040-9B66-657978748C7E}" dt="2023-11-09T16:34:20.410" v="626" actId="207"/>
            <ac:spMkLst>
              <pc:docMk/>
              <pc:sldMasterMk cId="2317532505" sldId="2147483672"/>
              <pc:sldLayoutMk cId="72596055" sldId="2147483707"/>
              <ac:spMk id="5" creationId="{B4255861-E9EF-DE02-421E-8A5903891774}"/>
            </ac:spMkLst>
          </pc:spChg>
          <pc:spChg chg="mod">
            <ac:chgData name="Chuck Tomasi" userId="79514c44-a18e-4aaa-84b1-18f74099d6b1" providerId="ADAL" clId="{4676737B-8D97-C040-9B66-657978748C7E}" dt="2023-11-09T16:34:20.410" v="626" actId="207"/>
            <ac:spMkLst>
              <pc:docMk/>
              <pc:sldMasterMk cId="2317532505" sldId="2147483672"/>
              <pc:sldLayoutMk cId="72596055" sldId="2147483707"/>
              <ac:spMk id="6" creationId="{DA858554-8E51-68AC-E239-67ADF3C1B240}"/>
            </ac:spMkLst>
          </pc:spChg>
          <pc:spChg chg="mod">
            <ac:chgData name="Chuck Tomasi" userId="79514c44-a18e-4aaa-84b1-18f74099d6b1" providerId="ADAL" clId="{4676737B-8D97-C040-9B66-657978748C7E}" dt="2023-11-09T16:34:20.410" v="626" actId="207"/>
            <ac:spMkLst>
              <pc:docMk/>
              <pc:sldMasterMk cId="2317532505" sldId="2147483672"/>
              <pc:sldLayoutMk cId="72596055" sldId="2147483707"/>
              <ac:spMk id="7" creationId="{14B9E6B8-6403-53EF-1A3A-B41AFC1958F0}"/>
            </ac:spMkLst>
          </pc:spChg>
          <pc:spChg chg="mod">
            <ac:chgData name="Chuck Tomasi" userId="79514c44-a18e-4aaa-84b1-18f74099d6b1" providerId="ADAL" clId="{4676737B-8D97-C040-9B66-657978748C7E}" dt="2023-11-09T16:34:20.410" v="626" actId="207"/>
            <ac:spMkLst>
              <pc:docMk/>
              <pc:sldMasterMk cId="2317532505" sldId="2147483672"/>
              <pc:sldLayoutMk cId="72596055" sldId="2147483707"/>
              <ac:spMk id="8" creationId="{92F2B6A1-69A5-DC53-DC9B-F98C948DFFE5}"/>
            </ac:spMkLst>
          </pc:spChg>
          <pc:spChg chg="mod">
            <ac:chgData name="Chuck Tomasi" userId="79514c44-a18e-4aaa-84b1-18f74099d6b1" providerId="ADAL" clId="{4676737B-8D97-C040-9B66-657978748C7E}" dt="2023-11-09T16:34:20.410" v="626" actId="207"/>
            <ac:spMkLst>
              <pc:docMk/>
              <pc:sldMasterMk cId="2317532505" sldId="2147483672"/>
              <pc:sldLayoutMk cId="72596055" sldId="2147483707"/>
              <ac:spMk id="9" creationId="{A6B89E07-BAA3-3B20-3271-2598730D9CD3}"/>
            </ac:spMkLst>
          </pc:spChg>
          <pc:spChg chg="mod">
            <ac:chgData name="Chuck Tomasi" userId="79514c44-a18e-4aaa-84b1-18f74099d6b1" providerId="ADAL" clId="{4676737B-8D97-C040-9B66-657978748C7E}" dt="2023-11-09T16:34:16.887" v="625" actId="207"/>
            <ac:spMkLst>
              <pc:docMk/>
              <pc:sldMasterMk cId="2317532505" sldId="2147483672"/>
              <pc:sldLayoutMk cId="72596055" sldId="2147483707"/>
              <ac:spMk id="11" creationId="{755A2435-383E-C11D-F4AE-EB0D40EC3509}"/>
            </ac:spMkLst>
          </pc:spChg>
          <pc:spChg chg="mod">
            <ac:chgData name="Chuck Tomasi" userId="79514c44-a18e-4aaa-84b1-18f74099d6b1" providerId="ADAL" clId="{4676737B-8D97-C040-9B66-657978748C7E}" dt="2023-11-09T16:34:16.887" v="625" actId="207"/>
            <ac:spMkLst>
              <pc:docMk/>
              <pc:sldMasterMk cId="2317532505" sldId="2147483672"/>
              <pc:sldLayoutMk cId="72596055" sldId="2147483707"/>
              <ac:spMk id="12" creationId="{70D71C58-372B-A23E-702C-358FB17C562D}"/>
            </ac:spMkLst>
          </pc:spChg>
          <pc:spChg chg="mod">
            <ac:chgData name="Chuck Tomasi" userId="79514c44-a18e-4aaa-84b1-18f74099d6b1" providerId="ADAL" clId="{4676737B-8D97-C040-9B66-657978748C7E}" dt="2023-11-09T16:34:16.887" v="625" actId="207"/>
            <ac:spMkLst>
              <pc:docMk/>
              <pc:sldMasterMk cId="2317532505" sldId="2147483672"/>
              <pc:sldLayoutMk cId="72596055" sldId="2147483707"/>
              <ac:spMk id="13" creationId="{FFC5023B-75D9-C791-CB08-ECA0873E37D3}"/>
            </ac:spMkLst>
          </pc:spChg>
          <pc:spChg chg="mod">
            <ac:chgData name="Chuck Tomasi" userId="79514c44-a18e-4aaa-84b1-18f74099d6b1" providerId="ADAL" clId="{4676737B-8D97-C040-9B66-657978748C7E}" dt="2023-11-09T16:34:16.887" v="625" actId="207"/>
            <ac:spMkLst>
              <pc:docMk/>
              <pc:sldMasterMk cId="2317532505" sldId="2147483672"/>
              <pc:sldLayoutMk cId="72596055" sldId="2147483707"/>
              <ac:spMk id="14" creationId="{D325FF09-E4E5-6920-AD81-53CCC4F44FA9}"/>
            </ac:spMkLst>
          </pc:spChg>
          <pc:spChg chg="mod">
            <ac:chgData name="Chuck Tomasi" userId="79514c44-a18e-4aaa-84b1-18f74099d6b1" providerId="ADAL" clId="{4676737B-8D97-C040-9B66-657978748C7E}" dt="2023-11-09T16:34:16.887" v="625" actId="207"/>
            <ac:spMkLst>
              <pc:docMk/>
              <pc:sldMasterMk cId="2317532505" sldId="2147483672"/>
              <pc:sldLayoutMk cId="72596055" sldId="2147483707"/>
              <ac:spMk id="15" creationId="{85A8EA8E-5411-4E8D-C15C-1B51BE4A8435}"/>
            </ac:spMkLst>
          </pc:spChg>
          <pc:spChg chg="del">
            <ac:chgData name="Chuck Tomasi" userId="79514c44-a18e-4aaa-84b1-18f74099d6b1" providerId="ADAL" clId="{4676737B-8D97-C040-9B66-657978748C7E}" dt="2023-11-09T19:50:00.395" v="854" actId="478"/>
            <ac:spMkLst>
              <pc:docMk/>
              <pc:sldMasterMk cId="2317532505" sldId="2147483672"/>
              <pc:sldLayoutMk cId="72596055" sldId="2147483707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4676737B-8D97-C040-9B66-657978748C7E}" dt="2023-11-09T16:37:41.889" v="661" actId="207"/>
            <ac:spMkLst>
              <pc:docMk/>
              <pc:sldMasterMk cId="2317532505" sldId="2147483672"/>
              <pc:sldLayoutMk cId="72596055" sldId="2147483707"/>
              <ac:spMk id="18" creationId="{51281EAD-8BAA-584F-9A55-19B7FA48068C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64" creationId="{D6889C0C-6028-1A84-C97E-9CF728E5C46D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65" creationId="{2266B934-A836-50C3-481F-E87D37584128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66" creationId="{F81D11C6-D8F4-DE74-FA7D-F45EC8CE3C26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67" creationId="{3F595D35-6B62-8AD0-842D-DD55088386BC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68" creationId="{6292A1C8-A42E-3572-ECFC-676F33A49EAE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69" creationId="{0C14C5F7-CB40-B03A-5AD4-6E94DBFA63D6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70" creationId="{CDF8986F-AECC-2C42-F5BE-9B7D1D14AD7B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71" creationId="{D141A130-9BE6-C3B6-8DF2-F111EA52C8C2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72" creationId="{43722CA1-7D07-9DA3-1BB6-E04004A347C3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73" creationId="{3A810E66-4568-7CB6-D5B5-77B97A5A9862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74" creationId="{BC6BC3F8-447A-D8A4-FC94-47D4B5844218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75" creationId="{69DB60BC-44C6-18FE-6184-967FE8EC21F8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76" creationId="{CB53F5BD-E444-1325-06B1-31060DFDB133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77" creationId="{10392B09-A1CB-C6B9-09BD-5860DE4AC1AF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78" creationId="{104991B7-5A19-35AA-A20B-994DCC4AD9B3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79" creationId="{9C647E3A-AE13-995B-92B7-F53615B5522C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80" creationId="{A356E2A3-4294-0E61-BC8C-499F1ED9CECA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81" creationId="{4CC975DD-5ADE-540E-3362-7040D914785A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82" creationId="{03840FA4-0ED2-EA9B-3D66-EFF6F3338CFE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83" creationId="{C65CDEF3-60CB-EA66-27B6-C58F4542ED75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84" creationId="{571556A0-3F05-BE79-0BAA-42BB051E2AF0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85" creationId="{AD5AD22F-6B2B-9BB5-D310-7F9BD1A6F607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86" creationId="{2196B171-99C5-CE48-362E-0E451F659029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87" creationId="{145FB10A-44D2-209D-4570-EEC88255267C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88" creationId="{78A46426-4501-80A0-70C7-615F2B43D224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89" creationId="{949625AB-6686-F3F6-2E7A-CCC8337EE197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90" creationId="{5830D558-2E56-1B87-F66B-47D8EE1DAC62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91" creationId="{33812233-C343-22F8-4FEE-8D278A440A5A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92" creationId="{DB1E3ECA-73BC-5AE9-95EF-F4C6B1C42823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93" creationId="{675BFC03-2F7A-AE69-C236-E5FDD0A6510F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94" creationId="{A87A4425-43E8-7D49-229D-796DD188F736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95" creationId="{4C02D719-687B-E14A-6D3C-FBBE3F6372B6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96" creationId="{6BBD7291-1908-8D3C-32AE-0DCFEEE65D0A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97" creationId="{3A79B528-F16D-4F6C-133F-876B718468BA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98" creationId="{BED9CE35-A6A3-3F17-28D5-D3652E917387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99" creationId="{96C107B5-BF50-3362-21FF-1DBC813864C5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00" creationId="{7CF69AB6-5D50-D5E5-A915-11D0AA232518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01" creationId="{CEAA71DE-4DF4-0BF1-44AE-8C1C1F7CD05E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02" creationId="{DF95296A-56F3-DE47-1295-3DE49B385A2B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03" creationId="{CD863734-4860-6517-06BF-1629F3E7C557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04" creationId="{88418C37-F447-A16B-D4D3-E33425CD9138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05" creationId="{2AF92397-2878-FF20-47A6-EE786833DF2E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07" creationId="{A7C5F2C2-4D13-819A-8D41-FED657D04C27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08" creationId="{1BB2CFAC-1DCD-941A-F640-9AD2A27F7B8D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09" creationId="{8BB4CBB2-78C2-E4A6-3816-0724982D024C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10" creationId="{D41F43D0-C761-FFCA-1F70-9C1B59901124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11" creationId="{32659E95-BE8E-4104-9202-FC1CC82E7833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12" creationId="{22518275-7858-F8E8-FBBA-4CE82549B17A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13" creationId="{C412D079-6DA9-C34C-4157-8919B30BF9DB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14" creationId="{D0DF3D5F-A01A-8773-EF3B-6C56C7EA0C64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15" creationId="{06AC62E5-82B3-17E3-83C6-E2C6D937742D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16" creationId="{FD7B108A-7F9B-6148-FFCB-8310E350059B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17" creationId="{6CE656DE-B702-CF71-A5E8-F0359E09176F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18" creationId="{9F0F4716-0E09-89C5-2166-DD8B524578DF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19" creationId="{0C3441C3-A8D9-6AC7-CBE9-4B3214D2A7AA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20" creationId="{17E8102F-561E-273A-E2C3-356365EB093D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21" creationId="{800F50C6-2B3C-E716-8961-96AB561C4458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22" creationId="{7DD3FCB3-4797-BE63-3E3F-DFF81238022A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23" creationId="{E9D36FB3-E7D3-2AF1-7564-554C6B8E7DA1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24" creationId="{49E92076-8B1D-0B1F-714F-1D11D421DC5F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25" creationId="{39EBD060-E921-AE30-CC37-5D61FDE7705C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26" creationId="{C5312E81-0777-BD9D-8417-7E0301B42EC0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27" creationId="{AF5FF774-B30D-ABDB-C232-6AF7880FA634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28" creationId="{53CFC3B9-9191-B10C-B6AC-2ABEC18F2D61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29" creationId="{F2420F22-5659-739F-7CA6-5A660E0F7E45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30" creationId="{8AE1E765-B248-04E6-5860-139E413C2BAE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31" creationId="{76245BA4-D2DC-4ED0-B39D-D11E6B2A7FAF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32" creationId="{4FD14BF8-B166-0FD5-5A6F-21ED6B61DCD2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33" creationId="{EF95908C-3E01-95BE-C564-44F481B544C4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34" creationId="{C9C4834B-B798-8FDF-21AF-17D9A0D413A0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35" creationId="{7139AA1E-5235-DE77-07BA-4878ED8CA025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36" creationId="{C287E851-8403-398F-9E7F-BDE5FA3266AE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37" creationId="{E48BF098-CBCB-FC2E-0AED-D83545483A0E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38" creationId="{5C40B56C-47ED-1707-3D2E-A264B4995AA3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39" creationId="{BD295DA1-91E5-1BFC-606B-276521EE66E7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40" creationId="{D165A021-21DD-22F2-E09D-B76C6D6432CB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41" creationId="{A9B2D298-2ECE-8C87-55F7-D754DB0BFDC7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42" creationId="{94776F09-C71E-16F4-8237-6F8DB3D2EAB9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43" creationId="{518E34CB-F5C6-D06C-1363-60F06D6133C2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44" creationId="{3CAE56F8-A7B8-2AFB-C04E-45190C05F576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45" creationId="{401C5975-9586-1CAB-9B91-906EC5FCF87C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46" creationId="{9363B75E-3426-BC49-2122-5DDB32385AC1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47" creationId="{45ECC7EB-EC41-1182-13ED-3A1FEC9DDF91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48" creationId="{F5712C0A-CBE3-B83F-EA70-E0B43E1E3695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50" creationId="{B8B9E572-BCA1-9484-BD88-9501A6CF3FF7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51" creationId="{B33BED07-0F9C-DFBF-13BA-7F441F24156C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52" creationId="{35582CFB-8EEF-E2E8-E681-0B56AB3E905B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53" creationId="{7487D68C-2FB7-77D0-60B8-5A92B424B14C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54" creationId="{EE5D0834-9580-FE0D-30B3-22F96E788C83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55" creationId="{DB70882C-7FBD-2BF9-EAD0-761DC6D80A0E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56" creationId="{EB5724B4-3D58-C2DF-37EA-9C3FA8F9C07A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57" creationId="{DED30474-0713-3437-BB44-18C6A52D2FD4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58" creationId="{EFFAD643-10B6-8BFA-505C-487FDF7A154B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59" creationId="{73144B1A-8175-8469-3BF4-9FEA596BC559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60" creationId="{8BECA98B-6F10-90EE-0C4E-EB2D1C39C857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61" creationId="{675AFB54-21A3-1ACD-FEA3-37B7D0010158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62" creationId="{92AE6725-7B43-EF83-6C66-A1D66483A91B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63" creationId="{3DF37449-5F8F-B2CC-0A9A-62D284AE5851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64" creationId="{4F5E397D-BC00-0052-1DE1-D17B507783CC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65" creationId="{AAD3AC6C-B100-2153-8644-6177989D9B1E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66" creationId="{32BEDF08-57C5-28DD-C813-70DD3A450937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67" creationId="{ECF3E664-4703-4FB6-A0D8-2B8D81EA76AD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68" creationId="{CB2587C2-F86D-D70D-24E9-D538EA2EE0B5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69" creationId="{3C467AB3-E5C3-AC48-3F16-E70D5386604A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70" creationId="{F22E54A8-E05B-F45A-02F7-894C58301669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71" creationId="{C2780B1B-020E-5161-F13B-11E27F1916AE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72" creationId="{75E0FCD7-F80C-0B79-0F64-FD75CD88E46F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73" creationId="{783A11BC-CE8F-70B9-3114-EE6B81DD58E8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74" creationId="{6C4EE981-01D0-0C3B-C12A-8B752974B171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75" creationId="{B79DB858-BBF9-6E86-1EA8-FDBACB881369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76" creationId="{36BA688E-4A02-0E6F-51A1-815E6D894EEF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77" creationId="{F11912F7-8846-97E9-5C2F-CEE772644861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78" creationId="{C8BB3D6D-A436-03CA-4647-92866DBBA352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79" creationId="{EB0E31F5-8756-8725-F468-63DD9FD6F58A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80" creationId="{210E7FE2-8189-C75A-B61F-EAF50E14DD2C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81" creationId="{0AF2F980-BA5B-80A8-423B-C133DF05C05F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82" creationId="{A13CF07A-6326-7D85-4052-72BDD1192389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83" creationId="{706D9CD7-D5F7-8595-9483-C52005F9C932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84" creationId="{271D33B5-2959-7436-D286-D920B2956861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85" creationId="{FCDF3DE6-C4D5-2380-AD7F-4A2DCCAF3134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86" creationId="{F92B82AA-5EDF-60C2-DBDF-D00AC087BB8D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87" creationId="{F404729D-B4E0-3467-5E62-24F768ACB2F6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88" creationId="{A299DEA2-5861-D28A-10EF-212F5F0D5876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89" creationId="{4B7F6029-7341-49B5-2F8A-76F2CA7B6F78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90" creationId="{A53444A9-7EBB-5521-449B-05C9BDCA1753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91" creationId="{7326DBB2-AA80-DFDF-F0C9-CED576D28FF3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92" creationId="{3B6AFB0C-D232-081F-DD96-A20A68C0CFFC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93" creationId="{B428B308-CF03-B38D-4907-EBB5CC2665E2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94" creationId="{727B5851-97F9-686B-134B-6214C4B9D745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95" creationId="{D1DF3D7D-CF53-5761-7297-BDFC5F4ABF4D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96" creationId="{D3B23761-66BF-F8A5-6FF8-F01DD9C4C99A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97" creationId="{2068530C-B71A-C8E2-0E3E-B7D4A805CC4E}"/>
            </ac:spMkLst>
          </pc:spChg>
          <pc:spChg chg="mod">
            <ac:chgData name="Chuck Tomasi" userId="79514c44-a18e-4aaa-84b1-18f74099d6b1" providerId="ADAL" clId="{4676737B-8D97-C040-9B66-657978748C7E}" dt="2023-11-09T17:23:48.404" v="690"/>
            <ac:spMkLst>
              <pc:docMk/>
              <pc:sldMasterMk cId="2317532505" sldId="2147483672"/>
              <pc:sldLayoutMk cId="72596055" sldId="2147483707"/>
              <ac:spMk id="198" creationId="{9CC98F55-0209-959E-5499-A00019754304}"/>
            </ac:spMkLst>
          </pc:spChg>
          <pc:spChg chg="add mod">
            <ac:chgData name="Chuck Tomasi" userId="79514c44-a18e-4aaa-84b1-18f74099d6b1" providerId="ADAL" clId="{4676737B-8D97-C040-9B66-657978748C7E}" dt="2023-11-09T17:28:35.004" v="749" actId="167"/>
            <ac:spMkLst>
              <pc:docMk/>
              <pc:sldMasterMk cId="2317532505" sldId="2147483672"/>
              <pc:sldLayoutMk cId="72596055" sldId="2147483707"/>
              <ac:spMk id="199" creationId="{FB9B2E96-847F-1AEB-9963-DFF4142704B1}"/>
            </ac:spMkLst>
          </pc:spChg>
          <pc:grpChg chg="del">
            <ac:chgData name="Chuck Tomasi" userId="79514c44-a18e-4aaa-84b1-18f74099d6b1" providerId="ADAL" clId="{4676737B-8D97-C040-9B66-657978748C7E}" dt="2023-11-09T17:33:14.012" v="822" actId="478"/>
            <ac:grpSpMkLst>
              <pc:docMk/>
              <pc:sldMasterMk cId="2317532505" sldId="2147483672"/>
              <pc:sldLayoutMk cId="72596055" sldId="2147483707"/>
              <ac:grpSpMk id="19" creationId="{65DDB886-6457-523E-7D69-85B8E310109A}"/>
            </ac:grpSpMkLst>
          </pc:grpChg>
          <pc:grpChg chg="add mod">
            <ac:chgData name="Chuck Tomasi" userId="79514c44-a18e-4aaa-84b1-18f74099d6b1" providerId="ADAL" clId="{4676737B-8D97-C040-9B66-657978748C7E}" dt="2023-11-09T19:54:24.232" v="895" actId="1076"/>
            <ac:grpSpMkLst>
              <pc:docMk/>
              <pc:sldMasterMk cId="2317532505" sldId="2147483672"/>
              <pc:sldLayoutMk cId="72596055" sldId="2147483707"/>
              <ac:grpSpMk id="63" creationId="{AF11E50C-E088-E37B-85B7-EE87CC3C972D}"/>
            </ac:grpSpMkLst>
          </pc:grpChg>
          <pc:grpChg chg="add del mod">
            <ac:chgData name="Chuck Tomasi" userId="79514c44-a18e-4aaa-84b1-18f74099d6b1" providerId="ADAL" clId="{4676737B-8D97-C040-9B66-657978748C7E}" dt="2023-11-09T17:25:42.147" v="706" actId="21"/>
            <ac:grpSpMkLst>
              <pc:docMk/>
              <pc:sldMasterMk cId="2317532505" sldId="2147483672"/>
              <pc:sldLayoutMk cId="72596055" sldId="2147483707"/>
              <ac:grpSpMk id="106" creationId="{773B2B74-BD6C-3BC8-EF92-680EA23380EE}"/>
            </ac:grpSpMkLst>
          </pc:grpChg>
          <pc:grpChg chg="add del mod">
            <ac:chgData name="Chuck Tomasi" userId="79514c44-a18e-4aaa-84b1-18f74099d6b1" providerId="ADAL" clId="{4676737B-8D97-C040-9B66-657978748C7E}" dt="2023-11-09T17:25:37.050" v="704" actId="21"/>
            <ac:grpSpMkLst>
              <pc:docMk/>
              <pc:sldMasterMk cId="2317532505" sldId="2147483672"/>
              <pc:sldLayoutMk cId="72596055" sldId="2147483707"/>
              <ac:grpSpMk id="149" creationId="{A6D365EC-F6C1-5AD9-AACF-F0DFABC5960F}"/>
            </ac:grpSpMkLst>
          </pc:grpChg>
          <pc:graphicFrameChg chg="del">
            <ac:chgData name="Chuck Tomasi" userId="79514c44-a18e-4aaa-84b1-18f74099d6b1" providerId="ADAL" clId="{4676737B-8D97-C040-9B66-657978748C7E}" dt="2023-11-09T19:50:00.395" v="854" actId="478"/>
            <ac:graphicFrameMkLst>
              <pc:docMk/>
              <pc:sldMasterMk cId="2317532505" sldId="2147483672"/>
              <pc:sldLayoutMk cId="72596055" sldId="2147483707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4676737B-8D97-C040-9B66-657978748C7E}" dt="2023-11-09T19:50:01.314" v="855"/>
            <ac:graphicFrameMkLst>
              <pc:docMk/>
              <pc:sldMasterMk cId="2317532505" sldId="2147483672"/>
              <pc:sldLayoutMk cId="72596055" sldId="2147483707"/>
              <ac:graphicFrameMk id="19" creationId="{4EB69DDB-0810-71FE-C18D-A9C34B5004EF}"/>
            </ac:graphicFrameMkLst>
          </pc:graphicFrameChg>
          <pc:picChg chg="del">
            <ac:chgData name="Chuck Tomasi" userId="79514c44-a18e-4aaa-84b1-18f74099d6b1" providerId="ADAL" clId="{4676737B-8D97-C040-9B66-657978748C7E}" dt="2023-11-09T17:28:31.736" v="747" actId="478"/>
            <ac:picMkLst>
              <pc:docMk/>
              <pc:sldMasterMk cId="2317532505" sldId="2147483672"/>
              <pc:sldLayoutMk cId="72596055" sldId="2147483707"/>
              <ac:picMk id="60" creationId="{F8E10197-E708-D13E-3ACE-DD63C6664241}"/>
            </ac:picMkLst>
          </pc:picChg>
          <pc:picChg chg="add mod">
            <ac:chgData name="Chuck Tomasi" userId="79514c44-a18e-4aaa-84b1-18f74099d6b1" providerId="ADAL" clId="{4676737B-8D97-C040-9B66-657978748C7E}" dt="2023-11-09T17:28:35.004" v="749" actId="167"/>
            <ac:picMkLst>
              <pc:docMk/>
              <pc:sldMasterMk cId="2317532505" sldId="2147483672"/>
              <pc:sldLayoutMk cId="72596055" sldId="2147483707"/>
              <ac:picMk id="200" creationId="{479973DC-2C93-D498-4CF3-C83886CCFF40}"/>
            </ac:picMkLst>
          </pc:picChg>
        </pc:sldLayoutChg>
        <pc:sldLayoutChg chg="addSp delSp modSp mod">
          <pc:chgData name="Chuck Tomasi" userId="79514c44-a18e-4aaa-84b1-18f74099d6b1" providerId="ADAL" clId="{4676737B-8D97-C040-9B66-657978748C7E}" dt="2023-11-09T19:54:45.938" v="897" actId="1076"/>
          <pc:sldLayoutMkLst>
            <pc:docMk/>
            <pc:sldMasterMk cId="2317532505" sldId="2147483672"/>
            <pc:sldLayoutMk cId="2737238172" sldId="2147483708"/>
          </pc:sldLayoutMkLst>
          <pc:spChg chg="add mod">
            <ac:chgData name="Chuck Tomasi" userId="79514c44-a18e-4aaa-84b1-18f74099d6b1" providerId="ADAL" clId="{4676737B-8D97-C040-9B66-657978748C7E}" dt="2023-11-09T19:50:10.323" v="858"/>
            <ac:spMkLst>
              <pc:docMk/>
              <pc:sldMasterMk cId="2317532505" sldId="2147483672"/>
              <pc:sldLayoutMk cId="2737238172" sldId="2147483708"/>
              <ac:spMk id="2" creationId="{92902398-D613-9571-4A24-79E530787069}"/>
            </ac:spMkLst>
          </pc:spChg>
          <pc:spChg chg="del">
            <ac:chgData name="Chuck Tomasi" userId="79514c44-a18e-4aaa-84b1-18f74099d6b1" providerId="ADAL" clId="{4676737B-8D97-C040-9B66-657978748C7E}" dt="2023-11-09T17:28:44.658" v="753" actId="478"/>
            <ac:spMkLst>
              <pc:docMk/>
              <pc:sldMasterMk cId="2317532505" sldId="2147483672"/>
              <pc:sldLayoutMk cId="2737238172" sldId="2147483708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4676737B-8D97-C040-9B66-657978748C7E}" dt="2023-11-09T16:34:39.714" v="630" actId="207"/>
            <ac:spMkLst>
              <pc:docMk/>
              <pc:sldMasterMk cId="2317532505" sldId="2147483672"/>
              <pc:sldLayoutMk cId="2737238172" sldId="2147483708"/>
              <ac:spMk id="4" creationId="{71A683A8-C75D-099E-5717-0FFB3652737D}"/>
            </ac:spMkLst>
          </pc:spChg>
          <pc:spChg chg="mod">
            <ac:chgData name="Chuck Tomasi" userId="79514c44-a18e-4aaa-84b1-18f74099d6b1" providerId="ADAL" clId="{4676737B-8D97-C040-9B66-657978748C7E}" dt="2023-11-09T16:34:39.714" v="630" actId="207"/>
            <ac:spMkLst>
              <pc:docMk/>
              <pc:sldMasterMk cId="2317532505" sldId="2147483672"/>
              <pc:sldLayoutMk cId="2737238172" sldId="2147483708"/>
              <ac:spMk id="5" creationId="{820C553A-EF2B-BEC6-276F-DDB66F2B20A2}"/>
            </ac:spMkLst>
          </pc:spChg>
          <pc:spChg chg="mod">
            <ac:chgData name="Chuck Tomasi" userId="79514c44-a18e-4aaa-84b1-18f74099d6b1" providerId="ADAL" clId="{4676737B-8D97-C040-9B66-657978748C7E}" dt="2023-11-09T16:34:39.714" v="630" actId="207"/>
            <ac:spMkLst>
              <pc:docMk/>
              <pc:sldMasterMk cId="2317532505" sldId="2147483672"/>
              <pc:sldLayoutMk cId="2737238172" sldId="2147483708"/>
              <ac:spMk id="6" creationId="{40F0B0F5-BE1F-B752-24BA-E5722E434CE6}"/>
            </ac:spMkLst>
          </pc:spChg>
          <pc:spChg chg="mod">
            <ac:chgData name="Chuck Tomasi" userId="79514c44-a18e-4aaa-84b1-18f74099d6b1" providerId="ADAL" clId="{4676737B-8D97-C040-9B66-657978748C7E}" dt="2023-11-09T16:34:39.714" v="630" actId="207"/>
            <ac:spMkLst>
              <pc:docMk/>
              <pc:sldMasterMk cId="2317532505" sldId="2147483672"/>
              <pc:sldLayoutMk cId="2737238172" sldId="2147483708"/>
              <ac:spMk id="7" creationId="{EB1DFDB8-EAB6-E616-F530-248BE827E2A6}"/>
            </ac:spMkLst>
          </pc:spChg>
          <pc:spChg chg="mod">
            <ac:chgData name="Chuck Tomasi" userId="79514c44-a18e-4aaa-84b1-18f74099d6b1" providerId="ADAL" clId="{4676737B-8D97-C040-9B66-657978748C7E}" dt="2023-11-09T16:34:39.714" v="630" actId="207"/>
            <ac:spMkLst>
              <pc:docMk/>
              <pc:sldMasterMk cId="2317532505" sldId="2147483672"/>
              <pc:sldLayoutMk cId="2737238172" sldId="2147483708"/>
              <ac:spMk id="8" creationId="{E3C38CD8-2F9A-BCEF-3AED-CF3C53522132}"/>
            </ac:spMkLst>
          </pc:spChg>
          <pc:spChg chg="mod">
            <ac:chgData name="Chuck Tomasi" userId="79514c44-a18e-4aaa-84b1-18f74099d6b1" providerId="ADAL" clId="{4676737B-8D97-C040-9B66-657978748C7E}" dt="2023-11-09T16:34:39.714" v="630" actId="207"/>
            <ac:spMkLst>
              <pc:docMk/>
              <pc:sldMasterMk cId="2317532505" sldId="2147483672"/>
              <pc:sldLayoutMk cId="2737238172" sldId="2147483708"/>
              <ac:spMk id="9" creationId="{9D7C76BF-EC57-CD4C-D5F2-08C203B7A067}"/>
            </ac:spMkLst>
          </pc:spChg>
          <pc:spChg chg="mod">
            <ac:chgData name="Chuck Tomasi" userId="79514c44-a18e-4aaa-84b1-18f74099d6b1" providerId="ADAL" clId="{4676737B-8D97-C040-9B66-657978748C7E}" dt="2023-11-09T16:34:39.714" v="630" actId="207"/>
            <ac:spMkLst>
              <pc:docMk/>
              <pc:sldMasterMk cId="2317532505" sldId="2147483672"/>
              <pc:sldLayoutMk cId="2737238172" sldId="2147483708"/>
              <ac:spMk id="10" creationId="{A8CF4C27-182D-4A3B-5E57-687A36560F67}"/>
            </ac:spMkLst>
          </pc:spChg>
          <pc:spChg chg="mod">
            <ac:chgData name="Chuck Tomasi" userId="79514c44-a18e-4aaa-84b1-18f74099d6b1" providerId="ADAL" clId="{4676737B-8D97-C040-9B66-657978748C7E}" dt="2023-11-09T16:34:35.668" v="629" actId="207"/>
            <ac:spMkLst>
              <pc:docMk/>
              <pc:sldMasterMk cId="2317532505" sldId="2147483672"/>
              <pc:sldLayoutMk cId="2737238172" sldId="2147483708"/>
              <ac:spMk id="12" creationId="{5B723AE3-4B33-D50A-0A33-3BC2D656EDE7}"/>
            </ac:spMkLst>
          </pc:spChg>
          <pc:spChg chg="mod">
            <ac:chgData name="Chuck Tomasi" userId="79514c44-a18e-4aaa-84b1-18f74099d6b1" providerId="ADAL" clId="{4676737B-8D97-C040-9B66-657978748C7E}" dt="2023-11-09T16:34:35.668" v="629" actId="207"/>
            <ac:spMkLst>
              <pc:docMk/>
              <pc:sldMasterMk cId="2317532505" sldId="2147483672"/>
              <pc:sldLayoutMk cId="2737238172" sldId="2147483708"/>
              <ac:spMk id="13" creationId="{3D68D92A-A46B-0C2B-84AE-391D1CBEF902}"/>
            </ac:spMkLst>
          </pc:spChg>
          <pc:spChg chg="mod">
            <ac:chgData name="Chuck Tomasi" userId="79514c44-a18e-4aaa-84b1-18f74099d6b1" providerId="ADAL" clId="{4676737B-8D97-C040-9B66-657978748C7E}" dt="2023-11-09T16:34:35.668" v="629" actId="207"/>
            <ac:spMkLst>
              <pc:docMk/>
              <pc:sldMasterMk cId="2317532505" sldId="2147483672"/>
              <pc:sldLayoutMk cId="2737238172" sldId="2147483708"/>
              <ac:spMk id="14" creationId="{B35C0A67-0A2B-FC5B-CEBE-1B5349F2FD25}"/>
            </ac:spMkLst>
          </pc:spChg>
          <pc:spChg chg="mod">
            <ac:chgData name="Chuck Tomasi" userId="79514c44-a18e-4aaa-84b1-18f74099d6b1" providerId="ADAL" clId="{4676737B-8D97-C040-9B66-657978748C7E}" dt="2023-11-09T16:34:35.668" v="629" actId="207"/>
            <ac:spMkLst>
              <pc:docMk/>
              <pc:sldMasterMk cId="2317532505" sldId="2147483672"/>
              <pc:sldLayoutMk cId="2737238172" sldId="2147483708"/>
              <ac:spMk id="15" creationId="{B69811F2-C9F1-037F-7E94-1B0B37E79A73}"/>
            </ac:spMkLst>
          </pc:spChg>
          <pc:spChg chg="del">
            <ac:chgData name="Chuck Tomasi" userId="79514c44-a18e-4aaa-84b1-18f74099d6b1" providerId="ADAL" clId="{4676737B-8D97-C040-9B66-657978748C7E}" dt="2023-11-09T19:50:09.823" v="857" actId="478"/>
            <ac:spMkLst>
              <pc:docMk/>
              <pc:sldMasterMk cId="2317532505" sldId="2147483672"/>
              <pc:sldLayoutMk cId="2737238172" sldId="2147483708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4676737B-8D97-C040-9B66-657978748C7E}" dt="2023-11-09T16:37:30.039" v="659" actId="207"/>
            <ac:spMkLst>
              <pc:docMk/>
              <pc:sldMasterMk cId="2317532505" sldId="2147483672"/>
              <pc:sldLayoutMk cId="2737238172" sldId="2147483708"/>
              <ac:spMk id="18" creationId="{5F8F75EB-3DBC-D436-3C54-A8CF6BC29B58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71" creationId="{33D85E07-2125-86E8-0333-FC08E1EFA6E0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72" creationId="{89C3CDC3-795B-F769-2207-01C8C589BCD9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73" creationId="{741ADF06-DCB6-3909-2F81-E253910B8066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74" creationId="{DC7FF0B3-7283-2A4A-6015-C7649F0717CB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75" creationId="{D338C689-62E9-672B-6305-52B709D20E3B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76" creationId="{6A4ECEB0-1372-35C5-BBD3-17EEED605009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77" creationId="{FC798981-0439-FB76-EDB2-49D5D67FCCA2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78" creationId="{DC4BE5F7-8AB0-2D27-4FA6-090D1A054A4C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79" creationId="{7A368F08-6504-4F8A-D087-6BA349DD1A3D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80" creationId="{99C4A79C-CD29-8041-D960-21544D5E0FC9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81" creationId="{AC616392-39AD-7A66-1DE3-DFF678047835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82" creationId="{44E32586-E4E3-FEAF-6705-43BF2099B72A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83" creationId="{C91EAF27-2F8B-84CB-BBE2-D4E0CEA330AB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84" creationId="{79D5078B-056A-2792-7009-C2EA3A88A704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85" creationId="{9A7578D7-EC00-E15C-812A-EECCF0C1F2F2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86" creationId="{4C52D59F-58AA-B0B1-4D9F-B925EE302DCD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87" creationId="{D29BB43D-F5A2-5C7D-8898-F538B290F642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88" creationId="{C21A08C3-C171-6A19-C671-46412B787CE3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89" creationId="{A1579BF8-1173-7378-1FCD-026B1478F869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90" creationId="{2288FF4B-7276-0B30-9CEF-E5E1EF1AE276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91" creationId="{97F1D011-EE58-8950-0DAC-2BA775B225C6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92" creationId="{A0C53B48-23D4-181A-1E1B-74E6B17BA020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93" creationId="{0C15DBDD-4932-18D9-EE3A-872922D1332C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94" creationId="{B368FD6D-3EB9-BD28-23E8-22F1C8BE1EFA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95" creationId="{3C3AE16B-7C13-CD12-542E-C9BDC72F8E9D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96" creationId="{0FFE9C58-4B6B-5CB6-5531-E97DC796BF5F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97" creationId="{2109C6C6-4A79-1BD7-E34C-BDA9DEE5E5CA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98" creationId="{65D33D30-1B4F-F713-B46D-885C4E234939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99" creationId="{59760F85-0C02-FD17-F099-A99F56ABD856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100" creationId="{B2529890-528E-D022-727C-DA4661F8E1C0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101" creationId="{A79DDA74-1EC5-CF96-90D2-4BDD8EA49681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102" creationId="{48290E96-3A6E-D78F-B912-DB561F006824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103" creationId="{9F0F8236-BCFA-FB51-B7E7-6F78528211A5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104" creationId="{4C649D61-4AE6-A620-5D01-5AE61294F88F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105" creationId="{CFAF5AA5-E43A-A842-AE2B-44F0353E7590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106" creationId="{5B01A845-55F8-2823-E96C-51BC602D6B70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107" creationId="{9FC391AF-1B94-4333-981D-65C77BF3494E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108" creationId="{39AAF076-C0E1-71E5-813E-9BEA4B0A6B07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109" creationId="{6A052CB3-0389-7043-6578-A6284E8B1E4E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110" creationId="{A1460B7D-53EE-8F10-605F-3C03E3390BE0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111" creationId="{D0678361-956F-B845-DD40-92DA2E46614F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112" creationId="{B84D15D4-C4DF-E841-B6B8-4D3A4B12C430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113" creationId="{146F854F-266A-2BDC-7759-03AC6CD743EC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114" creationId="{EFDED817-181F-5462-56BB-FC53F97A0B9E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115" creationId="{8BA81B3A-983F-FD60-0D5E-7B6FE3826662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116" creationId="{17FBF1B8-B01F-B525-90DF-DAB77D09CEB5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117" creationId="{C454CA00-FFFC-9C11-D865-EA1ABA310A1E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118" creationId="{98C7D146-4C86-D152-AC23-3AB3D0C18BDB}"/>
            </ac:spMkLst>
          </pc:spChg>
          <pc:spChg chg="mod">
            <ac:chgData name="Chuck Tomasi" userId="79514c44-a18e-4aaa-84b1-18f74099d6b1" providerId="ADAL" clId="{4676737B-8D97-C040-9B66-657978748C7E}" dt="2023-11-09T17:25:38.632" v="705"/>
            <ac:spMkLst>
              <pc:docMk/>
              <pc:sldMasterMk cId="2317532505" sldId="2147483672"/>
              <pc:sldLayoutMk cId="2737238172" sldId="2147483708"/>
              <ac:spMk id="119" creationId="{C22D5461-205B-3088-8536-CA88A5CDD2C8}"/>
            </ac:spMkLst>
          </pc:spChg>
          <pc:spChg chg="add mod">
            <ac:chgData name="Chuck Tomasi" userId="79514c44-a18e-4aaa-84b1-18f74099d6b1" providerId="ADAL" clId="{4676737B-8D97-C040-9B66-657978748C7E}" dt="2023-11-09T17:28:46.547" v="755" actId="167"/>
            <ac:spMkLst>
              <pc:docMk/>
              <pc:sldMasterMk cId="2317532505" sldId="2147483672"/>
              <pc:sldLayoutMk cId="2737238172" sldId="2147483708"/>
              <ac:spMk id="120" creationId="{AF81631B-A024-C40D-773A-0DC3A4C90546}"/>
            </ac:spMkLst>
          </pc:spChg>
          <pc:grpChg chg="del">
            <ac:chgData name="Chuck Tomasi" userId="79514c44-a18e-4aaa-84b1-18f74099d6b1" providerId="ADAL" clId="{4676737B-8D97-C040-9B66-657978748C7E}" dt="2023-11-09T17:33:06.209" v="820" actId="478"/>
            <ac:grpSpMkLst>
              <pc:docMk/>
              <pc:sldMasterMk cId="2317532505" sldId="2147483672"/>
              <pc:sldLayoutMk cId="2737238172" sldId="2147483708"/>
              <ac:grpSpMk id="19" creationId="{BE793C65-3740-B630-0FC2-8389FECD238A}"/>
            </ac:grpSpMkLst>
          </pc:grpChg>
          <pc:grpChg chg="add mod">
            <ac:chgData name="Chuck Tomasi" userId="79514c44-a18e-4aaa-84b1-18f74099d6b1" providerId="ADAL" clId="{4676737B-8D97-C040-9B66-657978748C7E}" dt="2023-11-09T19:54:45.938" v="897" actId="1076"/>
            <ac:grpSpMkLst>
              <pc:docMk/>
              <pc:sldMasterMk cId="2317532505" sldId="2147483672"/>
              <pc:sldLayoutMk cId="2737238172" sldId="2147483708"/>
              <ac:grpSpMk id="70" creationId="{A18756A6-13DE-928F-6B0C-AE9108F79A2F}"/>
            </ac:grpSpMkLst>
          </pc:grpChg>
          <pc:graphicFrameChg chg="del">
            <ac:chgData name="Chuck Tomasi" userId="79514c44-a18e-4aaa-84b1-18f74099d6b1" providerId="ADAL" clId="{4676737B-8D97-C040-9B66-657978748C7E}" dt="2023-11-09T19:50:09.823" v="857" actId="478"/>
            <ac:graphicFrameMkLst>
              <pc:docMk/>
              <pc:sldMasterMk cId="2317532505" sldId="2147483672"/>
              <pc:sldLayoutMk cId="2737238172" sldId="2147483708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4676737B-8D97-C040-9B66-657978748C7E}" dt="2023-11-09T19:50:10.323" v="858"/>
            <ac:graphicFrameMkLst>
              <pc:docMk/>
              <pc:sldMasterMk cId="2317532505" sldId="2147483672"/>
              <pc:sldLayoutMk cId="2737238172" sldId="2147483708"/>
              <ac:graphicFrameMk id="19" creationId="{80F4A037-D43F-13F9-0652-C6143023FD01}"/>
            </ac:graphicFrameMkLst>
          </pc:graphicFrameChg>
          <pc:picChg chg="del">
            <ac:chgData name="Chuck Tomasi" userId="79514c44-a18e-4aaa-84b1-18f74099d6b1" providerId="ADAL" clId="{4676737B-8D97-C040-9B66-657978748C7E}" dt="2023-11-09T17:28:44.658" v="753" actId="478"/>
            <ac:picMkLst>
              <pc:docMk/>
              <pc:sldMasterMk cId="2317532505" sldId="2147483672"/>
              <pc:sldLayoutMk cId="2737238172" sldId="2147483708"/>
              <ac:picMk id="60" creationId="{F8E10197-E708-D13E-3ACE-DD63C6664241}"/>
            </ac:picMkLst>
          </pc:picChg>
          <pc:picChg chg="add mod">
            <ac:chgData name="Chuck Tomasi" userId="79514c44-a18e-4aaa-84b1-18f74099d6b1" providerId="ADAL" clId="{4676737B-8D97-C040-9B66-657978748C7E}" dt="2023-11-09T17:28:46.547" v="755" actId="167"/>
            <ac:picMkLst>
              <pc:docMk/>
              <pc:sldMasterMk cId="2317532505" sldId="2147483672"/>
              <pc:sldLayoutMk cId="2737238172" sldId="2147483708"/>
              <ac:picMk id="121" creationId="{4A28BEE7-A15A-E5E0-B04F-860D1A97813F}"/>
            </ac:picMkLst>
          </pc:picChg>
        </pc:sldLayoutChg>
        <pc:sldLayoutChg chg="addSp delSp modSp mod">
          <pc:chgData name="Chuck Tomasi" userId="79514c44-a18e-4aaa-84b1-18f74099d6b1" providerId="ADAL" clId="{4676737B-8D97-C040-9B66-657978748C7E}" dt="2023-11-09T19:55:04.119" v="900" actId="1076"/>
          <pc:sldLayoutMkLst>
            <pc:docMk/>
            <pc:sldMasterMk cId="2317532505" sldId="2147483672"/>
            <pc:sldLayoutMk cId="234799097" sldId="2147483709"/>
          </pc:sldLayoutMkLst>
          <pc:spChg chg="del">
            <ac:chgData name="Chuck Tomasi" userId="79514c44-a18e-4aaa-84b1-18f74099d6b1" providerId="ADAL" clId="{4676737B-8D97-C040-9B66-657978748C7E}" dt="2023-11-09T17:28:58.640" v="759" actId="478"/>
            <ac:spMkLst>
              <pc:docMk/>
              <pc:sldMasterMk cId="2317532505" sldId="2147483672"/>
              <pc:sldLayoutMk cId="234799097" sldId="2147483709"/>
              <ac:spMk id="2" creationId="{A327CC0D-8AA0-4855-F523-58610D8D3D2A}"/>
            </ac:spMkLst>
          </pc:spChg>
          <pc:spChg chg="add mod">
            <ac:chgData name="Chuck Tomasi" userId="79514c44-a18e-4aaa-84b1-18f74099d6b1" providerId="ADAL" clId="{4676737B-8D97-C040-9B66-657978748C7E}" dt="2023-11-09T19:50:19.401" v="861"/>
            <ac:spMkLst>
              <pc:docMk/>
              <pc:sldMasterMk cId="2317532505" sldId="2147483672"/>
              <pc:sldLayoutMk cId="234799097" sldId="2147483709"/>
              <ac:spMk id="2" creationId="{DCCE7B4B-EA87-431C-D204-BB37B6635F74}"/>
            </ac:spMkLst>
          </pc:spChg>
          <pc:spChg chg="mod">
            <ac:chgData name="Chuck Tomasi" userId="79514c44-a18e-4aaa-84b1-18f74099d6b1" providerId="ADAL" clId="{4676737B-8D97-C040-9B66-657978748C7E}" dt="2023-11-09T16:35:04.079" v="633" actId="207"/>
            <ac:spMkLst>
              <pc:docMk/>
              <pc:sldMasterMk cId="2317532505" sldId="2147483672"/>
              <pc:sldLayoutMk cId="234799097" sldId="2147483709"/>
              <ac:spMk id="4" creationId="{04B8A491-C89D-7D1F-ACBE-DD3F0847FBAC}"/>
            </ac:spMkLst>
          </pc:spChg>
          <pc:spChg chg="mod">
            <ac:chgData name="Chuck Tomasi" userId="79514c44-a18e-4aaa-84b1-18f74099d6b1" providerId="ADAL" clId="{4676737B-8D97-C040-9B66-657978748C7E}" dt="2023-11-09T16:35:04.079" v="633" actId="207"/>
            <ac:spMkLst>
              <pc:docMk/>
              <pc:sldMasterMk cId="2317532505" sldId="2147483672"/>
              <pc:sldLayoutMk cId="234799097" sldId="2147483709"/>
              <ac:spMk id="5" creationId="{103CF12B-C635-4D18-EB6D-4C26FE9040C7}"/>
            </ac:spMkLst>
          </pc:spChg>
          <pc:spChg chg="mod">
            <ac:chgData name="Chuck Tomasi" userId="79514c44-a18e-4aaa-84b1-18f74099d6b1" providerId="ADAL" clId="{4676737B-8D97-C040-9B66-657978748C7E}" dt="2023-11-09T16:35:04.079" v="633" actId="207"/>
            <ac:spMkLst>
              <pc:docMk/>
              <pc:sldMasterMk cId="2317532505" sldId="2147483672"/>
              <pc:sldLayoutMk cId="234799097" sldId="2147483709"/>
              <ac:spMk id="6" creationId="{51210AE9-D313-CC17-9176-27230E702E82}"/>
            </ac:spMkLst>
          </pc:spChg>
          <pc:spChg chg="mod">
            <ac:chgData name="Chuck Tomasi" userId="79514c44-a18e-4aaa-84b1-18f74099d6b1" providerId="ADAL" clId="{4676737B-8D97-C040-9B66-657978748C7E}" dt="2023-11-09T16:35:04.079" v="633" actId="207"/>
            <ac:spMkLst>
              <pc:docMk/>
              <pc:sldMasterMk cId="2317532505" sldId="2147483672"/>
              <pc:sldLayoutMk cId="234799097" sldId="2147483709"/>
              <ac:spMk id="7" creationId="{EA594CE0-B2F8-DADA-802B-FDA0618BEAE7}"/>
            </ac:spMkLst>
          </pc:spChg>
          <pc:spChg chg="mod">
            <ac:chgData name="Chuck Tomasi" userId="79514c44-a18e-4aaa-84b1-18f74099d6b1" providerId="ADAL" clId="{4676737B-8D97-C040-9B66-657978748C7E}" dt="2023-11-09T16:35:04.079" v="633" actId="207"/>
            <ac:spMkLst>
              <pc:docMk/>
              <pc:sldMasterMk cId="2317532505" sldId="2147483672"/>
              <pc:sldLayoutMk cId="234799097" sldId="2147483709"/>
              <ac:spMk id="8" creationId="{1C92DB98-DC7A-14F6-9DDE-D534997F74D8}"/>
            </ac:spMkLst>
          </pc:spChg>
          <pc:spChg chg="mod">
            <ac:chgData name="Chuck Tomasi" userId="79514c44-a18e-4aaa-84b1-18f74099d6b1" providerId="ADAL" clId="{4676737B-8D97-C040-9B66-657978748C7E}" dt="2023-11-09T16:35:04.079" v="633" actId="207"/>
            <ac:spMkLst>
              <pc:docMk/>
              <pc:sldMasterMk cId="2317532505" sldId="2147483672"/>
              <pc:sldLayoutMk cId="234799097" sldId="2147483709"/>
              <ac:spMk id="9" creationId="{4316ABFA-A603-8602-8C09-12C0DC6D83AB}"/>
            </ac:spMkLst>
          </pc:spChg>
          <pc:spChg chg="mod">
            <ac:chgData name="Chuck Tomasi" userId="79514c44-a18e-4aaa-84b1-18f74099d6b1" providerId="ADAL" clId="{4676737B-8D97-C040-9B66-657978748C7E}" dt="2023-11-09T16:35:04.079" v="633" actId="207"/>
            <ac:spMkLst>
              <pc:docMk/>
              <pc:sldMasterMk cId="2317532505" sldId="2147483672"/>
              <pc:sldLayoutMk cId="234799097" sldId="2147483709"/>
              <ac:spMk id="10" creationId="{ACDE6EB4-C3CE-A33C-061E-D0A5733617A4}"/>
            </ac:spMkLst>
          </pc:spChg>
          <pc:spChg chg="mod">
            <ac:chgData name="Chuck Tomasi" userId="79514c44-a18e-4aaa-84b1-18f74099d6b1" providerId="ADAL" clId="{4676737B-8D97-C040-9B66-657978748C7E}" dt="2023-11-09T16:35:04.079" v="633" actId="207"/>
            <ac:spMkLst>
              <pc:docMk/>
              <pc:sldMasterMk cId="2317532505" sldId="2147483672"/>
              <pc:sldLayoutMk cId="234799097" sldId="2147483709"/>
              <ac:spMk id="11" creationId="{918E0673-1BA6-596D-86D9-85826056A195}"/>
            </ac:spMkLst>
          </pc:spChg>
          <pc:spChg chg="mod">
            <ac:chgData name="Chuck Tomasi" userId="79514c44-a18e-4aaa-84b1-18f74099d6b1" providerId="ADAL" clId="{4676737B-8D97-C040-9B66-657978748C7E}" dt="2023-11-09T16:35:01.168" v="632" actId="207"/>
            <ac:spMkLst>
              <pc:docMk/>
              <pc:sldMasterMk cId="2317532505" sldId="2147483672"/>
              <pc:sldLayoutMk cId="234799097" sldId="2147483709"/>
              <ac:spMk id="13" creationId="{BD8FFAA8-0791-DC61-777D-1D388C265835}"/>
            </ac:spMkLst>
          </pc:spChg>
          <pc:spChg chg="mod">
            <ac:chgData name="Chuck Tomasi" userId="79514c44-a18e-4aaa-84b1-18f74099d6b1" providerId="ADAL" clId="{4676737B-8D97-C040-9B66-657978748C7E}" dt="2023-11-09T16:35:01.168" v="632" actId="207"/>
            <ac:spMkLst>
              <pc:docMk/>
              <pc:sldMasterMk cId="2317532505" sldId="2147483672"/>
              <pc:sldLayoutMk cId="234799097" sldId="2147483709"/>
              <ac:spMk id="14" creationId="{B2AF67C9-747A-E5BF-4A9D-884482FF75DF}"/>
            </ac:spMkLst>
          </pc:spChg>
          <pc:spChg chg="mod">
            <ac:chgData name="Chuck Tomasi" userId="79514c44-a18e-4aaa-84b1-18f74099d6b1" providerId="ADAL" clId="{4676737B-8D97-C040-9B66-657978748C7E}" dt="2023-11-09T16:35:01.168" v="632" actId="207"/>
            <ac:spMkLst>
              <pc:docMk/>
              <pc:sldMasterMk cId="2317532505" sldId="2147483672"/>
              <pc:sldLayoutMk cId="234799097" sldId="2147483709"/>
              <ac:spMk id="15" creationId="{CC78C2EF-CDD7-ECD3-22FD-DCC97423D2F7}"/>
            </ac:spMkLst>
          </pc:spChg>
          <pc:spChg chg="del">
            <ac:chgData name="Chuck Tomasi" userId="79514c44-a18e-4aaa-84b1-18f74099d6b1" providerId="ADAL" clId="{4676737B-8D97-C040-9B66-657978748C7E}" dt="2023-11-09T19:50:18.887" v="860" actId="478"/>
            <ac:spMkLst>
              <pc:docMk/>
              <pc:sldMasterMk cId="2317532505" sldId="2147483672"/>
              <pc:sldLayoutMk cId="234799097" sldId="2147483709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4676737B-8D97-C040-9B66-657978748C7E}" dt="2023-11-09T16:37:18.785" v="657" actId="207"/>
            <ac:spMkLst>
              <pc:docMk/>
              <pc:sldMasterMk cId="2317532505" sldId="2147483672"/>
              <pc:sldLayoutMk cId="234799097" sldId="2147483709"/>
              <ac:spMk id="18" creationId="{44AAB922-BEDB-B3D1-C86A-807B3CD266AC}"/>
            </ac:spMkLst>
          </pc:spChg>
          <pc:spChg chg="mod">
            <ac:chgData name="Chuck Tomasi" userId="79514c44-a18e-4aaa-84b1-18f74099d6b1" providerId="ADAL" clId="{4676737B-8D97-C040-9B66-657978748C7E}" dt="2023-11-09T17:32:55.475" v="817" actId="20577"/>
            <ac:spMkLst>
              <pc:docMk/>
              <pc:sldMasterMk cId="2317532505" sldId="2147483672"/>
              <pc:sldLayoutMk cId="234799097" sldId="2147483709"/>
              <ac:spMk id="34" creationId="{9FB72498-4CDA-6000-B791-52D6027DBE79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64" creationId="{EF6E2118-940A-1731-0F5C-DD3EC20AC0CE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65" creationId="{B72C0ABE-2953-193E-CAF5-5D3F7258431B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66" creationId="{98D0047C-F04A-440F-8E1E-9DF0C5B5FD25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67" creationId="{E83DAFDC-23CD-A111-65A6-AA7BA9EBB05C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68" creationId="{FCF778B8-A8A3-79C8-151A-07593BC20367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69" creationId="{47809194-4DC0-C7B4-D278-8016204C19BC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70" creationId="{049AFD0A-310F-2819-76D9-1CC58CF4B0BB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71" creationId="{6035FC3C-C309-B18F-19DC-667C169A70CE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72" creationId="{57E82F92-B0CF-8A04-464D-C240E84CA728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73" creationId="{0AA73DFF-C709-7D8A-15F2-DB64C06C0478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74" creationId="{E685CDC4-30AB-1345-9F96-58FEEEFF57F4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75" creationId="{C6D71E79-B9B1-12E4-BCC5-E01D7F37098D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76" creationId="{2416FC83-C73D-0A80-CF3B-63698B2D484B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77" creationId="{378DD541-BB83-9656-5B05-E80C15B46DF6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78" creationId="{DD61EB97-1D31-350E-7097-CF70A01A3B9F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79" creationId="{2C36B028-8CC0-E998-C0B6-E41823F57A3A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80" creationId="{485069F6-96F6-1A68-9A22-686D7B52F0A0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81" creationId="{74C065F0-BDBF-868C-D77C-FAC05AF97E0C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82" creationId="{5537873F-F538-46C4-FC7B-EF810D19A2D5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83" creationId="{8145B676-A48C-323C-4FFC-E9E7D2A7BAC1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84" creationId="{7ACD84F2-3A83-ECCC-DCE6-D90605ADAE04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85" creationId="{4E379A88-A91D-ECB3-1EA4-F883469944DD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86" creationId="{3988B94C-9E26-DA1E-7E37-5A8AD6B15DFE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87" creationId="{BBEED29E-8197-956A-715E-0CD2FCDA0AE2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88" creationId="{3B9935E0-C4D4-9669-7926-23FDB7752007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89" creationId="{6F1A6F80-0D8B-2030-D90E-7272976DD2CB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90" creationId="{4CF7A3C7-C919-37DB-C0BA-CCE70337B68B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91" creationId="{ECF145DE-1BD1-913A-183D-82434D90FF2D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92" creationId="{47738CF0-D81B-E851-44A2-888159801AF5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93" creationId="{D55AC9CA-B769-E652-CF01-05D0D0AF577F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94" creationId="{2309DBF0-A410-5161-6150-DFAABFCD75ED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95" creationId="{A5C67397-E087-7854-0F15-5B6620A20D15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96" creationId="{BD1E76BB-24A6-D2FF-AE4F-4A8EF6BE3232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97" creationId="{02C51A3B-DF9A-A187-6DBF-97B6473406F7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98" creationId="{88AA800C-CDB6-F025-441B-01B674102A99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99" creationId="{9CA3B756-D6C0-DAEA-368B-F3E636C15C0B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100" creationId="{610674D4-A987-8834-3313-9F8EF2B22FE9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101" creationId="{53B20518-68B2-15E0-09DC-F3781FF169B7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102" creationId="{EE02759C-49D5-6B84-DD78-7AD3ECAA416B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103" creationId="{DA18B945-E8FD-D74C-96AD-916E33A65DB6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104" creationId="{D91EE2E0-99B0-8AD4-C917-E333209B3E4A}"/>
            </ac:spMkLst>
          </pc:spChg>
          <pc:spChg chg="mod">
            <ac:chgData name="Chuck Tomasi" userId="79514c44-a18e-4aaa-84b1-18f74099d6b1" providerId="ADAL" clId="{4676737B-8D97-C040-9B66-657978748C7E}" dt="2023-11-09T17:25:44.272" v="707"/>
            <ac:spMkLst>
              <pc:docMk/>
              <pc:sldMasterMk cId="2317532505" sldId="2147483672"/>
              <pc:sldLayoutMk cId="234799097" sldId="2147483709"/>
              <ac:spMk id="105" creationId="{12FBDACC-34B1-B5F0-D07A-9F58BDFF5F4D}"/>
            </ac:spMkLst>
          </pc:spChg>
          <pc:spChg chg="add mod">
            <ac:chgData name="Chuck Tomasi" userId="79514c44-a18e-4aaa-84b1-18f74099d6b1" providerId="ADAL" clId="{4676737B-8D97-C040-9B66-657978748C7E}" dt="2023-11-09T17:28:59.600" v="761" actId="167"/>
            <ac:spMkLst>
              <pc:docMk/>
              <pc:sldMasterMk cId="2317532505" sldId="2147483672"/>
              <pc:sldLayoutMk cId="234799097" sldId="2147483709"/>
              <ac:spMk id="106" creationId="{53AD2ACE-DE35-E438-C445-8E008714405F}"/>
            </ac:spMkLst>
          </pc:spChg>
          <pc:grpChg chg="del">
            <ac:chgData name="Chuck Tomasi" userId="79514c44-a18e-4aaa-84b1-18f74099d6b1" providerId="ADAL" clId="{4676737B-8D97-C040-9B66-657978748C7E}" dt="2023-11-09T17:32:58.626" v="818" actId="478"/>
            <ac:grpSpMkLst>
              <pc:docMk/>
              <pc:sldMasterMk cId="2317532505" sldId="2147483672"/>
              <pc:sldLayoutMk cId="234799097" sldId="2147483709"/>
              <ac:grpSpMk id="19" creationId="{C4394053-8C8F-8F15-816F-9DA2E59E8EA3}"/>
            </ac:grpSpMkLst>
          </pc:grpChg>
          <pc:grpChg chg="add mod">
            <ac:chgData name="Chuck Tomasi" userId="79514c44-a18e-4aaa-84b1-18f74099d6b1" providerId="ADAL" clId="{4676737B-8D97-C040-9B66-657978748C7E}" dt="2023-11-09T19:55:04.119" v="900" actId="1076"/>
            <ac:grpSpMkLst>
              <pc:docMk/>
              <pc:sldMasterMk cId="2317532505" sldId="2147483672"/>
              <pc:sldLayoutMk cId="234799097" sldId="2147483709"/>
              <ac:grpSpMk id="63" creationId="{5EB40738-C016-1270-6A93-33F0BC4989D3}"/>
            </ac:grpSpMkLst>
          </pc:grpChg>
          <pc:graphicFrameChg chg="del">
            <ac:chgData name="Chuck Tomasi" userId="79514c44-a18e-4aaa-84b1-18f74099d6b1" providerId="ADAL" clId="{4676737B-8D97-C040-9B66-657978748C7E}" dt="2023-11-09T19:50:18.887" v="860" actId="478"/>
            <ac:graphicFrameMkLst>
              <pc:docMk/>
              <pc:sldMasterMk cId="2317532505" sldId="2147483672"/>
              <pc:sldLayoutMk cId="234799097" sldId="2147483709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4676737B-8D97-C040-9B66-657978748C7E}" dt="2023-11-09T19:50:19.401" v="861"/>
            <ac:graphicFrameMkLst>
              <pc:docMk/>
              <pc:sldMasterMk cId="2317532505" sldId="2147483672"/>
              <pc:sldLayoutMk cId="234799097" sldId="2147483709"/>
              <ac:graphicFrameMk id="19" creationId="{B6F9CCA0-C7E4-F02C-25F3-53D074105627}"/>
            </ac:graphicFrameMkLst>
          </pc:graphicFrameChg>
          <pc:picChg chg="del">
            <ac:chgData name="Chuck Tomasi" userId="79514c44-a18e-4aaa-84b1-18f74099d6b1" providerId="ADAL" clId="{4676737B-8D97-C040-9B66-657978748C7E}" dt="2023-11-09T17:28:58.640" v="759" actId="478"/>
            <ac:picMkLst>
              <pc:docMk/>
              <pc:sldMasterMk cId="2317532505" sldId="2147483672"/>
              <pc:sldLayoutMk cId="234799097" sldId="2147483709"/>
              <ac:picMk id="60" creationId="{F8E10197-E708-D13E-3ACE-DD63C6664241}"/>
            </ac:picMkLst>
          </pc:picChg>
          <pc:picChg chg="add mod">
            <ac:chgData name="Chuck Tomasi" userId="79514c44-a18e-4aaa-84b1-18f74099d6b1" providerId="ADAL" clId="{4676737B-8D97-C040-9B66-657978748C7E}" dt="2023-11-09T17:28:59.600" v="761" actId="167"/>
            <ac:picMkLst>
              <pc:docMk/>
              <pc:sldMasterMk cId="2317532505" sldId="2147483672"/>
              <pc:sldLayoutMk cId="234799097" sldId="2147483709"/>
              <ac:picMk id="107" creationId="{B2D156D2-3049-AAF2-E3C7-254ED1959B0A}"/>
            </ac:picMkLst>
          </pc:picChg>
        </pc:sldLayoutChg>
        <pc:sldLayoutChg chg="addSp delSp modSp mod">
          <pc:chgData name="Chuck Tomasi" userId="79514c44-a18e-4aaa-84b1-18f74099d6b1" providerId="ADAL" clId="{4676737B-8D97-C040-9B66-657978748C7E}" dt="2023-11-09T19:55:24.820" v="903" actId="1076"/>
          <pc:sldLayoutMkLst>
            <pc:docMk/>
            <pc:sldMasterMk cId="2317532505" sldId="2147483672"/>
            <pc:sldLayoutMk cId="3734122877" sldId="2147483710"/>
          </pc:sldLayoutMkLst>
          <pc:spChg chg="del">
            <ac:chgData name="Chuck Tomasi" userId="79514c44-a18e-4aaa-84b1-18f74099d6b1" providerId="ADAL" clId="{4676737B-8D97-C040-9B66-657978748C7E}" dt="2023-11-09T17:29:13.159" v="765" actId="478"/>
            <ac:spMkLst>
              <pc:docMk/>
              <pc:sldMasterMk cId="2317532505" sldId="2147483672"/>
              <pc:sldLayoutMk cId="3734122877" sldId="2147483710"/>
              <ac:spMk id="2" creationId="{A327CC0D-8AA0-4855-F523-58610D8D3D2A}"/>
            </ac:spMkLst>
          </pc:spChg>
          <pc:spChg chg="add mod">
            <ac:chgData name="Chuck Tomasi" userId="79514c44-a18e-4aaa-84b1-18f74099d6b1" providerId="ADAL" clId="{4676737B-8D97-C040-9B66-657978748C7E}" dt="2023-11-09T19:50:31.500" v="864"/>
            <ac:spMkLst>
              <pc:docMk/>
              <pc:sldMasterMk cId="2317532505" sldId="2147483672"/>
              <pc:sldLayoutMk cId="3734122877" sldId="2147483710"/>
              <ac:spMk id="2" creationId="{F94DAA7A-5280-01A7-829D-AB3ADF119CA8}"/>
            </ac:spMkLst>
          </pc:spChg>
          <pc:spChg chg="mod">
            <ac:chgData name="Chuck Tomasi" userId="79514c44-a18e-4aaa-84b1-18f74099d6b1" providerId="ADAL" clId="{4676737B-8D97-C040-9B66-657978748C7E}" dt="2023-11-09T16:35:42.699" v="641" actId="207"/>
            <ac:spMkLst>
              <pc:docMk/>
              <pc:sldMasterMk cId="2317532505" sldId="2147483672"/>
              <pc:sldLayoutMk cId="3734122877" sldId="2147483710"/>
              <ac:spMk id="4" creationId="{609CAFA3-420D-9A66-ADE3-437C889D9B53}"/>
            </ac:spMkLst>
          </pc:spChg>
          <pc:spChg chg="mod">
            <ac:chgData name="Chuck Tomasi" userId="79514c44-a18e-4aaa-84b1-18f74099d6b1" providerId="ADAL" clId="{4676737B-8D97-C040-9B66-657978748C7E}" dt="2023-11-09T16:35:42.699" v="641" actId="207"/>
            <ac:spMkLst>
              <pc:docMk/>
              <pc:sldMasterMk cId="2317532505" sldId="2147483672"/>
              <pc:sldLayoutMk cId="3734122877" sldId="2147483710"/>
              <ac:spMk id="5" creationId="{C9C73A42-82E1-07CA-DC57-2768813B29CF}"/>
            </ac:spMkLst>
          </pc:spChg>
          <pc:spChg chg="mod">
            <ac:chgData name="Chuck Tomasi" userId="79514c44-a18e-4aaa-84b1-18f74099d6b1" providerId="ADAL" clId="{4676737B-8D97-C040-9B66-657978748C7E}" dt="2023-11-09T16:35:42.699" v="641" actId="207"/>
            <ac:spMkLst>
              <pc:docMk/>
              <pc:sldMasterMk cId="2317532505" sldId="2147483672"/>
              <pc:sldLayoutMk cId="3734122877" sldId="2147483710"/>
              <ac:spMk id="6" creationId="{B397A7CA-62F3-4F92-3E6A-F300CB454D5A}"/>
            </ac:spMkLst>
          </pc:spChg>
          <pc:spChg chg="mod">
            <ac:chgData name="Chuck Tomasi" userId="79514c44-a18e-4aaa-84b1-18f74099d6b1" providerId="ADAL" clId="{4676737B-8D97-C040-9B66-657978748C7E}" dt="2023-11-09T16:35:42.699" v="641" actId="207"/>
            <ac:spMkLst>
              <pc:docMk/>
              <pc:sldMasterMk cId="2317532505" sldId="2147483672"/>
              <pc:sldLayoutMk cId="3734122877" sldId="2147483710"/>
              <ac:spMk id="7" creationId="{D1F0397C-D7E4-D5E1-6D7D-3FD694FCFACB}"/>
            </ac:spMkLst>
          </pc:spChg>
          <pc:spChg chg="mod">
            <ac:chgData name="Chuck Tomasi" userId="79514c44-a18e-4aaa-84b1-18f74099d6b1" providerId="ADAL" clId="{4676737B-8D97-C040-9B66-657978748C7E}" dt="2023-11-09T16:35:42.699" v="641" actId="207"/>
            <ac:spMkLst>
              <pc:docMk/>
              <pc:sldMasterMk cId="2317532505" sldId="2147483672"/>
              <pc:sldLayoutMk cId="3734122877" sldId="2147483710"/>
              <ac:spMk id="8" creationId="{04DE01E2-2923-3958-B30F-AFE67094D028}"/>
            </ac:spMkLst>
          </pc:spChg>
          <pc:spChg chg="mod">
            <ac:chgData name="Chuck Tomasi" userId="79514c44-a18e-4aaa-84b1-18f74099d6b1" providerId="ADAL" clId="{4676737B-8D97-C040-9B66-657978748C7E}" dt="2023-11-09T16:35:42.699" v="641" actId="207"/>
            <ac:spMkLst>
              <pc:docMk/>
              <pc:sldMasterMk cId="2317532505" sldId="2147483672"/>
              <pc:sldLayoutMk cId="3734122877" sldId="2147483710"/>
              <ac:spMk id="9" creationId="{71B2EE6E-AEEC-0ABA-17E3-DEEA24F08BDA}"/>
            </ac:spMkLst>
          </pc:spChg>
          <pc:spChg chg="mod">
            <ac:chgData name="Chuck Tomasi" userId="79514c44-a18e-4aaa-84b1-18f74099d6b1" providerId="ADAL" clId="{4676737B-8D97-C040-9B66-657978748C7E}" dt="2023-11-09T16:35:42.699" v="641" actId="207"/>
            <ac:spMkLst>
              <pc:docMk/>
              <pc:sldMasterMk cId="2317532505" sldId="2147483672"/>
              <pc:sldLayoutMk cId="3734122877" sldId="2147483710"/>
              <ac:spMk id="10" creationId="{5B2FAB8C-7268-2312-2DC9-CC3B4E10D3A3}"/>
            </ac:spMkLst>
          </pc:spChg>
          <pc:spChg chg="mod">
            <ac:chgData name="Chuck Tomasi" userId="79514c44-a18e-4aaa-84b1-18f74099d6b1" providerId="ADAL" clId="{4676737B-8D97-C040-9B66-657978748C7E}" dt="2023-11-09T16:35:42.699" v="641" actId="207"/>
            <ac:spMkLst>
              <pc:docMk/>
              <pc:sldMasterMk cId="2317532505" sldId="2147483672"/>
              <pc:sldLayoutMk cId="3734122877" sldId="2147483710"/>
              <ac:spMk id="11" creationId="{D9C83C5B-131B-42ED-78FD-D696B7EBE3D4}"/>
            </ac:spMkLst>
          </pc:spChg>
          <pc:spChg chg="mod">
            <ac:chgData name="Chuck Tomasi" userId="79514c44-a18e-4aaa-84b1-18f74099d6b1" providerId="ADAL" clId="{4676737B-8D97-C040-9B66-657978748C7E}" dt="2023-11-09T16:35:42.699" v="641" actId="207"/>
            <ac:spMkLst>
              <pc:docMk/>
              <pc:sldMasterMk cId="2317532505" sldId="2147483672"/>
              <pc:sldLayoutMk cId="3734122877" sldId="2147483710"/>
              <ac:spMk id="12" creationId="{B84F19DC-72E9-3184-B52C-57931F2C4B17}"/>
            </ac:spMkLst>
          </pc:spChg>
          <pc:spChg chg="mod">
            <ac:chgData name="Chuck Tomasi" userId="79514c44-a18e-4aaa-84b1-18f74099d6b1" providerId="ADAL" clId="{4676737B-8D97-C040-9B66-657978748C7E}" dt="2023-11-09T16:35:38.803" v="640" actId="207"/>
            <ac:spMkLst>
              <pc:docMk/>
              <pc:sldMasterMk cId="2317532505" sldId="2147483672"/>
              <pc:sldLayoutMk cId="3734122877" sldId="2147483710"/>
              <ac:spMk id="14" creationId="{11BC040B-71F4-C602-D008-5E9D3CE3BADD}"/>
            </ac:spMkLst>
          </pc:spChg>
          <pc:spChg chg="mod">
            <ac:chgData name="Chuck Tomasi" userId="79514c44-a18e-4aaa-84b1-18f74099d6b1" providerId="ADAL" clId="{4676737B-8D97-C040-9B66-657978748C7E}" dt="2023-11-09T16:35:38.803" v="640" actId="207"/>
            <ac:spMkLst>
              <pc:docMk/>
              <pc:sldMasterMk cId="2317532505" sldId="2147483672"/>
              <pc:sldLayoutMk cId="3734122877" sldId="2147483710"/>
              <ac:spMk id="15" creationId="{C4B85E2D-DE74-8A46-1E9A-6907226D78E0}"/>
            </ac:spMkLst>
          </pc:spChg>
          <pc:spChg chg="del">
            <ac:chgData name="Chuck Tomasi" userId="79514c44-a18e-4aaa-84b1-18f74099d6b1" providerId="ADAL" clId="{4676737B-8D97-C040-9B66-657978748C7E}" dt="2023-11-09T19:50:31.037" v="863" actId="478"/>
            <ac:spMkLst>
              <pc:docMk/>
              <pc:sldMasterMk cId="2317532505" sldId="2147483672"/>
              <pc:sldLayoutMk cId="3734122877" sldId="2147483710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4676737B-8D97-C040-9B66-657978748C7E}" dt="2023-11-09T16:37:05.126" v="655" actId="207"/>
            <ac:spMkLst>
              <pc:docMk/>
              <pc:sldMasterMk cId="2317532505" sldId="2147483672"/>
              <pc:sldLayoutMk cId="3734122877" sldId="2147483710"/>
              <ac:spMk id="18" creationId="{65C15F22-DE99-DF5C-A7DB-FEF789616C26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64" creationId="{E2867E12-E44D-6552-E248-4B133FE24A39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65" creationId="{1C14330B-CECE-329F-C0D1-E91922754E29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66" creationId="{FC532872-E063-A68F-66C8-4936EC2FE02C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67" creationId="{656CD6EE-03BE-A0BE-9895-B1EA36970AE5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68" creationId="{041B9DDA-6B4F-A4AB-E574-E5B88F76EE84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69" creationId="{D972C5C9-7791-F679-D422-FDB32B4B10A2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70" creationId="{8F789368-C41D-5831-E2F3-E2EF492CBDA6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71" creationId="{D9B98723-A2FE-BB97-C77B-443CB6A34ECF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72" creationId="{9631E821-96E0-0A80-29F8-D57A3169FEDD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73" creationId="{BDF0080B-607A-EEC2-4E67-573388FDA547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74" creationId="{52D640B0-95D9-BBC7-BEA5-A67F3698B89E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75" creationId="{A941B9B8-98C4-CD50-AC98-67FC51E4BF28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76" creationId="{3F0A6B18-03C4-FCF6-D47C-2E0135417C05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77" creationId="{88A97B09-62C1-DF5F-2E6E-322DE4FBD746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78" creationId="{D9031A8B-FA13-1BF4-F4C3-A7802E98258C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79" creationId="{B0070F98-A758-4142-31B4-FE8CDA777FA4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80" creationId="{480F0974-CCEC-23B4-F649-E6729F8C6D36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81" creationId="{D7F8A282-9C17-10CF-D2D5-95BE92BDEB2B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82" creationId="{14CDDCB5-A2AF-27BF-8964-D7875ED72E08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83" creationId="{2EB1C12D-B510-93A5-9352-00B904506AD6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84" creationId="{A9588CCA-ED5C-BAF0-668D-9F0476B9C867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85" creationId="{4C20C3DF-EFEC-0C57-B371-D6706BFDCEB8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86" creationId="{469F6821-E046-61D4-E680-A0F7DBB9949F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87" creationId="{58A17D46-2F89-86F0-6559-A180A4622161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88" creationId="{6829B9B5-A7F2-FF7F-8F86-559ADB2A57D4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89" creationId="{CB741691-B3FC-687B-B40D-4212BB99563F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90" creationId="{36406BAB-C13C-2673-D430-AABE6505A0B5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91" creationId="{26D50C54-14C1-C833-B655-409764102BD4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92" creationId="{CD193891-E168-AD7F-FCD0-7C260E89BCDF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93" creationId="{95379986-4C10-72B0-516E-E1A6F4A4481C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94" creationId="{B5A2BEF3-73A9-DE17-B25C-66A0023AC7A7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95" creationId="{E43A18C4-A543-E8F5-B83D-1623BBD66010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96" creationId="{B29C3BF3-78B1-24B6-29C1-A6579AFE3A12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97" creationId="{E76F36A1-5080-9B21-4500-9ADB6A289627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98" creationId="{63CC61BF-7F80-AFCC-7B8E-5BB652D6359D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99" creationId="{FA5EB1FF-E656-7FA8-6FE1-E4418938B472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00" creationId="{67658D64-A86B-6060-6204-3F52EFF478A7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01" creationId="{8AC2EBEA-1916-827B-A041-D04B9D4C1415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02" creationId="{B9EA26AC-80E0-C725-1E8F-D5664BBA2B6B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03" creationId="{EEC3B491-7A06-4F88-A4B9-0BE286F59769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04" creationId="{B8DD3AF0-4346-FF6A-E23F-2AB53D04C49C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05" creationId="{1FB72F04-5EF1-2F1C-1BF1-E1E6EF4F3D3A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06" creationId="{5358238B-F2B3-87A0-78A9-F0CD85EBCE57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07" creationId="{F193D1C9-94DA-BC13-7FE8-887F79EC0730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08" creationId="{3DD52F9F-6493-D376-00BB-AEA4D2D2502D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09" creationId="{57739546-2272-2416-6282-3A6481232B55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10" creationId="{88EB03E1-A27D-775C-EC3A-EE233B97BFB3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11" creationId="{9AD3F030-DD61-8859-40DA-83B2F0E44E3C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12" creationId="{A931B96D-2EC9-7500-E826-8D5B29E34D84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14" creationId="{38DDC623-0C35-B7A5-0C3D-27AA58AFE638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15" creationId="{76B03D2A-04FA-2261-918D-53033ADF1D5F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16" creationId="{35B2B76D-20CF-5165-917A-24E4FBE3FA31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17" creationId="{59BCA718-FC44-C727-B7B9-4EE95505DA1A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18" creationId="{D666D77F-87BB-820E-882A-D6BA52C3A412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19" creationId="{9AB8E8C4-557B-BCD2-6F85-BAE524E64AFB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20" creationId="{0CC1EF0D-AC70-1907-AFD1-6F21574CBCF7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21" creationId="{FBBA2BFF-4E38-AF30-FDB1-A5187FE177C6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22" creationId="{BE7EE7B6-DA80-AEDC-833A-0745D3F6AB12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23" creationId="{A048C7EC-5325-613D-B9EC-569902E6CC23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24" creationId="{6477C5F9-4D0C-1A2E-EF33-EBC1A53C3451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25" creationId="{D8C99E8F-9357-7683-AD45-7AE1E325BF78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26" creationId="{9AB4887E-3E5F-6C9F-78E9-792F78671030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27" creationId="{2873F7CF-4A99-5499-7474-213C17ADDA4F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28" creationId="{59807E96-A676-5D79-D431-C1A64224CB62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29" creationId="{B9CF2304-E322-A24F-D947-A5696BC10F1E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30" creationId="{1DC34605-856B-00D8-A022-F94A639BE8F6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31" creationId="{486B1E6A-8BF0-0901-7E27-E9A624BC6E3E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32" creationId="{01708E45-1700-87AA-1D42-971BC1AD2F44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33" creationId="{B6A5F740-F5B2-BA20-A3D3-11E50EF93940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34" creationId="{ECEBC821-B00C-34B1-9525-5309D55C2CF1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35" creationId="{1B315E8E-A331-0210-15B1-507144205E6E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36" creationId="{CB5DB151-B174-ADF2-E4BA-13A580F6E838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37" creationId="{C8D8A3C8-DF77-FE8F-D3EE-677F88D8274E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38" creationId="{5901F850-006D-DED5-3505-8373766DD5CE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39" creationId="{B19A9553-CC87-47BC-0D10-D53E02DA8FF3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40" creationId="{4002BFD9-1F0B-88E2-879D-159568B6A7D5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41" creationId="{EB6880A7-839A-F027-8592-83F2D20E876E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42" creationId="{4902E8FA-D27C-B472-F9B2-FE97B3736E09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43" creationId="{593C6200-125D-1205-2A5D-9A7E8BB8A6C8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44" creationId="{E3128D5E-1B5A-E283-C1C5-76B9ED8CFAB8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45" creationId="{D611417E-5A7F-7440-A096-F64480F3317E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46" creationId="{FE5BA307-5E44-0984-17F5-A154363928DA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47" creationId="{D0A6C660-78D5-08A4-4C5E-B935AB47141D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48" creationId="{205DD6F0-DC69-60FB-7F69-51EE7A3BA7E1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49" creationId="{7004C3F7-0E65-2158-07E3-4208508F3C8F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50" creationId="{9FC67817-B7F0-02C3-9545-A66DD8398655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51" creationId="{54854DE2-A9B7-6E72-01D2-FE0430DAC0AC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52" creationId="{33E7C91C-7586-1DE3-2B19-C85087E3E0F3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53" creationId="{9DA844F3-A3CF-ECC5-959E-40B8A8544226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54" creationId="{3E265CBC-53ED-D857-5B14-261983C1B93E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55" creationId="{C6B7A192-9CB9-D65B-61E4-58B91170A181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57" creationId="{BD9F6F0D-990B-D1F5-311E-21EAC8B1284C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58" creationId="{308A3CD0-9B7E-95E1-35D0-81A8FC906B4A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59" creationId="{FC5E2265-B9C3-E1BF-23A6-6620EC9CF736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60" creationId="{C210F807-E96A-5F16-5DFF-9496F085A246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61" creationId="{2E823D0D-503F-F795-7F28-8D5685D43360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62" creationId="{15127516-83EA-1F5C-FBE7-47C07EAF8A3F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63" creationId="{2D72142B-D5DE-8362-F973-31EEC75E2613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64" creationId="{82A4082E-C1BD-D2A6-3B49-921925BCCEC2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65" creationId="{C45E42C7-921E-AF42-C02C-1A0FC5A7506B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66" creationId="{DC133651-2889-8C93-75D5-924A3D423D4C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67" creationId="{79480171-6F59-966F-F4C9-7EAD1900B467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68" creationId="{44EB7FED-04D5-CD3F-FAEC-6EA57B1E2AEA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69" creationId="{076158B2-363A-A509-70AD-D8E7AA58968E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70" creationId="{FC5E34B9-FC53-F1D5-3C97-60559D03FB7A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71" creationId="{29D94209-AF91-2EC2-75DE-71C26563A3AC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72" creationId="{33E55D0A-7D2F-B1AF-8A3F-C669D7477D06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73" creationId="{747E4C68-E2B9-4147-AF19-7102B2499525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74" creationId="{84549432-0F41-2B91-7D1B-C6775A899FE4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75" creationId="{2F5A8D68-FCEA-1AC0-696A-ADE16DE0ADF4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76" creationId="{6BD30B21-3958-B9DD-9105-4434268E570C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77" creationId="{24F5A292-5010-5DC8-B471-AB057DF2934E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78" creationId="{CDA97651-66F1-8A69-85DD-AF0FC7647DC8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79" creationId="{F91873B1-99F1-A71D-6580-9BAFCA0DD624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80" creationId="{3D693D69-9458-4611-78AE-E421E5A07AE2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81" creationId="{ED8800C9-A7E8-50F0-4BE3-CE08D578A525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82" creationId="{C6618EC8-1607-7AE5-12EC-E01E69A37197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83" creationId="{D1EECF7B-9AC9-CB63-568C-2095CE4BD43E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84" creationId="{AEA8D926-3052-1E15-6295-E5259D220CAA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85" creationId="{EE7C03A0-4F28-A6F2-0635-C3A8B14137DE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86" creationId="{1B2AE738-0E55-0259-B788-D62B9018FC75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87" creationId="{5D3A65E1-EE44-A3EA-19D8-DEAD26D9D618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88" creationId="{7C242D9B-1972-29C9-8D44-C9D0FE766778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89" creationId="{58D91CF4-86FA-ACF3-A88A-2A71111107A9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90" creationId="{AD0F2505-363D-D7E1-5BD6-F05FD81D0E9C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91" creationId="{862F4F9B-C5FD-CDD4-0DCC-E816BBF1979A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92" creationId="{0FEBC7BF-B948-3453-1F00-23D01A28F43B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93" creationId="{E1FEB2BC-9BDB-67AC-52AE-ADB2A3E1B452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94" creationId="{A8238486-FCC2-B141-3EA3-C305873E698D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95" creationId="{7BDC8D01-F21A-7D8F-D528-11EF53CF1F0D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96" creationId="{3B093F8C-A36C-790F-6EA5-8AEA82FD446A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97" creationId="{24F8A66C-D412-7647-B4E2-23C9232D0FE2}"/>
            </ac:spMkLst>
          </pc:spChg>
          <pc:spChg chg="mod">
            <ac:chgData name="Chuck Tomasi" userId="79514c44-a18e-4aaa-84b1-18f74099d6b1" providerId="ADAL" clId="{4676737B-8D97-C040-9B66-657978748C7E}" dt="2023-11-09T17:24:28.540" v="691"/>
            <ac:spMkLst>
              <pc:docMk/>
              <pc:sldMasterMk cId="2317532505" sldId="2147483672"/>
              <pc:sldLayoutMk cId="3734122877" sldId="2147483710"/>
              <ac:spMk id="198" creationId="{C7FC8D34-EDB1-62AF-5D45-C002026321BD}"/>
            </ac:spMkLst>
          </pc:spChg>
          <pc:spChg chg="add mod">
            <ac:chgData name="Chuck Tomasi" userId="79514c44-a18e-4aaa-84b1-18f74099d6b1" providerId="ADAL" clId="{4676737B-8D97-C040-9B66-657978748C7E}" dt="2023-11-09T17:29:14.501" v="767" actId="167"/>
            <ac:spMkLst>
              <pc:docMk/>
              <pc:sldMasterMk cId="2317532505" sldId="2147483672"/>
              <pc:sldLayoutMk cId="3734122877" sldId="2147483710"/>
              <ac:spMk id="199" creationId="{C43570B9-6367-73E7-3E34-929575F24FE1}"/>
            </ac:spMkLst>
          </pc:spChg>
          <pc:grpChg chg="del">
            <ac:chgData name="Chuck Tomasi" userId="79514c44-a18e-4aaa-84b1-18f74099d6b1" providerId="ADAL" clId="{4676737B-8D97-C040-9B66-657978748C7E}" dt="2023-11-09T17:32:48.500" v="815" actId="478"/>
            <ac:grpSpMkLst>
              <pc:docMk/>
              <pc:sldMasterMk cId="2317532505" sldId="2147483672"/>
              <pc:sldLayoutMk cId="3734122877" sldId="2147483710"/>
              <ac:grpSpMk id="19" creationId="{33FC385D-EBDD-266E-35B9-6FEF9078EA26}"/>
            </ac:grpSpMkLst>
          </pc:grpChg>
          <pc:grpChg chg="add del mod">
            <ac:chgData name="Chuck Tomasi" userId="79514c44-a18e-4aaa-84b1-18f74099d6b1" providerId="ADAL" clId="{4676737B-8D97-C040-9B66-657978748C7E}" dt="2023-11-09T17:25:53.220" v="708" actId="21"/>
            <ac:grpSpMkLst>
              <pc:docMk/>
              <pc:sldMasterMk cId="2317532505" sldId="2147483672"/>
              <pc:sldLayoutMk cId="3734122877" sldId="2147483710"/>
              <ac:grpSpMk id="63" creationId="{0823EE68-F552-2739-4405-17514213D7B9}"/>
            </ac:grpSpMkLst>
          </pc:grpChg>
          <pc:grpChg chg="add del mod">
            <ac:chgData name="Chuck Tomasi" userId="79514c44-a18e-4aaa-84b1-18f74099d6b1" providerId="ADAL" clId="{4676737B-8D97-C040-9B66-657978748C7E}" dt="2023-11-09T17:25:59.151" v="710" actId="21"/>
            <ac:grpSpMkLst>
              <pc:docMk/>
              <pc:sldMasterMk cId="2317532505" sldId="2147483672"/>
              <pc:sldLayoutMk cId="3734122877" sldId="2147483710"/>
              <ac:grpSpMk id="113" creationId="{78F9DF6C-A077-5E60-99FD-1F336006611F}"/>
            </ac:grpSpMkLst>
          </pc:grpChg>
          <pc:grpChg chg="add mod">
            <ac:chgData name="Chuck Tomasi" userId="79514c44-a18e-4aaa-84b1-18f74099d6b1" providerId="ADAL" clId="{4676737B-8D97-C040-9B66-657978748C7E}" dt="2023-11-09T19:55:24.820" v="903" actId="1076"/>
            <ac:grpSpMkLst>
              <pc:docMk/>
              <pc:sldMasterMk cId="2317532505" sldId="2147483672"/>
              <pc:sldLayoutMk cId="3734122877" sldId="2147483710"/>
              <ac:grpSpMk id="156" creationId="{5CF3AC72-643A-C5C0-ABF4-C28EB22D796A}"/>
            </ac:grpSpMkLst>
          </pc:grpChg>
          <pc:graphicFrameChg chg="del">
            <ac:chgData name="Chuck Tomasi" userId="79514c44-a18e-4aaa-84b1-18f74099d6b1" providerId="ADAL" clId="{4676737B-8D97-C040-9B66-657978748C7E}" dt="2023-11-09T19:50:31.037" v="863" actId="478"/>
            <ac:graphicFrameMkLst>
              <pc:docMk/>
              <pc:sldMasterMk cId="2317532505" sldId="2147483672"/>
              <pc:sldLayoutMk cId="3734122877" sldId="2147483710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4676737B-8D97-C040-9B66-657978748C7E}" dt="2023-11-09T19:50:31.500" v="864"/>
            <ac:graphicFrameMkLst>
              <pc:docMk/>
              <pc:sldMasterMk cId="2317532505" sldId="2147483672"/>
              <pc:sldLayoutMk cId="3734122877" sldId="2147483710"/>
              <ac:graphicFrameMk id="19" creationId="{8567638C-79E7-8166-C497-37ADD9F43CE1}"/>
            </ac:graphicFrameMkLst>
          </pc:graphicFrameChg>
          <pc:picChg chg="del">
            <ac:chgData name="Chuck Tomasi" userId="79514c44-a18e-4aaa-84b1-18f74099d6b1" providerId="ADAL" clId="{4676737B-8D97-C040-9B66-657978748C7E}" dt="2023-11-09T17:29:13.159" v="765" actId="478"/>
            <ac:picMkLst>
              <pc:docMk/>
              <pc:sldMasterMk cId="2317532505" sldId="2147483672"/>
              <pc:sldLayoutMk cId="3734122877" sldId="2147483710"/>
              <ac:picMk id="60" creationId="{F8E10197-E708-D13E-3ACE-DD63C6664241}"/>
            </ac:picMkLst>
          </pc:picChg>
          <pc:picChg chg="add mod">
            <ac:chgData name="Chuck Tomasi" userId="79514c44-a18e-4aaa-84b1-18f74099d6b1" providerId="ADAL" clId="{4676737B-8D97-C040-9B66-657978748C7E}" dt="2023-11-09T17:29:14.501" v="767" actId="167"/>
            <ac:picMkLst>
              <pc:docMk/>
              <pc:sldMasterMk cId="2317532505" sldId="2147483672"/>
              <pc:sldLayoutMk cId="3734122877" sldId="2147483710"/>
              <ac:picMk id="200" creationId="{2AF98D25-9A7E-7EE6-CA45-6D34C2B6C361}"/>
            </ac:picMkLst>
          </pc:picChg>
        </pc:sldLayoutChg>
        <pc:sldLayoutChg chg="addSp delSp modSp mod">
          <pc:chgData name="Chuck Tomasi" userId="79514c44-a18e-4aaa-84b1-18f74099d6b1" providerId="ADAL" clId="{4676737B-8D97-C040-9B66-657978748C7E}" dt="2023-11-09T19:55:44.438" v="906" actId="1076"/>
          <pc:sldLayoutMkLst>
            <pc:docMk/>
            <pc:sldMasterMk cId="2317532505" sldId="2147483672"/>
            <pc:sldLayoutMk cId="429722062" sldId="2147483711"/>
          </pc:sldLayoutMkLst>
          <pc:spChg chg="add mod">
            <ac:chgData name="Chuck Tomasi" userId="79514c44-a18e-4aaa-84b1-18f74099d6b1" providerId="ADAL" clId="{4676737B-8D97-C040-9B66-657978748C7E}" dt="2023-11-09T19:50:42.859" v="867"/>
            <ac:spMkLst>
              <pc:docMk/>
              <pc:sldMasterMk cId="2317532505" sldId="2147483672"/>
              <pc:sldLayoutMk cId="429722062" sldId="2147483711"/>
              <ac:spMk id="2" creationId="{7A3CF780-DC97-EDB0-9FBF-2FCB9CD7E0BD}"/>
            </ac:spMkLst>
          </pc:spChg>
          <pc:spChg chg="del">
            <ac:chgData name="Chuck Tomasi" userId="79514c44-a18e-4aaa-84b1-18f74099d6b1" providerId="ADAL" clId="{4676737B-8D97-C040-9B66-657978748C7E}" dt="2023-11-09T17:29:25.447" v="771" actId="478"/>
            <ac:spMkLst>
              <pc:docMk/>
              <pc:sldMasterMk cId="2317532505" sldId="2147483672"/>
              <pc:sldLayoutMk cId="429722062" sldId="2147483711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4676737B-8D97-C040-9B66-657978748C7E}" dt="2023-11-09T16:36:00.696" v="645" actId="207"/>
            <ac:spMkLst>
              <pc:docMk/>
              <pc:sldMasterMk cId="2317532505" sldId="2147483672"/>
              <pc:sldLayoutMk cId="429722062" sldId="2147483711"/>
              <ac:spMk id="4" creationId="{9F57F249-F1A1-E1C6-76DC-55FECC3801FE}"/>
            </ac:spMkLst>
          </pc:spChg>
          <pc:spChg chg="mod">
            <ac:chgData name="Chuck Tomasi" userId="79514c44-a18e-4aaa-84b1-18f74099d6b1" providerId="ADAL" clId="{4676737B-8D97-C040-9B66-657978748C7E}" dt="2023-11-09T16:36:00.696" v="645" actId="207"/>
            <ac:spMkLst>
              <pc:docMk/>
              <pc:sldMasterMk cId="2317532505" sldId="2147483672"/>
              <pc:sldLayoutMk cId="429722062" sldId="2147483711"/>
              <ac:spMk id="5" creationId="{DED49717-DA88-AFD2-948A-01C51CF06209}"/>
            </ac:spMkLst>
          </pc:spChg>
          <pc:spChg chg="mod">
            <ac:chgData name="Chuck Tomasi" userId="79514c44-a18e-4aaa-84b1-18f74099d6b1" providerId="ADAL" clId="{4676737B-8D97-C040-9B66-657978748C7E}" dt="2023-11-09T16:36:00.696" v="645" actId="207"/>
            <ac:spMkLst>
              <pc:docMk/>
              <pc:sldMasterMk cId="2317532505" sldId="2147483672"/>
              <pc:sldLayoutMk cId="429722062" sldId="2147483711"/>
              <ac:spMk id="6" creationId="{8430C34F-AFDB-C87E-021C-F294B4B46E19}"/>
            </ac:spMkLst>
          </pc:spChg>
          <pc:spChg chg="mod">
            <ac:chgData name="Chuck Tomasi" userId="79514c44-a18e-4aaa-84b1-18f74099d6b1" providerId="ADAL" clId="{4676737B-8D97-C040-9B66-657978748C7E}" dt="2023-11-09T16:36:00.696" v="645" actId="207"/>
            <ac:spMkLst>
              <pc:docMk/>
              <pc:sldMasterMk cId="2317532505" sldId="2147483672"/>
              <pc:sldLayoutMk cId="429722062" sldId="2147483711"/>
              <ac:spMk id="7" creationId="{56F0CBBF-1312-5E2D-65E1-8ABDEAB99937}"/>
            </ac:spMkLst>
          </pc:spChg>
          <pc:spChg chg="mod">
            <ac:chgData name="Chuck Tomasi" userId="79514c44-a18e-4aaa-84b1-18f74099d6b1" providerId="ADAL" clId="{4676737B-8D97-C040-9B66-657978748C7E}" dt="2023-11-09T16:36:00.696" v="645" actId="207"/>
            <ac:spMkLst>
              <pc:docMk/>
              <pc:sldMasterMk cId="2317532505" sldId="2147483672"/>
              <pc:sldLayoutMk cId="429722062" sldId="2147483711"/>
              <ac:spMk id="8" creationId="{0015C750-54F7-A0A8-B0C0-6EB24B770FB5}"/>
            </ac:spMkLst>
          </pc:spChg>
          <pc:spChg chg="mod">
            <ac:chgData name="Chuck Tomasi" userId="79514c44-a18e-4aaa-84b1-18f74099d6b1" providerId="ADAL" clId="{4676737B-8D97-C040-9B66-657978748C7E}" dt="2023-11-09T16:36:00.696" v="645" actId="207"/>
            <ac:spMkLst>
              <pc:docMk/>
              <pc:sldMasterMk cId="2317532505" sldId="2147483672"/>
              <pc:sldLayoutMk cId="429722062" sldId="2147483711"/>
              <ac:spMk id="9" creationId="{EF957A27-F094-3A4B-4C8D-A94A766F2B3E}"/>
            </ac:spMkLst>
          </pc:spChg>
          <pc:spChg chg="mod">
            <ac:chgData name="Chuck Tomasi" userId="79514c44-a18e-4aaa-84b1-18f74099d6b1" providerId="ADAL" clId="{4676737B-8D97-C040-9B66-657978748C7E}" dt="2023-11-09T16:36:00.696" v="645" actId="207"/>
            <ac:spMkLst>
              <pc:docMk/>
              <pc:sldMasterMk cId="2317532505" sldId="2147483672"/>
              <pc:sldLayoutMk cId="429722062" sldId="2147483711"/>
              <ac:spMk id="10" creationId="{4EFB3766-1A1D-B454-A1B4-552087C6BDE7}"/>
            </ac:spMkLst>
          </pc:spChg>
          <pc:spChg chg="mod">
            <ac:chgData name="Chuck Tomasi" userId="79514c44-a18e-4aaa-84b1-18f74099d6b1" providerId="ADAL" clId="{4676737B-8D97-C040-9B66-657978748C7E}" dt="2023-11-09T16:36:00.696" v="645" actId="207"/>
            <ac:spMkLst>
              <pc:docMk/>
              <pc:sldMasterMk cId="2317532505" sldId="2147483672"/>
              <pc:sldLayoutMk cId="429722062" sldId="2147483711"/>
              <ac:spMk id="11" creationId="{A903A2A1-78AB-B512-2DA3-03BDAAEE2F15}"/>
            </ac:spMkLst>
          </pc:spChg>
          <pc:spChg chg="mod">
            <ac:chgData name="Chuck Tomasi" userId="79514c44-a18e-4aaa-84b1-18f74099d6b1" providerId="ADAL" clId="{4676737B-8D97-C040-9B66-657978748C7E}" dt="2023-11-09T16:36:00.696" v="645" actId="207"/>
            <ac:spMkLst>
              <pc:docMk/>
              <pc:sldMasterMk cId="2317532505" sldId="2147483672"/>
              <pc:sldLayoutMk cId="429722062" sldId="2147483711"/>
              <ac:spMk id="12" creationId="{C779B2C3-5B74-AB32-6C86-D4BAAAA85AA7}"/>
            </ac:spMkLst>
          </pc:spChg>
          <pc:spChg chg="mod">
            <ac:chgData name="Chuck Tomasi" userId="79514c44-a18e-4aaa-84b1-18f74099d6b1" providerId="ADAL" clId="{4676737B-8D97-C040-9B66-657978748C7E}" dt="2023-11-09T16:36:00.696" v="645" actId="207"/>
            <ac:spMkLst>
              <pc:docMk/>
              <pc:sldMasterMk cId="2317532505" sldId="2147483672"/>
              <pc:sldLayoutMk cId="429722062" sldId="2147483711"/>
              <ac:spMk id="13" creationId="{619BB2EE-C329-A90E-8F55-6C1166AA2841}"/>
            </ac:spMkLst>
          </pc:spChg>
          <pc:spChg chg="mod">
            <ac:chgData name="Chuck Tomasi" userId="79514c44-a18e-4aaa-84b1-18f74099d6b1" providerId="ADAL" clId="{4676737B-8D97-C040-9B66-657978748C7E}" dt="2023-11-09T16:35:56.999" v="644" actId="207"/>
            <ac:spMkLst>
              <pc:docMk/>
              <pc:sldMasterMk cId="2317532505" sldId="2147483672"/>
              <pc:sldLayoutMk cId="429722062" sldId="2147483711"/>
              <ac:spMk id="15" creationId="{12A875C3-8833-295C-96D1-3AB5404326FD}"/>
            </ac:spMkLst>
          </pc:spChg>
          <pc:spChg chg="del">
            <ac:chgData name="Chuck Tomasi" userId="79514c44-a18e-4aaa-84b1-18f74099d6b1" providerId="ADAL" clId="{4676737B-8D97-C040-9B66-657978748C7E}" dt="2023-11-09T19:50:42.442" v="866" actId="478"/>
            <ac:spMkLst>
              <pc:docMk/>
              <pc:sldMasterMk cId="2317532505" sldId="2147483672"/>
              <pc:sldLayoutMk cId="429722062" sldId="2147483711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4676737B-8D97-C040-9B66-657978748C7E}" dt="2023-11-09T16:36:51.555" v="653" actId="207"/>
            <ac:spMkLst>
              <pc:docMk/>
              <pc:sldMasterMk cId="2317532505" sldId="2147483672"/>
              <pc:sldLayoutMk cId="429722062" sldId="2147483711"/>
              <ac:spMk id="18" creationId="{BB39EE84-B579-3FC1-DDD9-2E0D873F78A1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71" creationId="{7FE48079-E773-FF81-4C8F-17457D5155FB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72" creationId="{D560CCFA-DF72-5F60-C3AF-7D31808E6590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73" creationId="{EED04AF0-3506-A693-CB44-D7CD2B517068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74" creationId="{1E02AAB0-5DCB-9F99-7FEB-9F22AB8787E7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75" creationId="{52E900EB-9547-6B13-D019-A3F5FB50C568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76" creationId="{57BA70DA-2678-58D9-0E64-59064D300FD6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77" creationId="{1006931B-2C02-3B94-AAFD-50F6487E0EFD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78" creationId="{6D437F35-A7A3-8F91-32D6-CB337A5018DE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79" creationId="{6ECB74A1-4621-B25F-FFCD-E15DC5E4A5CE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80" creationId="{B7452F88-1B2D-8699-8C10-CEE4D736B619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81" creationId="{68B76789-9576-2489-EB18-46D5F2E31B60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82" creationId="{D0AAF35C-0CD1-B6D7-FEB5-EACC267CF74D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83" creationId="{900E2184-D351-7B03-609F-C2A3D5531FD7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84" creationId="{121104B5-7592-16A8-E223-0164C0A33E9D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85" creationId="{D8E1B3E6-B686-2CE2-11AD-B141911A3B1A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86" creationId="{BA7F9460-AE92-7525-D504-513917DF63A5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87" creationId="{13625587-1421-6C3B-34C1-5B77EE0F88BA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88" creationId="{F62A2ABC-E470-E998-BB0E-B697489E609A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89" creationId="{4292CB02-8654-DC90-8D38-8A59A55F2608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90" creationId="{68875818-882F-501C-4065-6BE678A8F852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91" creationId="{1478074B-F2DA-5835-4329-DC45DBBCA992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92" creationId="{9586F08F-9C31-5396-A901-02B50531D7E9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93" creationId="{18902F79-7BA8-012E-050E-7AFBA4D928D4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94" creationId="{6BB1CAD1-2AFF-CDA6-9E0B-D3E1C3F525D0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95" creationId="{76EAFA58-EE01-70DB-B4F5-1A47C521238F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96" creationId="{79E48BDB-5929-9E33-881C-C1A8A5E746C5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97" creationId="{2D329E49-94C3-EA11-65E2-411FE7887A82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98" creationId="{97DA57BB-EF39-FB2D-3AF5-AB93EB9972B6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99" creationId="{15EC50F6-6E34-D186-1C09-F3E42B5EF49A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100" creationId="{2F7E1B55-7FEF-0027-5B40-FABBCC348369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101" creationId="{09BA4E68-89A0-CCAE-0FA8-B3FE68B18DBC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102" creationId="{14A2BBCF-8E6B-C457-986A-ECDEB6AABE42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103" creationId="{FDFC7E89-24BF-FD71-0512-3CB1CCA7E116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104" creationId="{CD14CE6F-AAED-0476-842F-AC9FA649D6B6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105" creationId="{C091306D-17BB-1368-C5B6-4693E89E301B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106" creationId="{FF37B34B-0EA2-3DED-D8C0-59E223959F19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107" creationId="{0A95B3AA-F6A6-CA3E-386D-DFEF36300AD6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108" creationId="{2333EA09-D2FE-B357-45B5-4A0DDAA2CB8A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109" creationId="{3CE6B49E-686D-BB5A-033A-73E94FD55583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110" creationId="{B0960C58-83C6-E42E-BE98-F1E87233C561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111" creationId="{7A98E09D-FE71-C247-9F97-061EF154DC76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112" creationId="{B8706C4C-4E9A-E2B9-CDB6-6BD47A8FE9A7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113" creationId="{D172F8CA-C049-DDE5-1A10-2B84C752E6C2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114" creationId="{C387DEB2-2061-EE9B-0163-9E2556901729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115" creationId="{DE400B57-9DD0-1893-BDBF-FD28A413C416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116" creationId="{CC0BD948-6056-750D-4F2A-AE51E6C6856F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117" creationId="{22100954-6916-7564-B781-FFEEA26749E9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118" creationId="{CA7E63E1-7519-6B20-5FD0-91A8F8507914}"/>
            </ac:spMkLst>
          </pc:spChg>
          <pc:spChg chg="mod">
            <ac:chgData name="Chuck Tomasi" userId="79514c44-a18e-4aaa-84b1-18f74099d6b1" providerId="ADAL" clId="{4676737B-8D97-C040-9B66-657978748C7E}" dt="2023-11-09T17:25:55.211" v="709"/>
            <ac:spMkLst>
              <pc:docMk/>
              <pc:sldMasterMk cId="2317532505" sldId="2147483672"/>
              <pc:sldLayoutMk cId="429722062" sldId="2147483711"/>
              <ac:spMk id="119" creationId="{957CB3CD-E909-9E23-F228-58414B4FCF1C}"/>
            </ac:spMkLst>
          </pc:spChg>
          <pc:spChg chg="add mod">
            <ac:chgData name="Chuck Tomasi" userId="79514c44-a18e-4aaa-84b1-18f74099d6b1" providerId="ADAL" clId="{4676737B-8D97-C040-9B66-657978748C7E}" dt="2023-11-09T17:29:26.497" v="773" actId="167"/>
            <ac:spMkLst>
              <pc:docMk/>
              <pc:sldMasterMk cId="2317532505" sldId="2147483672"/>
              <pc:sldLayoutMk cId="429722062" sldId="2147483711"/>
              <ac:spMk id="120" creationId="{404F30F6-BC62-7930-7736-A6DD6658A01D}"/>
            </ac:spMkLst>
          </pc:spChg>
          <pc:grpChg chg="del">
            <ac:chgData name="Chuck Tomasi" userId="79514c44-a18e-4aaa-84b1-18f74099d6b1" providerId="ADAL" clId="{4676737B-8D97-C040-9B66-657978748C7E}" dt="2023-11-09T17:32:39.789" v="813" actId="478"/>
            <ac:grpSpMkLst>
              <pc:docMk/>
              <pc:sldMasterMk cId="2317532505" sldId="2147483672"/>
              <pc:sldLayoutMk cId="429722062" sldId="2147483711"/>
              <ac:grpSpMk id="19" creationId="{F2B3A77C-2D3E-A703-5A2D-AD8EF1933394}"/>
            </ac:grpSpMkLst>
          </pc:grpChg>
          <pc:grpChg chg="add mod">
            <ac:chgData name="Chuck Tomasi" userId="79514c44-a18e-4aaa-84b1-18f74099d6b1" providerId="ADAL" clId="{4676737B-8D97-C040-9B66-657978748C7E}" dt="2023-11-09T19:55:44.438" v="906" actId="1076"/>
            <ac:grpSpMkLst>
              <pc:docMk/>
              <pc:sldMasterMk cId="2317532505" sldId="2147483672"/>
              <pc:sldLayoutMk cId="429722062" sldId="2147483711"/>
              <ac:grpSpMk id="70" creationId="{55478ACE-5643-B847-1C1C-B7F834949144}"/>
            </ac:grpSpMkLst>
          </pc:grpChg>
          <pc:graphicFrameChg chg="del">
            <ac:chgData name="Chuck Tomasi" userId="79514c44-a18e-4aaa-84b1-18f74099d6b1" providerId="ADAL" clId="{4676737B-8D97-C040-9B66-657978748C7E}" dt="2023-11-09T19:50:42.442" v="866" actId="478"/>
            <ac:graphicFrameMkLst>
              <pc:docMk/>
              <pc:sldMasterMk cId="2317532505" sldId="2147483672"/>
              <pc:sldLayoutMk cId="429722062" sldId="2147483711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4676737B-8D97-C040-9B66-657978748C7E}" dt="2023-11-09T19:50:42.859" v="867"/>
            <ac:graphicFrameMkLst>
              <pc:docMk/>
              <pc:sldMasterMk cId="2317532505" sldId="2147483672"/>
              <pc:sldLayoutMk cId="429722062" sldId="2147483711"/>
              <ac:graphicFrameMk id="19" creationId="{7636EFC6-19C8-AC6C-8991-6CB2D089549E}"/>
            </ac:graphicFrameMkLst>
          </pc:graphicFrameChg>
          <pc:picChg chg="del">
            <ac:chgData name="Chuck Tomasi" userId="79514c44-a18e-4aaa-84b1-18f74099d6b1" providerId="ADAL" clId="{4676737B-8D97-C040-9B66-657978748C7E}" dt="2023-11-09T17:29:25.447" v="771" actId="478"/>
            <ac:picMkLst>
              <pc:docMk/>
              <pc:sldMasterMk cId="2317532505" sldId="2147483672"/>
              <pc:sldLayoutMk cId="429722062" sldId="2147483711"/>
              <ac:picMk id="60" creationId="{F8E10197-E708-D13E-3ACE-DD63C6664241}"/>
            </ac:picMkLst>
          </pc:picChg>
          <pc:picChg chg="add mod">
            <ac:chgData name="Chuck Tomasi" userId="79514c44-a18e-4aaa-84b1-18f74099d6b1" providerId="ADAL" clId="{4676737B-8D97-C040-9B66-657978748C7E}" dt="2023-11-09T17:29:26.497" v="773" actId="167"/>
            <ac:picMkLst>
              <pc:docMk/>
              <pc:sldMasterMk cId="2317532505" sldId="2147483672"/>
              <pc:sldLayoutMk cId="429722062" sldId="2147483711"/>
              <ac:picMk id="121" creationId="{827E7C76-F6DD-E5E8-EBA4-B64CCDEA18C3}"/>
            </ac:picMkLst>
          </pc:picChg>
        </pc:sldLayoutChg>
        <pc:sldLayoutChg chg="addSp delSp modSp mod">
          <pc:chgData name="Chuck Tomasi" userId="79514c44-a18e-4aaa-84b1-18f74099d6b1" providerId="ADAL" clId="{4676737B-8D97-C040-9B66-657978748C7E}" dt="2023-11-09T19:56:03.317" v="909" actId="1076"/>
          <pc:sldLayoutMkLst>
            <pc:docMk/>
            <pc:sldMasterMk cId="2317532505" sldId="2147483672"/>
            <pc:sldLayoutMk cId="438175825" sldId="2147483712"/>
          </pc:sldLayoutMkLst>
          <pc:spChg chg="add mod">
            <ac:chgData name="Chuck Tomasi" userId="79514c44-a18e-4aaa-84b1-18f74099d6b1" providerId="ADAL" clId="{4676737B-8D97-C040-9B66-657978748C7E}" dt="2023-11-09T19:50:51.337" v="870"/>
            <ac:spMkLst>
              <pc:docMk/>
              <pc:sldMasterMk cId="2317532505" sldId="2147483672"/>
              <pc:sldLayoutMk cId="438175825" sldId="2147483712"/>
              <ac:spMk id="2" creationId="{917C847F-7BC6-3507-3748-EB7AB15AF371}"/>
            </ac:spMkLst>
          </pc:spChg>
          <pc:spChg chg="del">
            <ac:chgData name="Chuck Tomasi" userId="79514c44-a18e-4aaa-84b1-18f74099d6b1" providerId="ADAL" clId="{4676737B-8D97-C040-9B66-657978748C7E}" dt="2023-11-09T17:30:09.499" v="779" actId="478"/>
            <ac:spMkLst>
              <pc:docMk/>
              <pc:sldMasterMk cId="2317532505" sldId="2147483672"/>
              <pc:sldLayoutMk cId="438175825" sldId="2147483712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4676737B-8D97-C040-9B66-657978748C7E}" dt="2023-11-09T16:36:20.466" v="648" actId="207"/>
            <ac:spMkLst>
              <pc:docMk/>
              <pc:sldMasterMk cId="2317532505" sldId="2147483672"/>
              <pc:sldLayoutMk cId="438175825" sldId="2147483712"/>
              <ac:spMk id="4" creationId="{4D89ADA0-5C50-AED7-033C-DB9E63DE9A83}"/>
            </ac:spMkLst>
          </pc:spChg>
          <pc:spChg chg="mod">
            <ac:chgData name="Chuck Tomasi" userId="79514c44-a18e-4aaa-84b1-18f74099d6b1" providerId="ADAL" clId="{4676737B-8D97-C040-9B66-657978748C7E}" dt="2023-11-09T16:36:20.466" v="648" actId="207"/>
            <ac:spMkLst>
              <pc:docMk/>
              <pc:sldMasterMk cId="2317532505" sldId="2147483672"/>
              <pc:sldLayoutMk cId="438175825" sldId="2147483712"/>
              <ac:spMk id="5" creationId="{D2532A04-FF07-9C13-1CD2-AB7314D3BA7B}"/>
            </ac:spMkLst>
          </pc:spChg>
          <pc:spChg chg="mod">
            <ac:chgData name="Chuck Tomasi" userId="79514c44-a18e-4aaa-84b1-18f74099d6b1" providerId="ADAL" clId="{4676737B-8D97-C040-9B66-657978748C7E}" dt="2023-11-09T16:36:20.466" v="648" actId="207"/>
            <ac:spMkLst>
              <pc:docMk/>
              <pc:sldMasterMk cId="2317532505" sldId="2147483672"/>
              <pc:sldLayoutMk cId="438175825" sldId="2147483712"/>
              <ac:spMk id="6" creationId="{7346B52D-CDBF-8B5F-76D9-622D1A3DDBDD}"/>
            </ac:spMkLst>
          </pc:spChg>
          <pc:spChg chg="mod">
            <ac:chgData name="Chuck Tomasi" userId="79514c44-a18e-4aaa-84b1-18f74099d6b1" providerId="ADAL" clId="{4676737B-8D97-C040-9B66-657978748C7E}" dt="2023-11-09T16:36:20.466" v="648" actId="207"/>
            <ac:spMkLst>
              <pc:docMk/>
              <pc:sldMasterMk cId="2317532505" sldId="2147483672"/>
              <pc:sldLayoutMk cId="438175825" sldId="2147483712"/>
              <ac:spMk id="7" creationId="{FF1CA923-77ED-7C19-E664-8766CA4E06C1}"/>
            </ac:spMkLst>
          </pc:spChg>
          <pc:spChg chg="mod">
            <ac:chgData name="Chuck Tomasi" userId="79514c44-a18e-4aaa-84b1-18f74099d6b1" providerId="ADAL" clId="{4676737B-8D97-C040-9B66-657978748C7E}" dt="2023-11-09T16:36:20.466" v="648" actId="207"/>
            <ac:spMkLst>
              <pc:docMk/>
              <pc:sldMasterMk cId="2317532505" sldId="2147483672"/>
              <pc:sldLayoutMk cId="438175825" sldId="2147483712"/>
              <ac:spMk id="8" creationId="{5E2F3B9B-2DCA-5847-B5D2-C5B7E8C1879E}"/>
            </ac:spMkLst>
          </pc:spChg>
          <pc:spChg chg="mod">
            <ac:chgData name="Chuck Tomasi" userId="79514c44-a18e-4aaa-84b1-18f74099d6b1" providerId="ADAL" clId="{4676737B-8D97-C040-9B66-657978748C7E}" dt="2023-11-09T16:36:20.466" v="648" actId="207"/>
            <ac:spMkLst>
              <pc:docMk/>
              <pc:sldMasterMk cId="2317532505" sldId="2147483672"/>
              <pc:sldLayoutMk cId="438175825" sldId="2147483712"/>
              <ac:spMk id="9" creationId="{F5F93284-0B33-1E2E-F7A4-42CF075AEF6B}"/>
            </ac:spMkLst>
          </pc:spChg>
          <pc:spChg chg="mod">
            <ac:chgData name="Chuck Tomasi" userId="79514c44-a18e-4aaa-84b1-18f74099d6b1" providerId="ADAL" clId="{4676737B-8D97-C040-9B66-657978748C7E}" dt="2023-11-09T16:36:20.466" v="648" actId="207"/>
            <ac:spMkLst>
              <pc:docMk/>
              <pc:sldMasterMk cId="2317532505" sldId="2147483672"/>
              <pc:sldLayoutMk cId="438175825" sldId="2147483712"/>
              <ac:spMk id="10" creationId="{7CC99785-BB58-A713-33F8-A8BADB2726A1}"/>
            </ac:spMkLst>
          </pc:spChg>
          <pc:spChg chg="mod">
            <ac:chgData name="Chuck Tomasi" userId="79514c44-a18e-4aaa-84b1-18f74099d6b1" providerId="ADAL" clId="{4676737B-8D97-C040-9B66-657978748C7E}" dt="2023-11-09T16:36:20.466" v="648" actId="207"/>
            <ac:spMkLst>
              <pc:docMk/>
              <pc:sldMasterMk cId="2317532505" sldId="2147483672"/>
              <pc:sldLayoutMk cId="438175825" sldId="2147483712"/>
              <ac:spMk id="11" creationId="{3E1CB930-968F-0B50-6C2F-467FDEF16665}"/>
            </ac:spMkLst>
          </pc:spChg>
          <pc:spChg chg="mod">
            <ac:chgData name="Chuck Tomasi" userId="79514c44-a18e-4aaa-84b1-18f74099d6b1" providerId="ADAL" clId="{4676737B-8D97-C040-9B66-657978748C7E}" dt="2023-11-09T16:36:20.466" v="648" actId="207"/>
            <ac:spMkLst>
              <pc:docMk/>
              <pc:sldMasterMk cId="2317532505" sldId="2147483672"/>
              <pc:sldLayoutMk cId="438175825" sldId="2147483712"/>
              <ac:spMk id="12" creationId="{C3AE9527-9C4A-C53F-BFA9-A3D526FF8B17}"/>
            </ac:spMkLst>
          </pc:spChg>
          <pc:spChg chg="mod">
            <ac:chgData name="Chuck Tomasi" userId="79514c44-a18e-4aaa-84b1-18f74099d6b1" providerId="ADAL" clId="{4676737B-8D97-C040-9B66-657978748C7E}" dt="2023-11-09T16:36:39.986" v="651" actId="207"/>
            <ac:spMkLst>
              <pc:docMk/>
              <pc:sldMasterMk cId="2317532505" sldId="2147483672"/>
              <pc:sldLayoutMk cId="438175825" sldId="2147483712"/>
              <ac:spMk id="14" creationId="{D4617A76-8A21-D25D-4178-A052ED9F9E24}"/>
            </ac:spMkLst>
          </pc:spChg>
          <pc:spChg chg="mod">
            <ac:chgData name="Chuck Tomasi" userId="79514c44-a18e-4aaa-84b1-18f74099d6b1" providerId="ADAL" clId="{4676737B-8D97-C040-9B66-657978748C7E}" dt="2023-11-09T16:36:20.466" v="648" actId="207"/>
            <ac:spMkLst>
              <pc:docMk/>
              <pc:sldMasterMk cId="2317532505" sldId="2147483672"/>
              <pc:sldLayoutMk cId="438175825" sldId="2147483712"/>
              <ac:spMk id="15" creationId="{6026BA98-F7FF-2748-49C1-0DE763F31439}"/>
            </ac:spMkLst>
          </pc:spChg>
          <pc:spChg chg="del">
            <ac:chgData name="Chuck Tomasi" userId="79514c44-a18e-4aaa-84b1-18f74099d6b1" providerId="ADAL" clId="{4676737B-8D97-C040-9B66-657978748C7E}" dt="2023-11-09T19:50:50.997" v="869" actId="478"/>
            <ac:spMkLst>
              <pc:docMk/>
              <pc:sldMasterMk cId="2317532505" sldId="2147483672"/>
              <pc:sldLayoutMk cId="438175825" sldId="2147483712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4676737B-8D97-C040-9B66-657978748C7E}" dt="2023-11-09T16:36:20.466" v="648" actId="207"/>
            <ac:spMkLst>
              <pc:docMk/>
              <pc:sldMasterMk cId="2317532505" sldId="2147483672"/>
              <pc:sldLayoutMk cId="438175825" sldId="2147483712"/>
              <ac:spMk id="18" creationId="{E4C181DB-2C6A-28BB-2D3B-9F2EE2B44231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64" creationId="{18C3C76B-389E-9627-01AA-1148213D1E90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65" creationId="{290F36E7-7AEE-C7A3-F486-EA29AA07D3EC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66" creationId="{39D8798B-60A5-0F98-353A-3194E1922E11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67" creationId="{86B36BC7-491F-B112-BE0A-205AE2B9F9FA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68" creationId="{B23F1C9B-95F7-B812-6DF5-2447111B3B02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69" creationId="{1725FFE8-1F20-436E-82C4-C42CEB34501D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70" creationId="{CE604D6C-DEA4-E299-3F3A-80BDB2F89ECC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71" creationId="{38D09607-63AA-027D-9C64-E214D8F5B060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72" creationId="{51DB43EF-FF07-923A-92CF-BD0A3387C3CA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73" creationId="{2AFB4E1B-846F-BE96-183B-9B5EE85AF85E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74" creationId="{0DC16815-5781-957A-856B-904072A25392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75" creationId="{98262A55-9187-3587-A212-84064FDCA657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76" creationId="{6C3FA4BF-3889-15B3-84F8-5B247C840A3D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77" creationId="{F24C2790-3CC0-C7F6-BE47-17335DF5A8DC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78" creationId="{34714C0A-C313-C745-45E3-BFAB92B0EC4C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79" creationId="{BDEF5537-3D52-9F4C-E8E3-E49876F28682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80" creationId="{97CFBA58-FC0C-6F92-0975-0D1818E0ADC1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81" creationId="{2B7486C8-5946-3811-5D4C-09BF804B5917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82" creationId="{3D0A06FB-AB70-624D-45B9-9037767C4279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83" creationId="{3A20CF66-9B2D-BB40-A51F-51D6005770F9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84" creationId="{0C1D2BF4-7720-38B8-FDE0-475642CAE5C3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85" creationId="{E23B4FED-E06C-BCDF-8E06-59DD1E7A4CC4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86" creationId="{0DF510DF-215C-2558-78B4-2E2B4245A286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87" creationId="{70FD78D5-665B-E3F0-17A3-0F655E6EF5E4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88" creationId="{CF440DF8-A568-7D3C-17D1-76B0AA9D4227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89" creationId="{72DAB000-18E5-EDD8-BD23-E26A8772C7EF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90" creationId="{648027A3-4902-6E73-0F8C-4D0839060393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91" creationId="{E24B7BB9-65CB-B095-81C9-6FB9D87CDA96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92" creationId="{CBF956E0-93E1-F345-AD1C-1B7748ABFA41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93" creationId="{D32F671A-AC65-9710-530B-0A9BE9684390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94" creationId="{8B1C0FB7-75A0-3DE5-AD1E-9673C923071A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95" creationId="{486E64F0-F070-F1E0-129B-45984E960BAB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96" creationId="{A6EEEE9C-5D6D-F2F8-654C-8F82D5851F0E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97" creationId="{13AFAFBC-EA3A-7934-81E1-A111A3B426C6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98" creationId="{E313AC85-DD6A-1A10-2765-E93D1F884CED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99" creationId="{70161781-FD1A-4F15-BC4A-7230599868B2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100" creationId="{9C75C750-3A7C-C6E0-3EAE-A4EFBA750AA3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101" creationId="{093A631B-44B2-7746-A4FB-DCF7CB479A30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102" creationId="{91DB40AB-1A04-AA0D-67E6-85866AE09021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103" creationId="{B5F3F863-1394-4DEA-9C24-86251502B1C9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104" creationId="{1D486F8C-6A79-F565-C6EB-6A283A71F577}"/>
            </ac:spMkLst>
          </pc:spChg>
          <pc:spChg chg="mod">
            <ac:chgData name="Chuck Tomasi" userId="79514c44-a18e-4aaa-84b1-18f74099d6b1" providerId="ADAL" clId="{4676737B-8D97-C040-9B66-657978748C7E}" dt="2023-11-09T17:26:02.980" v="711"/>
            <ac:spMkLst>
              <pc:docMk/>
              <pc:sldMasterMk cId="2317532505" sldId="2147483672"/>
              <pc:sldLayoutMk cId="438175825" sldId="2147483712"/>
              <ac:spMk id="105" creationId="{0939BC9A-2EFA-4D60-7D8A-2BB649F1CF07}"/>
            </ac:spMkLst>
          </pc:spChg>
          <pc:spChg chg="add mod">
            <ac:chgData name="Chuck Tomasi" userId="79514c44-a18e-4aaa-84b1-18f74099d6b1" providerId="ADAL" clId="{4676737B-8D97-C040-9B66-657978748C7E}" dt="2023-11-09T17:30:10.973" v="781" actId="167"/>
            <ac:spMkLst>
              <pc:docMk/>
              <pc:sldMasterMk cId="2317532505" sldId="2147483672"/>
              <pc:sldLayoutMk cId="438175825" sldId="2147483712"/>
              <ac:spMk id="106" creationId="{309897FA-5ECF-AC1B-2C96-C2D26209AD45}"/>
            </ac:spMkLst>
          </pc:spChg>
          <pc:grpChg chg="del">
            <ac:chgData name="Chuck Tomasi" userId="79514c44-a18e-4aaa-84b1-18f74099d6b1" providerId="ADAL" clId="{4676737B-8D97-C040-9B66-657978748C7E}" dt="2023-11-09T17:32:37.036" v="812" actId="478"/>
            <ac:grpSpMkLst>
              <pc:docMk/>
              <pc:sldMasterMk cId="2317532505" sldId="2147483672"/>
              <pc:sldLayoutMk cId="438175825" sldId="2147483712"/>
              <ac:grpSpMk id="19" creationId="{506350FD-910D-4CFC-602B-6A929C9278F4}"/>
            </ac:grpSpMkLst>
          </pc:grpChg>
          <pc:grpChg chg="add mod">
            <ac:chgData name="Chuck Tomasi" userId="79514c44-a18e-4aaa-84b1-18f74099d6b1" providerId="ADAL" clId="{4676737B-8D97-C040-9B66-657978748C7E}" dt="2023-11-09T19:56:03.317" v="909" actId="1076"/>
            <ac:grpSpMkLst>
              <pc:docMk/>
              <pc:sldMasterMk cId="2317532505" sldId="2147483672"/>
              <pc:sldLayoutMk cId="438175825" sldId="2147483712"/>
              <ac:grpSpMk id="63" creationId="{B71F04EF-DB27-3349-DF78-375F16D72D14}"/>
            </ac:grpSpMkLst>
          </pc:grpChg>
          <pc:graphicFrameChg chg="del">
            <ac:chgData name="Chuck Tomasi" userId="79514c44-a18e-4aaa-84b1-18f74099d6b1" providerId="ADAL" clId="{4676737B-8D97-C040-9B66-657978748C7E}" dt="2023-11-09T19:50:50.997" v="869" actId="478"/>
            <ac:graphicFrameMkLst>
              <pc:docMk/>
              <pc:sldMasterMk cId="2317532505" sldId="2147483672"/>
              <pc:sldLayoutMk cId="438175825" sldId="2147483712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4676737B-8D97-C040-9B66-657978748C7E}" dt="2023-11-09T19:50:51.337" v="870"/>
            <ac:graphicFrameMkLst>
              <pc:docMk/>
              <pc:sldMasterMk cId="2317532505" sldId="2147483672"/>
              <pc:sldLayoutMk cId="438175825" sldId="2147483712"/>
              <ac:graphicFrameMk id="19" creationId="{7011E4E7-CAA7-6E48-803E-D52268A2EEE7}"/>
            </ac:graphicFrameMkLst>
          </pc:graphicFrameChg>
          <pc:picChg chg="del">
            <ac:chgData name="Chuck Tomasi" userId="79514c44-a18e-4aaa-84b1-18f74099d6b1" providerId="ADAL" clId="{4676737B-8D97-C040-9B66-657978748C7E}" dt="2023-11-09T17:30:09.499" v="779" actId="478"/>
            <ac:picMkLst>
              <pc:docMk/>
              <pc:sldMasterMk cId="2317532505" sldId="2147483672"/>
              <pc:sldLayoutMk cId="438175825" sldId="2147483712"/>
              <ac:picMk id="60" creationId="{F8E10197-E708-D13E-3ACE-DD63C6664241}"/>
            </ac:picMkLst>
          </pc:picChg>
          <pc:picChg chg="add mod">
            <ac:chgData name="Chuck Tomasi" userId="79514c44-a18e-4aaa-84b1-18f74099d6b1" providerId="ADAL" clId="{4676737B-8D97-C040-9B66-657978748C7E}" dt="2023-11-09T17:30:10.973" v="781" actId="167"/>
            <ac:picMkLst>
              <pc:docMk/>
              <pc:sldMasterMk cId="2317532505" sldId="2147483672"/>
              <pc:sldLayoutMk cId="438175825" sldId="2147483712"/>
              <ac:picMk id="107" creationId="{AF8E3937-03EC-1D90-8CB5-DEB5AB093987}"/>
            </ac:picMkLst>
          </pc:picChg>
        </pc:sldLayoutChg>
      </pc:sldMasterChg>
    </pc:docChg>
  </pc:docChgLst>
  <pc:docChgLst>
    <pc:chgData name="Chuck Tomasi" userId="79514c44-a18e-4aaa-84b1-18f74099d6b1" providerId="ADAL" clId="{58AE0B4F-B8D5-1444-8FE3-936143F494B7}"/>
    <pc:docChg chg="custSel modSld">
      <pc:chgData name="Chuck Tomasi" userId="79514c44-a18e-4aaa-84b1-18f74099d6b1" providerId="ADAL" clId="{58AE0B4F-B8D5-1444-8FE3-936143F494B7}" dt="2023-09-19T16:42:39.524" v="65" actId="18131"/>
      <pc:docMkLst>
        <pc:docMk/>
      </pc:docMkLst>
      <pc:sldChg chg="addSp delSp modSp mod">
        <pc:chgData name="Chuck Tomasi" userId="79514c44-a18e-4aaa-84b1-18f74099d6b1" providerId="ADAL" clId="{58AE0B4F-B8D5-1444-8FE3-936143F494B7}" dt="2023-09-19T16:42:39.524" v="65" actId="18131"/>
        <pc:sldMkLst>
          <pc:docMk/>
          <pc:sldMk cId="2146821201" sldId="680"/>
        </pc:sldMkLst>
        <pc:spChg chg="mod">
          <ac:chgData name="Chuck Tomasi" userId="79514c44-a18e-4aaa-84b1-18f74099d6b1" providerId="ADAL" clId="{58AE0B4F-B8D5-1444-8FE3-936143F494B7}" dt="2023-09-19T02:16:10.385" v="57" actId="14861"/>
          <ac:spMkLst>
            <pc:docMk/>
            <pc:sldMk cId="2146821201" sldId="680"/>
            <ac:spMk id="3" creationId="{22B801A9-8DA5-0041-0EC3-2DE8D90FD582}"/>
          </ac:spMkLst>
        </pc:spChg>
        <pc:spChg chg="mod">
          <ac:chgData name="Chuck Tomasi" userId="79514c44-a18e-4aaa-84b1-18f74099d6b1" providerId="ADAL" clId="{58AE0B4F-B8D5-1444-8FE3-936143F494B7}" dt="2023-09-19T02:16:10.385" v="57" actId="14861"/>
          <ac:spMkLst>
            <pc:docMk/>
            <pc:sldMk cId="2146821201" sldId="680"/>
            <ac:spMk id="4" creationId="{B91ED905-4FD0-0AE9-397D-A409854B2058}"/>
          </ac:spMkLst>
        </pc:spChg>
        <pc:spChg chg="mod">
          <ac:chgData name="Chuck Tomasi" userId="79514c44-a18e-4aaa-84b1-18f74099d6b1" providerId="ADAL" clId="{58AE0B4F-B8D5-1444-8FE3-936143F494B7}" dt="2023-09-19T02:16:10.385" v="57" actId="14861"/>
          <ac:spMkLst>
            <pc:docMk/>
            <pc:sldMk cId="2146821201" sldId="680"/>
            <ac:spMk id="5" creationId="{1B24A09D-DD5F-F733-FF33-4B214FE282EE}"/>
          </ac:spMkLst>
        </pc:spChg>
        <pc:spChg chg="del">
          <ac:chgData name="Chuck Tomasi" userId="79514c44-a18e-4aaa-84b1-18f74099d6b1" providerId="ADAL" clId="{58AE0B4F-B8D5-1444-8FE3-936143F494B7}" dt="2023-09-19T02:14:14.972" v="0" actId="478"/>
          <ac:spMkLst>
            <pc:docMk/>
            <pc:sldMk cId="2146821201" sldId="680"/>
            <ac:spMk id="6" creationId="{8989CE3A-7549-D209-1D3B-314561495A68}"/>
          </ac:spMkLst>
        </pc:spChg>
        <pc:spChg chg="del">
          <ac:chgData name="Chuck Tomasi" userId="79514c44-a18e-4aaa-84b1-18f74099d6b1" providerId="ADAL" clId="{58AE0B4F-B8D5-1444-8FE3-936143F494B7}" dt="2023-09-19T02:14:14.972" v="0" actId="478"/>
          <ac:spMkLst>
            <pc:docMk/>
            <pc:sldMk cId="2146821201" sldId="680"/>
            <ac:spMk id="7" creationId="{F96749EC-DB98-3710-EC69-A59D304A8258}"/>
          </ac:spMkLst>
        </pc:spChg>
        <pc:spChg chg="del mod">
          <ac:chgData name="Chuck Tomasi" userId="79514c44-a18e-4aaa-84b1-18f74099d6b1" providerId="ADAL" clId="{58AE0B4F-B8D5-1444-8FE3-936143F494B7}" dt="2023-09-19T02:14:21.502" v="4"/>
          <ac:spMkLst>
            <pc:docMk/>
            <pc:sldMk cId="2146821201" sldId="680"/>
            <ac:spMk id="8" creationId="{49453094-2687-DB10-8F36-FD7782ADCE75}"/>
          </ac:spMkLst>
        </pc:spChg>
        <pc:picChg chg="add mod modCrop">
          <ac:chgData name="Chuck Tomasi" userId="79514c44-a18e-4aaa-84b1-18f74099d6b1" providerId="ADAL" clId="{58AE0B4F-B8D5-1444-8FE3-936143F494B7}" dt="2023-09-19T16:42:39.524" v="65" actId="18131"/>
          <ac:picMkLst>
            <pc:docMk/>
            <pc:sldMk cId="2146821201" sldId="680"/>
            <ac:picMk id="6" creationId="{C33A383B-F427-F45E-9962-67C6F1A22594}"/>
          </ac:picMkLst>
        </pc:picChg>
        <pc:picChg chg="add del mod modCrop">
          <ac:chgData name="Chuck Tomasi" userId="79514c44-a18e-4aaa-84b1-18f74099d6b1" providerId="ADAL" clId="{58AE0B4F-B8D5-1444-8FE3-936143F494B7}" dt="2023-09-19T16:41:31.609" v="58" actId="478"/>
          <ac:picMkLst>
            <pc:docMk/>
            <pc:sldMk cId="2146821201" sldId="680"/>
            <ac:picMk id="9" creationId="{5AE5724D-E858-F0BB-FCCA-6F3FADC185F4}"/>
          </ac:picMkLst>
        </pc:picChg>
        <pc:picChg chg="del">
          <ac:chgData name="Chuck Tomasi" userId="79514c44-a18e-4aaa-84b1-18f74099d6b1" providerId="ADAL" clId="{58AE0B4F-B8D5-1444-8FE3-936143F494B7}" dt="2023-09-19T02:14:22.347" v="5" actId="478"/>
          <ac:picMkLst>
            <pc:docMk/>
            <pc:sldMk cId="2146821201" sldId="680"/>
            <ac:picMk id="13" creationId="{C73DDF5D-519E-376A-CC63-51522C4F1C87}"/>
          </ac:picMkLst>
        </pc:picChg>
      </pc:sldChg>
    </pc:docChg>
  </pc:docChgLst>
  <pc:docChgLst>
    <pc:chgData name="Chuck Tomasi" userId="79514c44-a18e-4aaa-84b1-18f74099d6b1" providerId="ADAL" clId="{C1051D55-C313-AA43-BC4E-8DCEC3985368}"/>
    <pc:docChg chg="modMainMaster">
      <pc:chgData name="Chuck Tomasi" userId="79514c44-a18e-4aaa-84b1-18f74099d6b1" providerId="ADAL" clId="{C1051D55-C313-AA43-BC4E-8DCEC3985368}" dt="2023-10-17T15:06:32.663" v="5" actId="20577"/>
      <pc:docMkLst>
        <pc:docMk/>
      </pc:docMkLst>
      <pc:sldMasterChg chg="modSldLayout">
        <pc:chgData name="Chuck Tomasi" userId="79514c44-a18e-4aaa-84b1-18f74099d6b1" providerId="ADAL" clId="{C1051D55-C313-AA43-BC4E-8DCEC3985368}" dt="2023-10-17T15:06:32.663" v="5" actId="20577"/>
        <pc:sldMasterMkLst>
          <pc:docMk/>
          <pc:sldMasterMk cId="2317532505" sldId="2147483672"/>
        </pc:sldMasterMkLst>
        <pc:sldLayoutChg chg="modSp mod">
          <pc:chgData name="Chuck Tomasi" userId="79514c44-a18e-4aaa-84b1-18f74099d6b1" providerId="ADAL" clId="{C1051D55-C313-AA43-BC4E-8DCEC3985368}" dt="2023-10-17T15:06:32.663" v="5" actId="20577"/>
          <pc:sldLayoutMkLst>
            <pc:docMk/>
            <pc:sldMasterMk cId="2317532505" sldId="2147483672"/>
            <pc:sldLayoutMk cId="2411766969" sldId="2147483684"/>
          </pc:sldLayoutMkLst>
          <pc:spChg chg="mod">
            <ac:chgData name="Chuck Tomasi" userId="79514c44-a18e-4aaa-84b1-18f74099d6b1" providerId="ADAL" clId="{C1051D55-C313-AA43-BC4E-8DCEC3985368}" dt="2023-10-17T15:06:32.663" v="5" actId="20577"/>
            <ac:spMkLst>
              <pc:docMk/>
              <pc:sldMasterMk cId="2317532505" sldId="2147483672"/>
              <pc:sldLayoutMk cId="2411766969" sldId="2147483684"/>
              <ac:spMk id="17" creationId="{000B42E6-CDBC-01D3-4975-9FC4F7E59C97}"/>
            </ac:spMkLst>
          </pc:spChg>
        </pc:sldLayoutChg>
      </pc:sldMasterChg>
    </pc:docChg>
  </pc:docChgLst>
  <pc:docChgLst>
    <pc:chgData name="Chuck Tomasi" userId="79514c44-a18e-4aaa-84b1-18f74099d6b1" providerId="ADAL" clId="{46103BB5-65B4-9842-B5DB-38C54FE97DF7}"/>
    <pc:docChg chg="undo custSel addSld modSld sldOrd modMainMaster">
      <pc:chgData name="Chuck Tomasi" userId="79514c44-a18e-4aaa-84b1-18f74099d6b1" providerId="ADAL" clId="{46103BB5-65B4-9842-B5DB-38C54FE97DF7}" dt="2023-04-11T18:32:49.582" v="2391" actId="167"/>
      <pc:docMkLst>
        <pc:docMk/>
      </pc:docMkLst>
      <pc:sldChg chg="modSp mod">
        <pc:chgData name="Chuck Tomasi" userId="79514c44-a18e-4aaa-84b1-18f74099d6b1" providerId="ADAL" clId="{46103BB5-65B4-9842-B5DB-38C54FE97DF7}" dt="2023-04-07T23:13:45.159" v="546" actId="20577"/>
        <pc:sldMkLst>
          <pc:docMk/>
          <pc:sldMk cId="3793171532" sldId="257"/>
        </pc:sldMkLst>
        <pc:spChg chg="mod">
          <ac:chgData name="Chuck Tomasi" userId="79514c44-a18e-4aaa-84b1-18f74099d6b1" providerId="ADAL" clId="{46103BB5-65B4-9842-B5DB-38C54FE97DF7}" dt="2023-04-07T23:13:45.159" v="546" actId="20577"/>
          <ac:spMkLst>
            <pc:docMk/>
            <pc:sldMk cId="3793171532" sldId="257"/>
            <ac:spMk id="3" creationId="{4EDCE27B-1AC4-5ACE-1B15-C251D927343D}"/>
          </ac:spMkLst>
        </pc:spChg>
      </pc:sldChg>
      <pc:sldChg chg="modSp mod">
        <pc:chgData name="Chuck Tomasi" userId="79514c44-a18e-4aaa-84b1-18f74099d6b1" providerId="ADAL" clId="{46103BB5-65B4-9842-B5DB-38C54FE97DF7}" dt="2023-04-07T23:13:52.120" v="549" actId="20577"/>
        <pc:sldMkLst>
          <pc:docMk/>
          <pc:sldMk cId="3289362161" sldId="259"/>
        </pc:sldMkLst>
        <pc:spChg chg="mod">
          <ac:chgData name="Chuck Tomasi" userId="79514c44-a18e-4aaa-84b1-18f74099d6b1" providerId="ADAL" clId="{46103BB5-65B4-9842-B5DB-38C54FE97DF7}" dt="2023-04-07T23:13:52.120" v="549" actId="20577"/>
          <ac:spMkLst>
            <pc:docMk/>
            <pc:sldMk cId="3289362161" sldId="259"/>
            <ac:spMk id="2" creationId="{424F105E-F198-A204-D957-3D01FB1443B1}"/>
          </ac:spMkLst>
        </pc:spChg>
      </pc:sldChg>
      <pc:sldChg chg="addSp delSp modSp mod">
        <pc:chgData name="Chuck Tomasi" userId="79514c44-a18e-4aaa-84b1-18f74099d6b1" providerId="ADAL" clId="{46103BB5-65B4-9842-B5DB-38C54FE97DF7}" dt="2023-04-11T18:15:01.028" v="2333"/>
        <pc:sldMkLst>
          <pc:docMk/>
          <pc:sldMk cId="223407508" sldId="296"/>
        </pc:sldMkLst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" creationId="{37D74980-7CDE-7BCC-9402-A60B2838653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3" creationId="{B2339611-28CD-7897-B4F1-E38038C8477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4" creationId="{7677A0BC-3707-76FA-A38E-45B7D09EF98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" creationId="{BDD01AF0-7F77-391A-40DC-511D7CFAD60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5" creationId="{7DE390B2-82C5-910F-1C4F-606504157C2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" creationId="{BF480C19-FC7E-62BB-E578-B1A46C578DD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" creationId="{20C40C55-B85E-00F1-260E-0007A8D617B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6" creationId="{2F9D7EA0-C17A-E0FA-DF4A-29CD53F2C7B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" creationId="{2772A5EF-BC75-F5BD-E1B0-7D7B94D12E1F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7" creationId="{7D4BB3DE-0495-24D6-A7E2-C4E4285B17C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" creationId="{1E5AD11C-D8CF-5C29-4A53-FBFD3C6C2D6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8" creationId="{51964598-88E2-346D-5F7B-ABC01D6AC36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" creationId="{0E639AAA-7880-F9DE-262F-82BFC4768D5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9" creationId="{5CB01CA6-B611-1344-D4DB-B3FCDD92276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0" creationId="{3F196E92-6DBD-BB28-0804-FDA615BC010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0" creationId="{DE57498C-F5C0-EFD6-FEFF-E64D81FC3AA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1" creationId="{53CAB51F-02CB-AF20-A782-73488FE2E07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1" creationId="{6457DB02-F241-439C-69DD-0B05C16E6A8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2" creationId="{AA450E43-F3C7-3FE4-A8F6-46419E60677D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2" creationId="{E6C8FDC2-A733-DEA9-588C-AF530C870A52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3" creationId="{5E66B2EE-F68B-29C9-013B-23B29C11A17D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3" creationId="{F01D6725-9ABF-445C-68DC-2E223D793B55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4" creationId="{B91C58E2-B6D2-9BB5-216B-F980623586D4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4" creationId="{D476E802-4E1E-1A24-7A6C-C9E65B1486D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5" creationId="{99EB5553-8AB0-FA07-98B3-B37BA73BCFB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5" creationId="{CD14272C-D89D-E4BA-0ED1-ED37E726DCD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6" creationId="{2E8BEEB5-A2C1-710C-BACC-76BE49303F7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6" creationId="{E257EA30-3F7C-BDC4-CE02-350E454CDBF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7" creationId="{3B5D7160-6706-FD17-ADA9-C9B516EFECFB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7" creationId="{B8872D87-630B-FE36-3B55-3AD39F3DA85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8" creationId="{1561C00D-CE3A-0078-6F40-41F1CA49E5E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8" creationId="{E181CC53-0523-46B9-DB5B-A233A4E1244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9" creationId="{1AC55B81-E853-9EF2-F388-2DBD0F68256A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9" creationId="{2AF707D5-6FE4-FCA5-4A0F-8456E80D349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0" creationId="{801050A3-5A09-527D-AB38-C88B10D14C0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0" creationId="{811CF43F-DAC0-2754-20AC-E0B2955680B1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1" creationId="{3D7BE353-72C7-EE65-6809-520DA2EC5CB9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1" creationId="{FEAC5932-2704-4952-FA4F-F8DE9F5DA05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3407508" sldId="296"/>
            <ac:spMk id="22" creationId="{3E52A3C7-4E74-F00C-1866-8A1947A6D23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3" creationId="{189173DD-1469-01BF-4D08-A7A2BAF5D032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3" creationId="{CC23F9F5-E493-821A-2049-1E29457801F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4" creationId="{65A34A94-EB13-2962-7020-B4F418E92C5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4" creationId="{EF100712-C6F3-767E-888E-31B8AF221EAB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5" creationId="{7CE79F3E-F9C6-D669-F9D3-26C8526D2F6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5" creationId="{D96CE9F2-EBB6-8DF2-D46A-0568244A7E5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6" creationId="{2C92FCE9-2468-668B-CE6E-B019C061A75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6" creationId="{9D8F694C-A47F-D9A9-3469-483807CCC02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7" creationId="{06AA1B70-8896-9FEA-2395-BC0FE128E29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7" creationId="{0EA3FE17-D884-E2AA-20B6-0025572E80D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8" creationId="{5AF598FF-664F-E107-6EC5-D3237733423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8" creationId="{B88A134A-493B-EC27-4A48-59A608A9CBE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9" creationId="{4A4D4C2C-C7C4-3255-41C3-9F06B6E4CAE4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9" creationId="{72C5C029-13CE-DF2F-EC2E-188D3403A06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0" creationId="{3D706EC4-57D8-B4EC-A8E2-E5BD1D9E6DB5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0" creationId="{F7FACBAD-AA66-0F82-D0D4-1067CA28E871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1" creationId="{3214A96B-DFC4-1132-3394-F343028E2DB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1" creationId="{4DC5625D-7DE6-D3A4-B937-FC99611590D4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2" creationId="{55524090-6477-DB15-83D3-D2354A3B74F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2" creationId="{C17307CA-852F-06E8-EE24-54593D135A9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3" creationId="{5F5D3900-4070-0CD2-F05D-F1ABF442FED0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3" creationId="{FD63D709-1647-5192-99E3-59BF7D5AFFE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4" creationId="{E809B9F2-CC56-C750-96A0-37FE9CD7900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4" creationId="{EB15BF98-62E6-22FA-011B-7CBFB079F76A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5" creationId="{74A2F00B-E370-0AFE-F7D0-CFD038EC61E7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5" creationId="{C93D633E-2FCC-87C3-E705-CA6228A8ED2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6" creationId="{75B75BFA-E69E-9D36-FDAD-754788CA2F4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6" creationId="{DB665843-52B1-75D5-93B3-3B2D61B2FEA6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7" creationId="{1F0130EE-650F-C0C8-F9BD-41FD33C8712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7" creationId="{7F4766C1-59C6-6B64-6B1C-6F96BD207DC0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8" creationId="{36F0DFA9-97B5-3D39-CDEE-E9FEACCEACC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8" creationId="{5E66EC58-443B-C059-F520-1D3C479A44A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9" creationId="{2141127D-2F4F-48AF-719B-6180F4F2E0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9" creationId="{D215C42D-08DB-A0F1-DA3F-435B5883379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0" creationId="{24686533-0156-3745-9D3F-84F94284C6C2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0" creationId="{3897981D-201A-B58C-6AE8-C078C3668FB7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1" creationId="{0C2FE1FE-6CBF-597B-79DC-BA0AE9BD13B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1" creationId="{B303C8EB-C037-81B3-5F41-0A5DB9CBC2B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2" creationId="{1409583B-A649-892F-B7EC-5D712757260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2" creationId="{F2818DA0-2329-3118-0A98-144F08FC3445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3" creationId="{B90791E6-C686-29AD-614F-31623FA415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3" creationId="{C744C31E-53C1-FF9B-5F32-90C748387BD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4" creationId="{78211B91-FDC6-E850-EEAB-EB03BDDDAA7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4" creationId="{CBFE2BF7-82FB-564B-D287-F7B2E37D78E0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5" creationId="{AB43A0E5-B0F8-0AF4-85C9-2DB488A32760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5" creationId="{F19A042E-BD7D-2A1B-5A33-B52AD65A18E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6" creationId="{073B18B9-B606-8AD5-CE6A-19AAA898981F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6" creationId="{60499FE0-4E48-8A95-55B4-2E235FB1AC9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7" creationId="{42DA37CB-7F85-520D-9ACE-BCC4A1E7C2F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7" creationId="{469D9B54-8136-8299-CF00-F7B7699C51E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8" creationId="{2E977091-28DE-2C5F-2B95-3B0BFA4CE93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8" creationId="{70015EFE-DB1C-F857-9F6E-366CD620510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9" creationId="{8E2258B1-9BE3-D712-73AC-39C30183B2A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9" creationId="{9886C04F-338E-82ED-C53A-C0722529ADD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0" creationId="{9333A0A5-74EC-E2B9-080D-26416B64756F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0" creationId="{C5B03100-88CB-4DD2-1E4A-416BEF148002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1" creationId="{63A4BC57-3884-7733-543A-29423C3659C5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1" creationId="{6B4C6326-5C14-1502-3D11-83FC5A17C462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2" creationId="{A871E610-5C41-DC84-DC1B-8FC613FEDBC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2" creationId="{B0461333-3031-200E-6BBE-CD48E56B49B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3" creationId="{4A29FEB7-139A-9490-EDC6-E90AE17265CA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4" creationId="{151E0E3C-32C2-DD84-4FF5-3319B502F7B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5" creationId="{5BDC218D-47B5-F9A6-4B79-99A9ACE328F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6" creationId="{B0F10763-6199-8344-B174-8BCFF2EAF53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7" creationId="{B88C8134-3E61-E70B-C0E3-008AA1356BD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8" creationId="{AC4789AB-A200-77D3-91A6-7A8E01F420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9" creationId="{747D81B8-A038-D66D-4C28-C83CD0AE0DD9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0" creationId="{DF43E6F4-C8F7-BDEA-3C50-998DBED1E55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1" creationId="{2ADF380E-F2CE-F21D-D367-5154ABC830E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2" creationId="{42F6714E-147D-0598-409E-DC036ED3D48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3" creationId="{CF3A56D8-76BD-2D54-F8B3-9B5A088EFDB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4" creationId="{6C019614-6B3B-EF6C-E7C9-42711737F5A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5" creationId="{593EC09D-57B6-2285-1FA4-07CF29F14FC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6" creationId="{8380D922-E749-9D8C-D9AD-1D03CAAE1F4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7" creationId="{417E927C-C7C6-CC23-44DA-1B752438601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8" creationId="{1DCEFAA7-7358-EDB8-4D5F-7D68AA412BC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9" creationId="{E4A6E690-CE9A-6803-40C8-824A8463A45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0" creationId="{95469653-33D3-91E9-148F-41783B5AC5A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1" creationId="{33CDA77D-306E-9FF0-EDA7-7146E96EE02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2" creationId="{6E50E8AC-CB03-8BB1-FB3D-8C0C125B30F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3" creationId="{2169B97B-B661-465F-1E03-B92609C8EC05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4" creationId="{01AD0474-998D-1A1B-84CE-D789ED7F309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5" creationId="{7A9D898F-B327-EAE6-6794-10066F26401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6" creationId="{F6D9C0EA-7158-516D-537B-D2A916A3A13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7" creationId="{AD692210-E9B7-666D-40C7-8F3FBB8779A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8" creationId="{B27FED1E-F203-7A10-AB13-B52C630AB3B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9" creationId="{B38F5A8F-243E-B112-23D4-D494856DB55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0" creationId="{BE070DF1-7EAF-6053-07F7-835916404DB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1" creationId="{042E4385-0FD5-611A-149B-24CCDDDE879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2" creationId="{D9BF41CE-893D-4C6E-0064-3F97BD50E5B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3" creationId="{27A00FB7-96B6-D2FC-92AA-B81ED37A22D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4" creationId="{90C4F235-F11E-3A14-6D3B-58F73D21D6F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5" creationId="{996712FA-F5E5-758E-D3E3-A3685461287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6" creationId="{A60ADE0C-8B1F-4649-9A96-95B8218398F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7" creationId="{D42C5742-D8F0-1D68-D9DB-24A61FBC145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8" creationId="{AB18F123-ED94-1D9D-0B29-7AF40E24A90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9" creationId="{1E11D728-69DA-2A6E-5670-63564CB65BF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0" creationId="{CD882003-E8D9-5C89-9E6E-06D18774FFBF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1" creationId="{A16B239C-71C5-C875-B8A2-7C4DF014F34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2" creationId="{AA4C7965-F434-8924-065C-9C85E7B98EE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3" creationId="{BD548D1A-3535-127B-1BD3-DCA684B72742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4" creationId="{75465091-26E5-976F-C50A-F81E83ED50E1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5" creationId="{FA2F7B10-E079-B6A9-0080-4BEC703C975A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6" creationId="{5C2C31D3-8EDB-7C52-B52F-F5345140027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7" creationId="{D6396D0B-602A-AC74-65A8-BAC5CE1A491F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8" creationId="{9EF0167B-CB58-313B-B00C-C95329FE042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9" creationId="{0924F7CC-2666-674C-8C25-5542B701FA1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0" creationId="{C20326DF-F9AC-3B04-4EA7-5387D17CE40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1" creationId="{04D455A9-4BFC-ED38-D85A-436B12A91D1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2" creationId="{005555E9-96CC-694F-AC5C-B372B9052EE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3" creationId="{6392ED7F-97A3-FC58-6680-66D554272B0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4" creationId="{868C24F2-148A-427A-D278-ECCC2F3ADAD8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5" creationId="{A871C0A7-CC36-2975-8016-389EC84DA4E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6" creationId="{63618DB3-C68A-5CE2-0F5F-966B29B7038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7" creationId="{3C2E3280-8E77-70D3-3FAC-0554F6988630}"/>
          </ac:spMkLst>
        </pc:spChg>
        <pc:grpChg chg="add mod">
          <ac:chgData name="Chuck Tomasi" userId="79514c44-a18e-4aaa-84b1-18f74099d6b1" providerId="ADAL" clId="{46103BB5-65B4-9842-B5DB-38C54FE97DF7}" dt="2023-04-11T18:15:01.028" v="2333"/>
          <ac:grpSpMkLst>
            <pc:docMk/>
            <pc:sldMk cId="223407508" sldId="296"/>
            <ac:grpSpMk id="2" creationId="{020FD971-AFBE-9FF2-B0C9-71E665904A69}"/>
          </ac:grpSpMkLst>
        </pc:grpChg>
        <pc:grpChg chg="add del mod">
          <ac:chgData name="Chuck Tomasi" userId="79514c44-a18e-4aaa-84b1-18f74099d6b1" providerId="ADAL" clId="{46103BB5-65B4-9842-B5DB-38C54FE97DF7}" dt="2023-04-11T15:37:00.063" v="2013" actId="478"/>
          <ac:grpSpMkLst>
            <pc:docMk/>
            <pc:sldMk cId="223407508" sldId="296"/>
            <ac:grpSpMk id="2" creationId="{944F763B-2E51-D7EF-39B4-400D1C5E6B8E}"/>
          </ac:grpSpMkLst>
        </pc:grpChg>
      </pc:sldChg>
      <pc:sldChg chg="modSp mod">
        <pc:chgData name="Chuck Tomasi" userId="79514c44-a18e-4aaa-84b1-18f74099d6b1" providerId="ADAL" clId="{46103BB5-65B4-9842-B5DB-38C54FE97DF7}" dt="2023-04-07T23:13:57.562" v="552" actId="20577"/>
        <pc:sldMkLst>
          <pc:docMk/>
          <pc:sldMk cId="845273550" sldId="297"/>
        </pc:sldMkLst>
        <pc:spChg chg="mod">
          <ac:chgData name="Chuck Tomasi" userId="79514c44-a18e-4aaa-84b1-18f74099d6b1" providerId="ADAL" clId="{46103BB5-65B4-9842-B5DB-38C54FE97DF7}" dt="2023-04-07T23:13:57.562" v="552" actId="20577"/>
          <ac:spMkLst>
            <pc:docMk/>
            <pc:sldMk cId="845273550" sldId="29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09.263" v="555" actId="20577"/>
        <pc:sldMkLst>
          <pc:docMk/>
          <pc:sldMk cId="3345621382" sldId="298"/>
        </pc:sldMkLst>
        <pc:spChg chg="mod">
          <ac:chgData name="Chuck Tomasi" userId="79514c44-a18e-4aaa-84b1-18f74099d6b1" providerId="ADAL" clId="{46103BB5-65B4-9842-B5DB-38C54FE97DF7}" dt="2023-04-07T23:14:09.263" v="555" actId="20577"/>
          <ac:spMkLst>
            <pc:docMk/>
            <pc:sldMk cId="3345621382" sldId="29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5.458" v="558" actId="20577"/>
        <pc:sldMkLst>
          <pc:docMk/>
          <pc:sldMk cId="3801477249" sldId="299"/>
        </pc:sldMkLst>
        <pc:spChg chg="mod">
          <ac:chgData name="Chuck Tomasi" userId="79514c44-a18e-4aaa-84b1-18f74099d6b1" providerId="ADAL" clId="{46103BB5-65B4-9842-B5DB-38C54FE97DF7}" dt="2023-04-07T23:14:25.458" v="558" actId="20577"/>
          <ac:spMkLst>
            <pc:docMk/>
            <pc:sldMk cId="3801477249" sldId="29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8.916" v="561" actId="20577"/>
        <pc:sldMkLst>
          <pc:docMk/>
          <pc:sldMk cId="2981554001" sldId="300"/>
        </pc:sldMkLst>
        <pc:spChg chg="mod">
          <ac:chgData name="Chuck Tomasi" userId="79514c44-a18e-4aaa-84b1-18f74099d6b1" providerId="ADAL" clId="{46103BB5-65B4-9842-B5DB-38C54FE97DF7}" dt="2023-04-07T23:14:28.916" v="561" actId="20577"/>
          <ac:spMkLst>
            <pc:docMk/>
            <pc:sldMk cId="2981554001" sldId="30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2.877" v="564" actId="20577"/>
        <pc:sldMkLst>
          <pc:docMk/>
          <pc:sldMk cId="3865151886" sldId="301"/>
        </pc:sldMkLst>
        <pc:spChg chg="mod">
          <ac:chgData name="Chuck Tomasi" userId="79514c44-a18e-4aaa-84b1-18f74099d6b1" providerId="ADAL" clId="{46103BB5-65B4-9842-B5DB-38C54FE97DF7}" dt="2023-04-07T23:14:32.877" v="564" actId="20577"/>
          <ac:spMkLst>
            <pc:docMk/>
            <pc:sldMk cId="3865151886" sldId="30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7.227" v="567" actId="20577"/>
        <pc:sldMkLst>
          <pc:docMk/>
          <pc:sldMk cId="760464848" sldId="302"/>
        </pc:sldMkLst>
        <pc:spChg chg="mod">
          <ac:chgData name="Chuck Tomasi" userId="79514c44-a18e-4aaa-84b1-18f74099d6b1" providerId="ADAL" clId="{46103BB5-65B4-9842-B5DB-38C54FE97DF7}" dt="2023-04-07T23:14:37.227" v="567" actId="20577"/>
          <ac:spMkLst>
            <pc:docMk/>
            <pc:sldMk cId="760464848" sldId="30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1.552" v="570" actId="20577"/>
        <pc:sldMkLst>
          <pc:docMk/>
          <pc:sldMk cId="759332929" sldId="303"/>
        </pc:sldMkLst>
        <pc:spChg chg="mod">
          <ac:chgData name="Chuck Tomasi" userId="79514c44-a18e-4aaa-84b1-18f74099d6b1" providerId="ADAL" clId="{46103BB5-65B4-9842-B5DB-38C54FE97DF7}" dt="2023-04-07T23:14:41.552" v="570" actId="20577"/>
          <ac:spMkLst>
            <pc:docMk/>
            <pc:sldMk cId="759332929" sldId="30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5.545" v="573" actId="20577"/>
        <pc:sldMkLst>
          <pc:docMk/>
          <pc:sldMk cId="1714598387" sldId="304"/>
        </pc:sldMkLst>
        <pc:spChg chg="mod">
          <ac:chgData name="Chuck Tomasi" userId="79514c44-a18e-4aaa-84b1-18f74099d6b1" providerId="ADAL" clId="{46103BB5-65B4-9842-B5DB-38C54FE97DF7}" dt="2023-04-07T23:14:45.545" v="573" actId="20577"/>
          <ac:spMkLst>
            <pc:docMk/>
            <pc:sldMk cId="1714598387" sldId="30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0.828" v="576" actId="20577"/>
        <pc:sldMkLst>
          <pc:docMk/>
          <pc:sldMk cId="2403676751" sldId="305"/>
        </pc:sldMkLst>
        <pc:spChg chg="mod">
          <ac:chgData name="Chuck Tomasi" userId="79514c44-a18e-4aaa-84b1-18f74099d6b1" providerId="ADAL" clId="{46103BB5-65B4-9842-B5DB-38C54FE97DF7}" dt="2023-04-07T23:14:50.828" v="576" actId="20577"/>
          <ac:spMkLst>
            <pc:docMk/>
            <pc:sldMk cId="2403676751" sldId="30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8.685" v="579" actId="20577"/>
        <pc:sldMkLst>
          <pc:docMk/>
          <pc:sldMk cId="2710465539" sldId="306"/>
        </pc:sldMkLst>
        <pc:spChg chg="mod">
          <ac:chgData name="Chuck Tomasi" userId="79514c44-a18e-4aaa-84b1-18f74099d6b1" providerId="ADAL" clId="{46103BB5-65B4-9842-B5DB-38C54FE97DF7}" dt="2023-04-07T23:14:58.685" v="579" actId="20577"/>
          <ac:spMkLst>
            <pc:docMk/>
            <pc:sldMk cId="2710465539" sldId="30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2.672" v="582" actId="20577"/>
        <pc:sldMkLst>
          <pc:docMk/>
          <pc:sldMk cId="986074350" sldId="307"/>
        </pc:sldMkLst>
        <pc:spChg chg="mod">
          <ac:chgData name="Chuck Tomasi" userId="79514c44-a18e-4aaa-84b1-18f74099d6b1" providerId="ADAL" clId="{46103BB5-65B4-9842-B5DB-38C54FE97DF7}" dt="2023-04-07T23:15:02.672" v="582" actId="20577"/>
          <ac:spMkLst>
            <pc:docMk/>
            <pc:sldMk cId="986074350" sldId="30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8.271" v="585" actId="20577"/>
        <pc:sldMkLst>
          <pc:docMk/>
          <pc:sldMk cId="3804120302" sldId="308"/>
        </pc:sldMkLst>
        <pc:spChg chg="mod">
          <ac:chgData name="Chuck Tomasi" userId="79514c44-a18e-4aaa-84b1-18f74099d6b1" providerId="ADAL" clId="{46103BB5-65B4-9842-B5DB-38C54FE97DF7}" dt="2023-04-07T23:15:08.271" v="585" actId="20577"/>
          <ac:spMkLst>
            <pc:docMk/>
            <pc:sldMk cId="3804120302" sldId="30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14.513" v="588" actId="20577"/>
        <pc:sldMkLst>
          <pc:docMk/>
          <pc:sldMk cId="1186929893" sldId="309"/>
        </pc:sldMkLst>
        <pc:spChg chg="mod">
          <ac:chgData name="Chuck Tomasi" userId="79514c44-a18e-4aaa-84b1-18f74099d6b1" providerId="ADAL" clId="{46103BB5-65B4-9842-B5DB-38C54FE97DF7}" dt="2023-04-07T23:15:14.513" v="588" actId="20577"/>
          <ac:spMkLst>
            <pc:docMk/>
            <pc:sldMk cId="1186929893" sldId="30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0.007" v="591" actId="20577"/>
        <pc:sldMkLst>
          <pc:docMk/>
          <pc:sldMk cId="4287391648" sldId="310"/>
        </pc:sldMkLst>
        <pc:spChg chg="mod">
          <ac:chgData name="Chuck Tomasi" userId="79514c44-a18e-4aaa-84b1-18f74099d6b1" providerId="ADAL" clId="{46103BB5-65B4-9842-B5DB-38C54FE97DF7}" dt="2023-04-07T23:15:20.007" v="591" actId="20577"/>
          <ac:spMkLst>
            <pc:docMk/>
            <pc:sldMk cId="4287391648" sldId="31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7.148" v="594" actId="20577"/>
        <pc:sldMkLst>
          <pc:docMk/>
          <pc:sldMk cId="2059736668" sldId="311"/>
        </pc:sldMkLst>
        <pc:spChg chg="mod">
          <ac:chgData name="Chuck Tomasi" userId="79514c44-a18e-4aaa-84b1-18f74099d6b1" providerId="ADAL" clId="{46103BB5-65B4-9842-B5DB-38C54FE97DF7}" dt="2023-04-07T23:15:27.148" v="594" actId="20577"/>
          <ac:spMkLst>
            <pc:docMk/>
            <pc:sldMk cId="2059736668" sldId="31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3.662" v="597" actId="20577"/>
        <pc:sldMkLst>
          <pc:docMk/>
          <pc:sldMk cId="600325955" sldId="312"/>
        </pc:sldMkLst>
        <pc:spChg chg="mod">
          <ac:chgData name="Chuck Tomasi" userId="79514c44-a18e-4aaa-84b1-18f74099d6b1" providerId="ADAL" clId="{46103BB5-65B4-9842-B5DB-38C54FE97DF7}" dt="2023-04-07T23:15:33.662" v="597" actId="20577"/>
          <ac:spMkLst>
            <pc:docMk/>
            <pc:sldMk cId="600325955" sldId="31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9.388" v="600" actId="20577"/>
        <pc:sldMkLst>
          <pc:docMk/>
          <pc:sldMk cId="3616725311" sldId="313"/>
        </pc:sldMkLst>
        <pc:spChg chg="mod">
          <ac:chgData name="Chuck Tomasi" userId="79514c44-a18e-4aaa-84b1-18f74099d6b1" providerId="ADAL" clId="{46103BB5-65B4-9842-B5DB-38C54FE97DF7}" dt="2023-04-07T23:15:39.388" v="600" actId="20577"/>
          <ac:spMkLst>
            <pc:docMk/>
            <pc:sldMk cId="3616725311" sldId="31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4.029" v="603" actId="20577"/>
        <pc:sldMkLst>
          <pc:docMk/>
          <pc:sldMk cId="2071112346" sldId="314"/>
        </pc:sldMkLst>
        <pc:spChg chg="mod">
          <ac:chgData name="Chuck Tomasi" userId="79514c44-a18e-4aaa-84b1-18f74099d6b1" providerId="ADAL" clId="{46103BB5-65B4-9842-B5DB-38C54FE97DF7}" dt="2023-04-07T23:15:44.029" v="603" actId="20577"/>
          <ac:spMkLst>
            <pc:docMk/>
            <pc:sldMk cId="2071112346" sldId="31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8.613" v="606" actId="20577"/>
        <pc:sldMkLst>
          <pc:docMk/>
          <pc:sldMk cId="2791518119" sldId="315"/>
        </pc:sldMkLst>
        <pc:spChg chg="mod">
          <ac:chgData name="Chuck Tomasi" userId="79514c44-a18e-4aaa-84b1-18f74099d6b1" providerId="ADAL" clId="{46103BB5-65B4-9842-B5DB-38C54FE97DF7}" dt="2023-04-07T23:15:48.613" v="606" actId="20577"/>
          <ac:spMkLst>
            <pc:docMk/>
            <pc:sldMk cId="2791518119" sldId="31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55.024" v="609" actId="20577"/>
        <pc:sldMkLst>
          <pc:docMk/>
          <pc:sldMk cId="2773956790" sldId="316"/>
        </pc:sldMkLst>
        <pc:spChg chg="mod">
          <ac:chgData name="Chuck Tomasi" userId="79514c44-a18e-4aaa-84b1-18f74099d6b1" providerId="ADAL" clId="{46103BB5-65B4-9842-B5DB-38C54FE97DF7}" dt="2023-04-07T23:15:55.024" v="609" actId="20577"/>
          <ac:spMkLst>
            <pc:docMk/>
            <pc:sldMk cId="2773956790" sldId="31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05.636" v="612" actId="20577"/>
        <pc:sldMkLst>
          <pc:docMk/>
          <pc:sldMk cId="2685087371" sldId="317"/>
        </pc:sldMkLst>
        <pc:spChg chg="mod">
          <ac:chgData name="Chuck Tomasi" userId="79514c44-a18e-4aaa-84b1-18f74099d6b1" providerId="ADAL" clId="{46103BB5-65B4-9842-B5DB-38C54FE97DF7}" dt="2023-04-07T23:16:05.636" v="612" actId="20577"/>
          <ac:spMkLst>
            <pc:docMk/>
            <pc:sldMk cId="2685087371" sldId="31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1.210" v="615" actId="20577"/>
        <pc:sldMkLst>
          <pc:docMk/>
          <pc:sldMk cId="1603952223" sldId="318"/>
        </pc:sldMkLst>
        <pc:spChg chg="mod">
          <ac:chgData name="Chuck Tomasi" userId="79514c44-a18e-4aaa-84b1-18f74099d6b1" providerId="ADAL" clId="{46103BB5-65B4-9842-B5DB-38C54FE97DF7}" dt="2023-04-07T23:16:11.210" v="615" actId="20577"/>
          <ac:spMkLst>
            <pc:docMk/>
            <pc:sldMk cId="1603952223" sldId="31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7.817" v="618" actId="20577"/>
        <pc:sldMkLst>
          <pc:docMk/>
          <pc:sldMk cId="420731761" sldId="319"/>
        </pc:sldMkLst>
        <pc:spChg chg="mod">
          <ac:chgData name="Chuck Tomasi" userId="79514c44-a18e-4aaa-84b1-18f74099d6b1" providerId="ADAL" clId="{46103BB5-65B4-9842-B5DB-38C54FE97DF7}" dt="2023-04-07T23:16:17.817" v="618" actId="20577"/>
          <ac:spMkLst>
            <pc:docMk/>
            <pc:sldMk cId="420731761" sldId="31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3.916" v="621" actId="20577"/>
        <pc:sldMkLst>
          <pc:docMk/>
          <pc:sldMk cId="2760093729" sldId="320"/>
        </pc:sldMkLst>
        <pc:spChg chg="mod">
          <ac:chgData name="Chuck Tomasi" userId="79514c44-a18e-4aaa-84b1-18f74099d6b1" providerId="ADAL" clId="{46103BB5-65B4-9842-B5DB-38C54FE97DF7}" dt="2023-04-07T23:16:23.916" v="621" actId="20577"/>
          <ac:spMkLst>
            <pc:docMk/>
            <pc:sldMk cId="2760093729" sldId="32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9.005" v="624" actId="20577"/>
        <pc:sldMkLst>
          <pc:docMk/>
          <pc:sldMk cId="1524983916" sldId="321"/>
        </pc:sldMkLst>
        <pc:spChg chg="mod">
          <ac:chgData name="Chuck Tomasi" userId="79514c44-a18e-4aaa-84b1-18f74099d6b1" providerId="ADAL" clId="{46103BB5-65B4-9842-B5DB-38C54FE97DF7}" dt="2023-04-07T23:16:29.005" v="624" actId="20577"/>
          <ac:spMkLst>
            <pc:docMk/>
            <pc:sldMk cId="1524983916" sldId="32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33.445" v="627" actId="20577"/>
        <pc:sldMkLst>
          <pc:docMk/>
          <pc:sldMk cId="2210199539" sldId="322"/>
        </pc:sldMkLst>
        <pc:spChg chg="mod">
          <ac:chgData name="Chuck Tomasi" userId="79514c44-a18e-4aaa-84b1-18f74099d6b1" providerId="ADAL" clId="{46103BB5-65B4-9842-B5DB-38C54FE97DF7}" dt="2023-04-07T23:16:33.445" v="627" actId="20577"/>
          <ac:spMkLst>
            <pc:docMk/>
            <pc:sldMk cId="2210199539" sldId="32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44.984" v="636" actId="20577"/>
        <pc:sldMkLst>
          <pc:docMk/>
          <pc:sldMk cId="1380252244" sldId="323"/>
        </pc:sldMkLst>
        <pc:spChg chg="mod">
          <ac:chgData name="Chuck Tomasi" userId="79514c44-a18e-4aaa-84b1-18f74099d6b1" providerId="ADAL" clId="{46103BB5-65B4-9842-B5DB-38C54FE97DF7}" dt="2023-04-07T23:16:44.984" v="636" actId="20577"/>
          <ac:spMkLst>
            <pc:docMk/>
            <pc:sldMk cId="1380252244" sldId="323"/>
            <ac:spMk id="7" creationId="{742492E0-20A5-FA61-4506-C0899DAF2C45}"/>
          </ac:spMkLst>
        </pc:spChg>
      </pc:sldChg>
      <pc:sldChg chg="addSp delSp modSp">
        <pc:chgData name="Chuck Tomasi" userId="79514c44-a18e-4aaa-84b1-18f74099d6b1" providerId="ADAL" clId="{46103BB5-65B4-9842-B5DB-38C54FE97DF7}" dt="2023-04-09T14:03:34.716" v="1775"/>
        <pc:sldMkLst>
          <pc:docMk/>
          <pc:sldMk cId="3813294150" sldId="33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813294150" sldId="330"/>
            <ac:spMk id="3" creationId="{E766F3D1-2DA0-0A83-6CA7-B2235E9A41B3}"/>
          </ac:spMkLst>
        </pc:spChg>
        <pc:picChg chg="add del">
          <ac:chgData name="Chuck Tomasi" userId="79514c44-a18e-4aaa-84b1-18f74099d6b1" providerId="ADAL" clId="{46103BB5-65B4-9842-B5DB-38C54FE97DF7}" dt="2023-04-09T14:03:34.716" v="1775"/>
          <ac:picMkLst>
            <pc:docMk/>
            <pc:sldMk cId="3813294150" sldId="330"/>
            <ac:picMk id="2" creationId="{4909256E-76E2-E8FC-EDAC-AD927A4D1C89}"/>
          </ac:picMkLst>
        </pc:picChg>
      </pc:sldChg>
      <pc:sldChg chg="addSp delSp modSp mod">
        <pc:chgData name="Chuck Tomasi" userId="79514c44-a18e-4aaa-84b1-18f74099d6b1" providerId="ADAL" clId="{46103BB5-65B4-9842-B5DB-38C54FE97DF7}" dt="2023-04-11T18:15:25.253" v="2334"/>
        <pc:sldMkLst>
          <pc:docMk/>
          <pc:sldMk cId="434826160" sldId="331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434826160" sldId="331"/>
            <ac:spMk id="3" creationId="{07C47039-F5DE-EDA7-F6DE-EE67C71D48D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" creationId="{C5AB7A4E-ACB4-0C12-8419-E71B72605A54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" creationId="{CFD7F649-C07C-6046-89E4-17F231D38A2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5" creationId="{3118BABA-BE88-B0D8-BC4F-58DB0BFA30FC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5" creationId="{52B466FB-0EFF-5696-FF81-E4711AD29C29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6" creationId="{132D9806-0E68-F8C0-F8B5-B6A69A3D298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6" creationId="{4564FF47-1802-ABA2-84E5-1CA9B6869251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7" creationId="{39C2979E-A8BE-F8A4-DE44-15E8F390FA8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7" creationId="{9F6D92CB-D4CA-AC78-9518-76D21916DBF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8" creationId="{390C03C2-7E2F-D44F-C903-0E129A5A75F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8" creationId="{DA3ED662-9DC2-8F1D-B540-B10C50A291B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9" creationId="{5CDD9A42-09A9-C6C0-711F-807D0FBA3FFF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9" creationId="{AFE40D89-CC70-2BC8-C647-AD0F2952FA22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0" creationId="{5ECC1F56-1908-D876-1DA0-305BD09CB2E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0" creationId="{70684917-61D1-7897-93A2-6F91FD86CEB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1" creationId="{81AEDB74-2828-223E-11E1-C284D93EF38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1" creationId="{B36950C6-5FA4-1AA0-DA9E-E6C76902BDE4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2" creationId="{6DB055D5-9813-EE7A-75AD-2AC933EC377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2" creationId="{877D5207-51CA-EB63-9A22-6950AD97181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3" creationId="{0CF21864-D3B1-50F0-8488-8B05133D38D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3" creationId="{3A559AEC-5CC8-9E11-960B-DD21247E12A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4" creationId="{2CB05DAD-1B77-D645-8B66-7FCA86F91A03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4" creationId="{543BCE18-68BE-6297-DF65-6B95D76AEA4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5" creationId="{51EC6A8D-AF84-0484-13EB-AB049D67D92C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5" creationId="{D486748E-78DF-2188-8197-481E27585A5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6" creationId="{0F3283E0-F085-B0F8-E914-3B709AF27471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6" creationId="{18485E5C-FF33-B7D0-9BB2-340265866045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7" creationId="{3EB0C765-47E6-D0CB-BB9B-B08A3FC9CAE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7" creationId="{52CEBC88-9A84-3224-8B0F-99B9DCA014A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8" creationId="{15C88B4C-AE3F-24A4-C22B-3B8413D7BE5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8" creationId="{87A68001-00B1-0231-A75B-9B5864345E4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9" creationId="{1BBD37EC-EE0A-FBBE-0B9B-D6267ADC5903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9" creationId="{89580C0B-4709-99FA-9A39-2403C186579A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0" creationId="{6518ECF5-E2C7-83A1-5BE1-3E2CD46C9EE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0" creationId="{FC8AC170-BDEB-AB24-E066-BC39C9BCECC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1" creationId="{451B6C52-BB67-4EB8-5A0F-0EFDB301100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1" creationId="{689056F5-2709-0B4E-E7AE-65663F7EF7C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2" creationId="{525F9429-E0A9-BA71-4997-147E191EB552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2" creationId="{AFBCCBC1-092A-6FC9-D2F5-D4FAF808B42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3" creationId="{388004F4-E375-544A-A7E2-22C09C673A9D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3" creationId="{DD7DA247-9EF0-770B-2481-F31AF494D893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4" creationId="{551CBBAE-78DE-B106-36FD-4999EB00901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4" creationId="{76561EE6-4D23-E199-25EF-1CE30D3B7E9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5" creationId="{597B201D-55E1-5839-D447-D0C0FEB5503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5" creationId="{EF8867D8-836C-768A-2BD5-5C559910417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6" creationId="{066044F0-875C-744A-AE96-7582393FF3B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6" creationId="{65D41D55-402E-16B4-0710-460F72A43DF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7" creationId="{6A8C5C1F-42D3-3180-EAB5-ACDC8036E777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7" creationId="{CBE8FDB8-647C-6AFB-01C3-7187EA44A81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8" creationId="{744982FF-9D26-ADA2-4C18-3AAF9D5735E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8" creationId="{755F2237-92A9-E523-50CD-7F6FBE710CF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9" creationId="{F25B17E9-B5BD-E4FC-36CC-7B2E6F8677F0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9" creationId="{FC5BE88F-F790-773A-3398-67A2A3B7E47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0" creationId="{8F1123A2-6AF6-9AEC-1BCF-6208A360E508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0" creationId="{F6FFEF7C-7A52-FE2A-E968-F04B4C4DE458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1" creationId="{805EAE2D-AD16-6DD9-53B8-C17BFB393AE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1" creationId="{CBAFCEB8-8271-19DF-0776-E636846BAE4C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2" creationId="{09359454-5453-6799-6D34-D0DAB3BA3A1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2" creationId="{1F02AF57-8F81-E980-F664-3B3744D8FB7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3" creationId="{C4BBCB05-5C7F-B39C-4159-25761A0FD6D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3" creationId="{E8FEB613-335B-76BF-020E-016A32833F6A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4" creationId="{488326DB-DD08-E859-6458-73B767128C39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4" creationId="{D5BBF197-CACD-E15A-0CFA-EA3F9A5BF7E2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5" creationId="{1DD71F03-FE77-4F11-CE97-1123FA39160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5" creationId="{A7022387-12D6-91B8-7241-794635AEFB0A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6" creationId="{E070A10A-1660-4C6C-BF4B-F1E502653E9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6" creationId="{E156339B-137A-AB16-9088-47E05F6D3C8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7" creationId="{CEC0894D-AE50-ECFD-31ED-52FA9DDCEB4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7" creationId="{DE047C50-CF44-AB42-EBE3-0AEB2C7AECB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8" creationId="{F1EB0DAD-9419-A1C0-70FD-D6051BF8105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8" creationId="{F882D33B-B79D-8473-4526-61EB19A2E491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9" creationId="{5D79739A-9301-41C4-BF6E-F0C20EFAC20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9" creationId="{E4C5635F-BAB0-9570-8AFB-44112EA3321A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0" creationId="{05D9B407-A00C-21DD-6D0A-5CB5BFE6236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0" creationId="{20696127-D2D9-337E-0D42-7522600622B5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1" creationId="{003AA695-988C-3591-D964-3AE797C8A64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1" creationId="{A2877A89-30AD-F911-5510-0934C3B9365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2" creationId="{210DE605-665D-89A1-33F0-16CDA900F18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2" creationId="{3501293E-67BA-4AB0-3947-164CBFA9CEE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3" creationId="{D792BB48-8E0D-568C-5DF0-79E173D2670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3" creationId="{FFCDC353-EF81-656E-5066-CCB6CC0B2B72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4" creationId="{34284446-0EDD-57EA-4B9A-4E6444FFC07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4" creationId="{A856C626-06CD-F889-5184-D042D6DDE85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5" creationId="{2952E3FF-23DD-9793-30C8-0B91F692938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5" creationId="{9747FDAD-31B9-2530-554C-7B823113012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6" creationId="{E76095A1-D2D1-28FD-4BE6-040C69F0E1A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7" creationId="{ADC78B95-749E-C108-3650-C3023766FB4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8" creationId="{F3E076F5-23B7-5F68-A910-6D39110C536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9" creationId="{79400DBB-59EC-AD0A-DF0F-8E114B3F647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0" creationId="{C5281A62-EB29-CD81-0837-EEAE5B4052C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1" creationId="{E51C5C9A-037F-8824-896D-2F1FFB03ED7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2" creationId="{2F57A9C2-6147-3828-0072-D820415DF8B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3" creationId="{A24AED53-FC05-5D65-6D59-C677F218A8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4" creationId="{E47E2FE6-55EA-D086-BA57-C6E5BFDA121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5" creationId="{6C304320-4647-75E8-4CDF-355D4153F66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6" creationId="{C046DE43-80E7-CB1B-F1FA-FCCBDF71E02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7" creationId="{7BE507A5-139D-E2B7-F46F-1969BDB5F1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8" creationId="{29AEBC27-CB7F-0B34-33FF-5DD1E5E01F4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9" creationId="{6F036EF7-0776-D22A-5A7B-205665C5932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0" creationId="{C31A4118-3503-BF35-8369-078DFC7B27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1" creationId="{1CCC6F29-F403-6B12-C706-C5B99A9064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2" creationId="{C6A47098-6791-4636-091D-6CF93EC03ED5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3" creationId="{FEBAB1DC-9005-235B-69DF-8CABE127ED2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4" creationId="{79FD4529-47EE-5EC5-1C0E-C284B47B362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5" creationId="{D16BFA61-7B82-2596-E1DA-68CFB13E5CD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6" creationId="{1C5CA3AC-A6BA-7160-1E01-AA2A83F2200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7" creationId="{F9D1240A-8671-E5D7-590F-B17B0910A10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8" creationId="{6EB433A9-B2FD-CD5C-0DB0-871F7D75498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9" creationId="{D583390A-8EA5-418D-5F64-717ADD33359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0" creationId="{1CD3F486-0FCC-B395-F129-24CE9062E9E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1" creationId="{3AE3B749-BEF5-D516-0C41-D2E9AB7DD8F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2" creationId="{968B81AE-C130-AFDC-9BB2-1E0BAC42039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3" creationId="{EAB0337C-DA81-A7B7-72D6-388DFA8D42D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4" creationId="{19AEC09B-E444-6383-9381-01FAC2DAC0B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5" creationId="{FDB43CBA-B39C-92F0-E22D-E092574B103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6" creationId="{72134DC6-5D03-8955-D663-25C7C5F9535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7" creationId="{36676531-D6B2-EAD2-B058-FE302C4D9C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8" creationId="{0DE1286E-D93A-B531-9ABB-7E8B68428A5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9" creationId="{75E6D769-CD25-447C-FAB2-9A75A146C92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0" creationId="{EACA04CD-61E0-ED5F-5BE1-FCAD318A3F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1" creationId="{ABD1000F-4F8B-57CA-C0CC-86A78C04171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2" creationId="{476CA7D9-A94B-39D3-F7B0-4B68DD4A562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3" creationId="{236F9F70-5525-4B0E-11C9-CE650095AEF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4" creationId="{CD87A37A-E6D1-9ABE-C4EF-DAE733AAC68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5" creationId="{98A50DBA-BBE1-6234-C3CC-B98EB07D74F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6" creationId="{42F310DB-C489-2177-CD2C-92ADE39E355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7" creationId="{D4B3B54F-B8AD-9F86-84F9-FF32DC9A8C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8" creationId="{4B2C7715-6DE6-DBCD-EF21-4918E65E1F6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89" creationId="{F4242D9B-64DB-86E1-DE92-3ED80BFA6D92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0" creationId="{33382632-D41D-AB00-6070-B3966E67070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1" creationId="{A9D3AE44-D50F-7659-EF2E-90B5D0720144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2" creationId="{61DA83BA-4E84-80C7-D880-9BCF344BCB2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3" creationId="{40857D3C-F5F5-98F5-D6BC-35912E04B005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4" creationId="{47F5FEBC-EFBC-C4EB-168E-255E8A59C37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5" creationId="{1AEB1C5A-D28A-0CE9-FB5A-F304021EDDB1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6" creationId="{C152EB29-6F5A-23C6-5C5F-A6DBCADBAE0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7" creationId="{7CC1556F-F42A-932F-3107-192CC2C40D3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8" creationId="{E56B5B85-E038-BCCF-C1C1-6866DAC5EFA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9" creationId="{A105A525-C9E8-D908-68E1-441245004EB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0" creationId="{744BF118-4E51-74FA-0017-584D3957D82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1" creationId="{AA5D290C-E22B-887A-9EDA-45E4DDF86D59}"/>
          </ac:spMkLst>
        </pc:spChg>
        <pc:grpChg chg="add del mod">
          <ac:chgData name="Chuck Tomasi" userId="79514c44-a18e-4aaa-84b1-18f74099d6b1" providerId="ADAL" clId="{46103BB5-65B4-9842-B5DB-38C54FE97DF7}" dt="2023-04-11T15:37:08.918" v="2014" actId="478"/>
          <ac:grpSpMkLst>
            <pc:docMk/>
            <pc:sldMk cId="434826160" sldId="331"/>
            <ac:grpSpMk id="2" creationId="{346E2512-64DA-5EA8-EE31-D27FF6916EBC}"/>
          </ac:grpSpMkLst>
        </pc:grpChg>
        <pc:grpChg chg="add mod">
          <ac:chgData name="Chuck Tomasi" userId="79514c44-a18e-4aaa-84b1-18f74099d6b1" providerId="ADAL" clId="{46103BB5-65B4-9842-B5DB-38C54FE97DF7}" dt="2023-04-11T18:15:25.253" v="2334"/>
          <ac:grpSpMkLst>
            <pc:docMk/>
            <pc:sldMk cId="434826160" sldId="331"/>
            <ac:grpSpMk id="2" creationId="{8EEA20B9-9E08-C645-E0D9-FBC309285C6B}"/>
          </ac:grpSpMkLst>
        </pc:grpChg>
        <pc:cxnChg chg="add del mod">
          <ac:chgData name="Chuck Tomasi" userId="79514c44-a18e-4aaa-84b1-18f74099d6b1" providerId="ADAL" clId="{46103BB5-65B4-9842-B5DB-38C54FE97DF7}" dt="2023-04-08T21:14:23.286" v="1274" actId="478"/>
          <ac:cxnSpMkLst>
            <pc:docMk/>
            <pc:sldMk cId="434826160" sldId="331"/>
            <ac:cxnSpMk id="102" creationId="{1DFF50C9-58B6-4F4C-D19E-2C7D80B3CFB5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11T18:15:54.169" v="2335"/>
        <pc:sldMkLst>
          <pc:docMk/>
          <pc:sldMk cId="3508638196" sldId="332"/>
        </pc:sldMkLst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" creationId="{96B0231B-2DAD-9266-291F-A80A0CF3203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" creationId="{95D0AA38-42D1-BC7D-592E-EC2596E84D1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" creationId="{F9F90051-69A8-C01A-B6C3-9E648E0BE082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508638196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5" creationId="{2B404B8C-9AD7-35C4-08AF-24966DE28E53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5" creationId="{3D925205-F1D2-6A44-AD38-9904402C223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6" creationId="{48B344EF-3700-980D-70A4-6A439979D7F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6" creationId="{F8498E7F-DAB1-F8E5-5CD6-03453267FE0E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7" creationId="{873D7B51-C562-A873-A48D-94AB5582362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7" creationId="{EDFC627D-2DCB-6C42-8F49-19689E1E52E6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8" creationId="{24D3A281-19F9-7D88-0FDE-F1D4D3308F2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8" creationId="{AE0E5A9F-9BCC-DD4A-2A77-2C1492A254F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9" creationId="{118A4E45-3B6F-6C7C-B15C-964E958EDCD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9" creationId="{ED3B5A32-520B-8DE7-8285-65AC5A8A7D2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0" creationId="{7F6AB052-85A9-9FEC-F03C-0A1CFF6627D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0" creationId="{DD112587-13E8-8BC5-A97D-57124D214343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1" creationId="{41C7F639-A545-A95A-4E3D-8AC7F535EB0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1" creationId="{F26CE98F-7851-4E93-AB53-7782EEFB5FB6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2" creationId="{92F0EB48-4547-A15C-6AFE-ADD2B2BD159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2" creationId="{BD2B22B1-3AD4-46F3-4B40-679D414B9CA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3" creationId="{1741F35B-6A38-2FE0-DC7D-E9208592DBF1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3" creationId="{61071FF5-FA4A-E2A5-BB3C-58460E1212AE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4" creationId="{1E0E7922-5470-EE45-A2A8-1513AA6642AC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4" creationId="{B063E0A7-4B45-1D0A-39B4-F24CCA3542F7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5" creationId="{6C9CFA54-8CF8-89AE-E08B-87FBD0F1B66B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5" creationId="{F4A917D1-051A-7272-C102-38BB5E090E4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6" creationId="{529E4FDF-738F-30EA-EEFF-8151A006BE5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6" creationId="{BD635C18-4638-79C0-23D3-6A4AF7A74F9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7" creationId="{75A84BFD-6B3A-4E1B-E27B-CC6D705C721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7" creationId="{CCA0887D-6127-6089-4D71-07F03F9618D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8" creationId="{1C7E41EB-05F3-15BD-2E1F-FFE608E1966E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8" creationId="{2D5C6BD5-49B7-E685-E058-ED200CEF6A9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9" creationId="{06A2404D-68B5-0605-10D7-6DCAE37E6066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9" creationId="{E675065D-2088-600C-7A5F-3866A680FE1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0" creationId="{7334BA4F-9999-C738-AC37-1347077D4E5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0" creationId="{F31F018C-F08B-443A-AD87-2AFF6E5CD70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1" creationId="{176584F2-7D38-60D2-A31B-AF2DBEE9D9F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1" creationId="{30ECF62F-30E0-556A-3538-22726ABB4E2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2" creationId="{2E63D227-0C35-0476-B522-774CE4A4EE4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2" creationId="{EA5CA8DF-7933-F4DC-CF34-619B9587257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3" creationId="{B14025E5-0069-4F5E-BA58-DE2906D1360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3" creationId="{EA7A26FC-2278-CB64-605A-2409FA8BBB9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4" creationId="{449DE4AE-354A-31E5-C50A-6BCAE24A002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4" creationId="{B6DAF496-762C-20B7-F72F-5FB00BB5150E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5" creationId="{36291A72-07D4-F4E5-6C6F-8F48006D2EE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5" creationId="{9202D75E-DE90-6BB2-94E5-2C8173B6E0A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6" creationId="{22E6F229-2207-76BA-B677-1AF104B083A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6" creationId="{5B9B4953-9E06-928B-49F3-A56077CDFA1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7" creationId="{32FDC9DE-24B3-6961-4FB8-5D2813E967F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7" creationId="{AB5DA366-CDDA-6708-1011-C1D2807517E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8" creationId="{9D46DE17-0685-D1E1-231D-D6557991FE85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8" creationId="{F8968A27-3C20-8CD3-C12C-8A58C5FBAF4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9" creationId="{B73AF9C8-31A5-B25A-FAB9-964732D2E0D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9" creationId="{D693D399-2E66-21F3-CE03-E1B9DCCC4A7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0" creationId="{66B3CD8C-C2D0-C26A-ECBE-6507DC4EF88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0" creationId="{EBAEC804-2929-6B9F-213B-1FEA45E5410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1" creationId="{4040C272-3F5D-FEA9-F245-42AB8F347C97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1" creationId="{FE2D403F-CE14-20B7-3834-06F305F4883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2" creationId="{DC8AA9C5-C1E1-92F5-E83C-9ACB5E87EC81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2" creationId="{E8EE2F01-633C-A2E1-18CF-23BB21AFB07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3" creationId="{6C77C366-3E36-C7F9-35A0-C183F892E5D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3" creationId="{8D96B342-4965-476E-1388-858A814077F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4" creationId="{00AD9DE5-D9EA-8D2D-F865-A058C7FC518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4" creationId="{4623C05B-1C7D-B8A9-36A3-4AC9B3F1512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5" creationId="{4A33619D-B0B4-9AF4-BCF7-7054D7A4EDAC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5" creationId="{E8B27CF6-802E-7FFB-4EE6-281BB95682E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6" creationId="{17F1A128-179F-FAD3-B76B-98BC4580F6A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6" creationId="{56A43691-A37E-E7B1-4658-8C5CB189D1F9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7" creationId="{4C143104-6566-A1BC-2D90-59C78A4E8A0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7" creationId="{A0079938-C0F0-A132-D050-CE4F8F3E2F31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8" creationId="{487A5513-FEC2-9D87-8355-01741E9E95E7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8" creationId="{EC71D53E-C01B-5C59-8486-3BC63764CD15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9" creationId="{4875112D-AC2D-F058-AE08-C22D95A6AF1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9" creationId="{D00DA349-EA03-6598-9591-F0B9CE3215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0" creationId="{A0BAB180-3115-BF3A-DA67-E2F2E416ABD5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0" creationId="{B1CB85C0-155C-CBDB-FCF8-61B0C4F0691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1" creationId="{0D448316-7AE1-3015-B1D5-273CBF77FC1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1" creationId="{464AB1F2-DA54-9BF3-6BD6-99B0E97E831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2" creationId="{8465E55C-16EC-7E52-BEDD-08DDEA1A5CE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2" creationId="{C9E3C998-0CA1-5780-72DE-AE2C0F72A27B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3" creationId="{F7619E3D-A288-0599-6B55-89843EA38B1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3" creationId="{FA86D5D8-E8B2-8B73-C9C2-50829BE67D90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4" creationId="{4C03B0CD-C712-6CCF-34E1-17C4FC69D9F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4" creationId="{61ADCA5A-9400-D8FB-E892-5BA784841C1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5" creationId="{F486FA31-0EDE-E83A-9677-4C2C8F8C5C7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6" creationId="{1A55C345-3B5D-5E36-25D5-152C152E45E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7" creationId="{05276257-B306-C0F1-DCB0-CE18FD4CEBD4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8" creationId="{2F09FD3E-CC22-F31B-884B-6A868B01B67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9" creationId="{46BB919C-F03F-BFF4-2331-717B72DCA29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0" creationId="{EAC079F1-43E9-ED9E-9766-B8EC8C1A09B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1" creationId="{43E4B33B-1722-CB3C-2EC2-C27EB0665C6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2" creationId="{A41A0EDA-42C1-F327-8E2D-4F2E1F65C01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3" creationId="{0BC0C5C8-42CF-AEDC-F6EE-32895FB680C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4" creationId="{D8F8BCA5-F2C5-8CE0-6290-5D7C408D953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5" creationId="{69D4A039-8E04-2D20-5689-4BD8FE6F14A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6" creationId="{611A30F2-FCF8-EEE7-E657-5E9E1C2A7AF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7" creationId="{9285B71F-03C5-8E2C-6E51-90788FC4B80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8" creationId="{6BBAA52A-F7ED-9FF4-E9D7-EADB2C7CD5B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9" creationId="{8FE53B3E-E9AF-2463-52A1-92C2F9971B1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0" creationId="{67828942-7805-298F-085F-384517940BD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1" creationId="{6E0BACDA-2680-D5CA-16B7-49FA6429C16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2" creationId="{ADA4D113-A8DD-62E4-C184-CC6FDD3F84C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3" creationId="{E4842FDE-891C-AC20-0329-6AAF2FD11A0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4" creationId="{1BDD096F-33BC-3226-16D0-C5DD5A6819C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5" creationId="{B4975394-7513-69EE-5C0C-1ACC01E2BB2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6" creationId="{3CD37F2B-9674-8563-778E-CDFE264187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7" creationId="{5FEDC2FF-3D7A-C936-74F6-D869D78AE3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8" creationId="{6FD2BDEC-57EF-5FB8-14C5-09A6E1BA4B7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9" creationId="{029239A8-9FA5-7512-5C02-F81BEFFA69E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0" creationId="{59C28397-87B2-F71C-1AAB-13F75DFE8048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1" creationId="{9F55171E-E8DD-C5D5-30A1-913BE7965A6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2" creationId="{4EBBEBE4-6314-CF49-5F86-B4DF7DBA10F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3" creationId="{8F31F132-C1AB-660E-9DA3-479B7C60C5B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4" creationId="{2A6B10B6-F62D-2073-AC58-80C5055DF63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5" creationId="{DBF47600-5A48-7CD7-8FBD-C4A16C7AA34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6" creationId="{B61129CE-E8EB-D51B-4E81-7CB766662C9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7" creationId="{7F45ABF2-9E06-B9BE-C853-E3955C3AEA0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8" creationId="{FFC6D9C3-EFC6-4546-F87E-20C418A015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9" creationId="{8577A217-4258-547D-9C9B-5BE8BA88CD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0" creationId="{4A6E3AE6-8DBB-BB72-CD93-D3E9E1AFCE9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1" creationId="{966AAF8D-92F7-2D09-1ADC-EB08AD7E754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2" creationId="{68FC9CF9-2364-6423-AF72-8040DCF5A60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3" creationId="{C281516E-A5F7-5264-AB23-448FCC43ED3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4" creationId="{ADDFF8AE-0628-4F9D-101B-6589B40BFD0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5" creationId="{70E69C68-5EA3-22FA-D960-0C6F8EBBA8D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6" creationId="{5036440D-0BCF-2222-E960-FCD44854D8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7" creationId="{A5F2990E-CEA5-C97E-7011-9E084CCA55A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8" creationId="{C8D1961B-F945-55DE-9EBC-C53E547B83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9" creationId="{E082C0C5-6A6A-79DD-06E7-29A5DB1DBB8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0" creationId="{2D4205A4-A250-B2A8-E983-85BEA22B16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1" creationId="{EF6AC83E-D295-1B47-E725-6B2EF41EB90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2" creationId="{A650A073-92A8-1C40-0B37-8D7B4B0DED6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3" creationId="{C2E054FE-4C0A-A46D-F496-53937F4044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4" creationId="{6EC31419-98DF-FAEB-09D3-98E7511B86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5" creationId="{DCD1F258-D125-B142-A4C1-8D6B732C189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6" creationId="{106425D1-6083-0EA9-C2ED-F1273C637C8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7" creationId="{2686B618-2619-411D-12EE-CE5369FCC43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8" creationId="{A6A7B361-BD70-47B4-F284-43379AF0142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9" creationId="{EE6D4B92-2C9D-1EBA-FB74-C96E6BD1D8E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100" creationId="{04E7EF7C-4B9E-21D5-1572-DB93B4FD5653}"/>
          </ac:spMkLst>
        </pc:spChg>
        <pc:grpChg chg="add mod">
          <ac:chgData name="Chuck Tomasi" userId="79514c44-a18e-4aaa-84b1-18f74099d6b1" providerId="ADAL" clId="{46103BB5-65B4-9842-B5DB-38C54FE97DF7}" dt="2023-04-11T18:15:54.169" v="2335"/>
          <ac:grpSpMkLst>
            <pc:docMk/>
            <pc:sldMk cId="3508638196" sldId="332"/>
            <ac:grpSpMk id="2" creationId="{52A8D128-32D6-8B96-61AB-280C6CD5C2F2}"/>
          </ac:grpSpMkLst>
        </pc:grpChg>
        <pc:grpChg chg="add del mod">
          <ac:chgData name="Chuck Tomasi" userId="79514c44-a18e-4aaa-84b1-18f74099d6b1" providerId="ADAL" clId="{46103BB5-65B4-9842-B5DB-38C54FE97DF7}" dt="2023-04-11T15:37:18.956" v="2015" actId="478"/>
          <ac:grpSpMkLst>
            <pc:docMk/>
            <pc:sldMk cId="3508638196" sldId="332"/>
            <ac:grpSpMk id="45" creationId="{39C6DC9A-83C6-BF88-9A10-8F0D399113C1}"/>
          </ac:grpSpMkLst>
        </pc:grpChg>
        <pc:cxnChg chg="add del mod">
          <ac:chgData name="Chuck Tomasi" userId="79514c44-a18e-4aaa-84b1-18f74099d6b1" providerId="ADAL" clId="{46103BB5-65B4-9842-B5DB-38C54FE97DF7}" dt="2023-04-08T21:14:01.345" v="1273" actId="478"/>
          <ac:cxnSpMkLst>
            <pc:docMk/>
            <pc:sldMk cId="3508638196" sldId="332"/>
            <ac:cxnSpMk id="101" creationId="{0DD2C784-ABD0-975A-C1D3-C8400DFE2BD8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11T18:16:38.365" v="2336"/>
        <pc:sldMkLst>
          <pc:docMk/>
          <pc:sldMk cId="1860765230" sldId="333"/>
        </pc:sldMkLst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" creationId="{6309C66F-5F9C-BB1C-E2B2-C812C9CBF50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" creationId="{4945ACD9-2869-6FAC-50F1-1327D7BC5C6C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" creationId="{E60411A6-8FB3-5ED1-116D-0A0B6EF75A70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860765230" sldId="333"/>
            <ac:spMk id="4" creationId="{7D2253A2-3073-00D5-9B0F-DA85C62893C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5" creationId="{02BD7879-DB36-5CAB-DCFE-6E56A293785C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5" creationId="{6FCDB5FC-B69F-B469-81BD-7902614A68D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" creationId="{116511D4-8740-F12D-19D2-A1C108881E31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6" creationId="{95A798BE-75DC-D980-6D09-6C0F02A1B6E5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7" creationId="{0B9C3150-B249-E1DD-C784-362439914E5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7" creationId="{2D6224AB-EFF6-1879-F39C-02A227ABC70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8" creationId="{19795AEA-B48C-1979-B69D-31CEDB7681C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8" creationId="{3F8A8D2C-0D46-502A-7F46-E5EC703730A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9" creationId="{0320232E-B2E1-722C-9185-E5ABD117C84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9" creationId="{A586924D-3226-9D41-BE69-C7FA19E5848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0" creationId="{815861AC-19F0-675E-0DD2-E06A6DBB7AB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0" creationId="{876A1BD6-54E0-722F-0671-EF69C3470E3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1" creationId="{2FBB503B-7B0B-A258-0D05-B874E47F5AE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1" creationId="{41E5AC89-B58E-79A1-23F3-AB5A7F52FA1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2" creationId="{427A4892-09BA-20EB-8F22-7F0A801289E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2" creationId="{DD2A8D87-170D-B432-F7A5-951FE94A826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3" creationId="{3843F085-7568-3F79-C32A-5DEAEAE5EA9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3" creationId="{C646F0D0-9155-0B5E-27DC-0EE8C457A67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4" creationId="{5537F349-B9A0-0F78-F77A-C5A41947C28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4" creationId="{81856692-2BC5-DD37-741B-68BDE39629F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5" creationId="{16D909AF-B73B-B2FC-8B5D-0DEA9402EF2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5" creationId="{B06D5C34-4469-37EB-A57B-07949E3D715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6" creationId="{1F2A0ED6-67E5-F080-E278-60F26479F37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6" creationId="{933224B2-6CFE-FB9F-1DC7-8B1FBDA138C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7" creationId="{7D525EDC-040D-45B6-FDF8-354B40F00422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7" creationId="{FBB46F6F-3B07-E0F7-2B87-87B97D99917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8" creationId="{6E89F9A3-0548-474B-9338-82325E3E82D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8" creationId="{80E33123-A73F-F782-F0C8-256AB202519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9" creationId="{9AC496AB-74B5-B84B-0BD4-DDC359E6086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9" creationId="{A14759BF-A9D5-9765-2DB8-2DF17E9EA85C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0" creationId="{A7009B0D-5D8E-0C5A-DCED-E426CFA5A17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0" creationId="{AF7DAABB-FD9C-237A-0F22-89161D2C367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1" creationId="{D15BAFE7-30C3-EB8D-9ABD-EA9C4293F4B1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1" creationId="{E6263C2A-C87A-A38E-8D81-9B4B13F1779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2" creationId="{5843209D-A8E7-D558-C572-169DFC707B02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2" creationId="{6602B5F3-1945-E513-26CA-1913F72F8F9B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3" creationId="{49F68991-46D3-96D0-3225-8682BBD2609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3" creationId="{FA73C190-0221-93E8-0B22-B71C7F116012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4" creationId="{187A0CB3-513D-0234-E0C2-97A3CD8D5F6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4" creationId="{59221735-2CE4-1D75-5EAB-99ECAE01F20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5" creationId="{EC3CD8B9-9BF2-CE52-3CAE-7615881005F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5" creationId="{EE192D24-1A29-CC40-78C4-86A3A7FEA24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6" creationId="{0F51A490-5A2A-3A2C-5937-731C46E47DB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7" creationId="{27A80AF8-38EB-92D7-6496-7E9526BF93D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7" creationId="{73C3CE5B-E22C-2529-B521-D381F8ADF95B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8" creationId="{34DFAC25-8ECB-3112-A95F-28A530349E0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9" creationId="{30563DC5-0A03-7988-CCB6-09A0D1A2989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9" creationId="{68696219-C592-90B4-B397-2A8C2CCFBD3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0" creationId="{81B1744F-5A76-3609-4BD4-4DDC2456F33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0" creationId="{A402326B-A76B-E841-E712-882720B82AE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1" creationId="{0271CE6D-661A-C5F1-EE3F-5382EB4974CE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1" creationId="{F52F8278-7F5B-BDCC-881B-FF21D7D3332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2" creationId="{20D41388-4E5A-8AF5-A932-9EC68E1B574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2" creationId="{39C3C37E-836F-C18C-C94B-B178F1558871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3" creationId="{93AC1E09-BC9B-A815-65C3-0CE237AEB53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3" creationId="{A9A35CDE-9B02-820E-21A0-0FE0590C662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4" creationId="{260446CB-68EF-6E4E-D766-EF6D43050D8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4" creationId="{573B4635-6A19-652F-2DF0-9347C984640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5" creationId="{274FA00E-AB87-D7F8-1CF3-4B270B5A276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5" creationId="{B29EEABD-CF93-CBCA-3E59-BE912CCDEF91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6" creationId="{C5F65DA8-C705-775E-4D1E-E90DC0A9557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6" creationId="{C8925363-5C61-5D53-4717-5110B2C3E2BE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7" creationId="{8C204FA5-8AD9-D865-D76B-A33D1FEAA27C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7" creationId="{CF0D1AC1-CB82-079C-CEA5-8288CD3E07B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8" creationId="{3C54658C-4B48-7CD2-196C-01E5E0B770E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8" creationId="{61A94966-2529-16C9-710F-971B667BBC9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9" creationId="{22688EBC-19AE-70BE-94FF-285307A5120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9" creationId="{E8C6F62A-306E-68A2-27CA-2CBC30A989B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0" creationId="{400CE62F-6BF3-8343-1666-8033ADDA10B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0" creationId="{DB69FE58-5C6E-C730-B421-B4ED3D0258F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1" creationId="{A5F38BCE-B355-7D20-AF06-3B4BE14C3AC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1" creationId="{EAF46C30-AE87-7F1E-74B3-0AA0F071751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2" creationId="{1C9EA0C9-4D80-7745-6643-4DF10726B2F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2" creationId="{AF197FDF-BC67-F15A-DE9D-971D5101015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3" creationId="{239F9667-6AF1-FEFC-4D5E-98E273E220B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3" creationId="{BB27041F-0E78-DA14-3DA0-EE62A0FF63B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4" creationId="{533C1E7E-EA15-44E1-F6D7-81A486BCCEF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4" creationId="{67E1BA75-4E25-4F44-3CDD-8551D20FFFA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5" creationId="{359CFC2A-6458-E3D7-93DB-B533891F9B4C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6" creationId="{E2ED7BE2-C00D-F0D1-9F44-60411B99D6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7" creationId="{20CD0BBF-ABE5-DDFE-DBBC-8DAA95ED8D74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8" creationId="{ECD6C361-023E-4DBB-AEFE-7CD2D431C32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9" creationId="{E2CBC542-3CA0-E617-32FF-4CCD9D29F51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0" creationId="{99EE8509-D352-B21E-0E10-67615E56789E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1" creationId="{446D80AC-F82E-75B9-8AB2-9F6AD3460057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2" creationId="{95E170CF-8D0D-22F5-6D16-251799C325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3" creationId="{825867BB-8186-60D8-01AC-DC02CB2C7F2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4" creationId="{48F347E1-3172-C161-3080-2B8258BFF48B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5" creationId="{864AA2C6-DE91-082A-7468-777E4FD3A4F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6" creationId="{97FD50BA-FF94-BBDD-4722-E8B6310466D8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7" creationId="{89C1CE66-959B-C3FA-BC2A-2556EB7F9EB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58" creationId="{74A07CAC-1484-D7D2-FE40-7FE6E9208CB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59" creationId="{50A5C269-35E8-27D3-DF8A-BE35DAC9792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0" creationId="{06EA6CDC-FDB4-D098-6625-9282735ED9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0" creationId="{FCE3C531-2705-49A2-9CC0-458D7BD7A74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1" creationId="{B37511C5-3157-CC12-53D6-60B1554C6DD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1" creationId="{E485B6E6-ED7D-0745-B5B7-8A561674839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2" creationId="{8EC2A5E8-E3DE-5778-9B06-9B4D9DC8EEC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2" creationId="{AE901650-60A9-297F-DD94-A924C691C78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3" creationId="{EE44794F-FE66-75A1-896E-908ECE44CB6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3" creationId="{F18F2569-A6BE-4A24-7EBF-B3B1217FED2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4" creationId="{26B5AE88-6003-3027-CA43-F35EC43F1CA3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4" creationId="{74824756-5F9C-F092-ECAC-8AC38A6015A3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5" creationId="{3EA1CA37-6B43-8F8F-718F-B2858C29BAC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5" creationId="{9C73C34A-3DE2-95F0-7487-CA1389DE222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6" creationId="{9FAD0C3C-F16B-5FBD-9D93-E350E9D0F0C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7" creationId="{5B3FB67B-1BF6-9051-3255-9271860F142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8" creationId="{3B157733-74FF-4D03-F952-1524E8170E6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9" creationId="{25818097-CC48-B305-DA6D-0A8A65DE232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0" creationId="{56F4073C-B19F-E144-9DD1-F1CAA2FE1F0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1" creationId="{BBB76003-9B95-EF09-52FE-8E6915E26F6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2" creationId="{D222853D-C136-4D22-A45A-8D1B59219B1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3" creationId="{18F893AE-623F-54A5-A221-CF5D2711E1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4" creationId="{D1B75B9A-D8C3-25BB-E5BF-3BFC8144D1F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5" creationId="{D997639E-1D4F-F9F0-C687-46C4CB35676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6" creationId="{DB74C96D-BF46-8E84-0E68-2332FAB0605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7" creationId="{1060F932-B8B6-3A7F-1CB9-7BF1FDB3B0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8" creationId="{9DD6876B-49BF-C8ED-E941-5AB3092692D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9" creationId="{F9F1355F-7BF5-4B6B-BEF2-88B5200AF0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0" creationId="{AA0D4D76-899C-0C19-9588-5A4053393BB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1" creationId="{D30F6A85-055F-6890-6FF2-6C55439FF6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2" creationId="{DED1801A-EF04-2ABD-E971-4BF18C601A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3" creationId="{7D656A68-D352-3E88-D49E-5B501CC3906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4" creationId="{4BDF0EBD-EC2C-32E6-00AD-5FDE25DA4D8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5" creationId="{0DFA559D-CAC2-F554-0181-12683B71575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6" creationId="{7F4D7487-7205-E058-8567-31EBA6FA14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7" creationId="{D16DFF7B-68AE-E8BC-1111-38CE0A7D369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8" creationId="{27A5926B-AC5B-285A-B701-93C7CB435D3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9" creationId="{4E397F5E-6583-08EA-83C2-EC3D98321A1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0" creationId="{A9BBA0E9-3F29-04F3-4CD1-278334E6B64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1" creationId="{012D33D8-A094-7524-3DE4-18D3F13BC236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2" creationId="{10A651A5-B084-ED8C-6FE2-ADEE44C73FB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3" creationId="{E3E3A83E-CFF8-20A6-71D3-4FB1546FA56D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4" creationId="{125E406F-9297-95E2-7536-F4A179A1EC20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5" creationId="{37266B01-781F-2D71-6936-CAB24620096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6" creationId="{36CF9C64-C5FF-FC2B-008C-45802809383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7" creationId="{767B7B48-6A35-9391-8254-9535C85742E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8" creationId="{89E3859C-BB9A-1CCC-CD17-679FE173D1E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9" creationId="{6A685545-91DB-0C62-2599-8392C73DD81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0" creationId="{E7F1701E-D82F-F832-B3F6-A9AF64D6C63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1" creationId="{49D5CBC3-DADB-6115-3599-130133D851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2" creationId="{03433BC9-BC12-3A22-9C4B-C4A4DC367CD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3" creationId="{915F01BD-287F-9112-51DF-EE6D77AC2BE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4" creationId="{5465CA2B-D591-3E09-A650-3AD0E68867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5" creationId="{AF45C83B-02F3-A14B-9C16-8FF889D235B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6" creationId="{A74A5CC4-3B14-0E29-403D-78EC0C54495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7" creationId="{666C55C9-6B2B-D57E-F54E-ECA96FAE74F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8" creationId="{0551C0D1-CBD0-D440-1853-D93098715470}"/>
          </ac:spMkLst>
        </pc:spChg>
        <pc:grpChg chg="add mod">
          <ac:chgData name="Chuck Tomasi" userId="79514c44-a18e-4aaa-84b1-18f74099d6b1" providerId="ADAL" clId="{46103BB5-65B4-9842-B5DB-38C54FE97DF7}" dt="2023-04-11T18:16:38.365" v="2336"/>
          <ac:grpSpMkLst>
            <pc:docMk/>
            <pc:sldMk cId="1860765230" sldId="333"/>
            <ac:grpSpMk id="2" creationId="{2D7FFC89-6C84-D906-9A37-0548F47F7022}"/>
          </ac:grpSpMkLst>
        </pc:grpChg>
        <pc:grpChg chg="add del mod">
          <ac:chgData name="Chuck Tomasi" userId="79514c44-a18e-4aaa-84b1-18f74099d6b1" providerId="ADAL" clId="{46103BB5-65B4-9842-B5DB-38C54FE97DF7}" dt="2023-04-11T15:37:27.492" v="2016" actId="478"/>
          <ac:grpSpMkLst>
            <pc:docMk/>
            <pc:sldMk cId="1860765230" sldId="333"/>
            <ac:grpSpMk id="59" creationId="{42DB1FAE-8431-49D4-1105-7EF836D686D4}"/>
          </ac:grpSpMkLst>
        </pc:grpChg>
        <pc:cxnChg chg="add del mod">
          <ac:chgData name="Chuck Tomasi" userId="79514c44-a18e-4aaa-84b1-18f74099d6b1" providerId="ADAL" clId="{46103BB5-65B4-9842-B5DB-38C54FE97DF7}" dt="2023-04-08T21:13:54.852" v="1272" actId="478"/>
          <ac:cxnSpMkLst>
            <pc:docMk/>
            <pc:sldMk cId="1860765230" sldId="333"/>
            <ac:cxnSpMk id="58" creationId="{5481F966-88E6-EB93-BB0A-1393FEB63469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11T18:17:09.221" v="2337"/>
        <pc:sldMkLst>
          <pc:docMk/>
          <pc:sldMk cId="3614787639" sldId="334"/>
        </pc:sldMkLst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" creationId="{3A64FF23-4881-C89A-6E2B-6BFAFC88A40A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" creationId="{0509DF39-8481-5725-CC49-7F7B03AEB181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" creationId="{A246849F-E680-F605-992B-E038561570CD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5" creationId="{F3AAE96B-D847-620B-5164-0C59ABBA4C68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6" creationId="{2F78FA5E-FFE3-2C09-AD5E-4C690EFC0970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7" creationId="{8DB460BD-2345-093A-F91F-44F7797AE7DE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" creationId="{529CB3BA-D371-7093-9BBC-5951BCE6387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" creationId="{80410CF1-3DF9-7A53-87A0-4469D619CB5F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" creationId="{75D5B1BB-B8E6-78A9-A499-11915152E9A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1" creationId="{C9E7B63F-E1F5-41E9-C38F-4690EF6E236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2" creationId="{A458F7DC-9A6B-A541-6601-1FFDF3E8138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3" creationId="{0F9DBD4D-8D44-FB7D-78EC-E4B0E8AF3142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4" creationId="{2ED8FD1C-88B4-57E2-9447-93E8972E46D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6" creationId="{834F9001-FC37-81A0-F77F-E2C28253118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6" creationId="{C8EDE866-ECD0-387E-9A74-CFA6D4F6F02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7" creationId="{76566348-B0E8-C37F-7F3B-2B287C50A45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7" creationId="{AFAF941B-9895-E708-5130-D6D4A108D08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8" creationId="{05F32D27-9073-5C66-784F-00C99747AA0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8" creationId="{253582F4-B7BC-09A1-14C9-01BF5F45A35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9" creationId="{E6D85C94-5A91-0802-7F1F-5503211B71A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9" creationId="{F0EC6646-119B-4A38-B5AA-FE2305B3B879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0" creationId="{5B1221D3-14CF-925D-29DA-3E983B73C4F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0" creationId="{995E681E-B5B0-5957-9DF8-91500F44B51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1" creationId="{3F932B52-ABE6-3558-96DF-22218E0D3E7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1" creationId="{F167BE0A-318C-3532-FFBB-E3C29B6E9C6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2" creationId="{DAFE0D89-FFCE-4BF9-C289-43230C31F17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2" creationId="{E006EC49-EA2D-800D-FFD8-F7EA9D1F3B8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3" creationId="{2415237C-3AD0-3FAE-E0EF-671B95DEFD1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3" creationId="{675B0D4C-4D88-F39D-7494-C11C6FF4141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4" creationId="{10B23668-7EBE-8F56-CCA8-291DD275DEA0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4" creationId="{8455C7BF-E3E7-C10D-1059-AEDB04701D66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5" creationId="{171E7219-0CA7-20EB-19F0-D363FE2659B5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5" creationId="{C81169C7-29DF-EA26-8AE6-8BED10640A6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6" creationId="{381E3B9E-5133-F95B-DE0F-FC2F37BE45F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6" creationId="{7937BE0E-6F8F-F85E-9126-8AAC81485D6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7" creationId="{523419B4-196F-71BA-73AE-D8DEE21D0315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7" creationId="{A860B428-086A-F57F-A6BE-B5332BFCAEA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8" creationId="{B33CCCC2-568B-78D7-01C3-67EF73908F0B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8" creationId="{F9F8108D-7A5D-2E18-8708-7278472C72F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9" creationId="{8582D5AF-7E0E-5848-85BF-79355661F02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9" creationId="{BB0C557D-EFD7-FFA9-C024-87B2AC08037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0" creationId="{A43F22E3-30E4-BA13-3665-D23BA9CA2DB8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0" creationId="{ABB980A2-FA5B-F1DC-8AA1-028872341CC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1" creationId="{32AFAC2D-302E-E3D9-3A98-BB2C8C5777F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1" creationId="{5B694254-D18C-353D-D217-859ACD4653CA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2" creationId="{0E7E773E-AB10-E4E0-0A7C-CF64290F79C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2" creationId="{7402C45C-CD3D-B359-CB15-73C0990D533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3" creationId="{6920F29C-34F6-B206-32E0-D5AEF3E8A27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3" creationId="{D2B8DD04-B48B-78DA-6D66-5847782ECCC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4" creationId="{93CD46BB-74AC-C9B3-9EF9-C1A4C6FA5F4E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4" creationId="{FD6221A4-B833-12F5-9A3A-5C389B68F388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5" creationId="{116D5D2A-4CB5-32FB-205E-21BD24E71E1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5" creationId="{5A48B684-56EB-8A4E-A725-862753D79BE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6" creationId="{86A9D2B6-5495-C50D-B13C-419ED4B64DA7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6" creationId="{B7493FE1-3E9E-A42D-8F21-F017D5C4087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7" creationId="{15150D0C-E96C-71A1-C13E-6CD9B241D869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7" creationId="{A8D7681F-4443-9484-FC3F-BCDC8AFED64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8" creationId="{62AD225D-B62D-4272-CBD9-344B4C1A139C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8" creationId="{82DB220F-47B5-F67D-3BEA-0D9CEBF70F0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9" creationId="{E90FDAD0-5FFC-8559-EB69-4B9547017FF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9" creationId="{FD53C231-1D62-2D31-08C9-4EA4DB329281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0" creationId="{57D89C44-AF00-61B0-D15B-FC552F38D67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0" creationId="{93A8EB47-B637-2749-1EED-90A7BBEC665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1" creationId="{085BBC1F-3FD3-FBDF-FF08-9C996AC0B04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1" creationId="{C1E32276-C0E3-14AE-E609-0DA042BD87A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2" creationId="{9852FF22-CFD7-8240-0CB4-66059A3F7930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2" creationId="{BDDA2C72-C861-2651-C61A-A73C5DB3C770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3" creationId="{45CD1D77-CFED-C417-D206-6186E6AA478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3" creationId="{635040D2-F303-7B82-DB3F-5DE17E1FD69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4" creationId="{11EE36DA-B719-D681-3849-2F1AB5DAF5E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4" creationId="{C70210EA-476C-31B1-D3E6-25CBCCABB8D6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5" creationId="{47A3C17A-9211-5D0F-1284-E2BBF653B270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5" creationId="{C603DD70-B981-E73C-BD22-3D3E6D0AC771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6" creationId="{8D586BF9-266A-3DE4-D602-5A72E2AD545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6" creationId="{D61EEE42-73DB-FC39-CA31-2F2CD5B985FD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7" creationId="{5F88431A-475E-5C36-AC76-B97BBD6CAE90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8" creationId="{6576A5F0-C6D7-2B74-69A9-BD481B2EDBA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8" creationId="{ABE32743-237A-470E-FC33-5B991A787D8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9" creationId="{16F021DE-57AF-C0E0-CA6D-C1C00A8A4975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9" creationId="{4FB77202-BFBA-304E-8493-C8B9866C4A5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0" creationId="{1F83A1C0-85A4-F220-0340-73BCC2669959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0" creationId="{73794AC0-A82F-C9DD-F9CF-9B9CB6091601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1" creationId="{6740AB0F-5E68-0491-03D7-D0D4EAF02FD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1" creationId="{ED33DE5E-20B9-346B-35CD-7E8EAC59A073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2" creationId="{1378E837-3724-F34D-37F1-530647C488D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2" creationId="{9E957754-A540-F7F5-75CF-205A653959B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3" creationId="{9F5D5085-611F-F442-A046-7982B510C53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3" creationId="{E9D507B4-21A6-031F-C7A1-A892EC9E9F7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4" creationId="{24916697-07A9-BD2A-C3F3-ED44CC89F748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4" creationId="{690BD29C-FCA8-D6AE-1979-BC889D58D15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5" creationId="{8299D81E-D314-B24D-3F79-E3AED3E16A7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5" creationId="{F83C1C7F-7A1E-75C6-635B-030468F9C73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6" creationId="{08C659F7-242F-11FC-2A09-E43027176C7D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6" creationId="{55D74C17-1568-522A-8A97-19C0BD5ADB9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7" creationId="{563ED708-E5A3-DB42-0EEF-B1A85F097367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7" creationId="{8352666E-8A06-BD78-B0C7-817973DCB55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9" creationId="{E54B5A66-A159-E38D-6DC1-3DDC18F67B7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4" creationId="{E072E408-6B77-52BF-C648-FE1A09BD2FE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6" creationId="{C24BAC71-F78F-9384-EFCF-BC81ABE1CD2E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614787639" sldId="334"/>
            <ac:spMk id="67" creationId="{E9B3CCDA-A875-F87B-41A0-24B4240B08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8" creationId="{A402931E-3BC1-942F-21C5-0E1B95D5C3D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9" creationId="{BDE375C9-71EB-3F37-4B4C-D7A766ABEE8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0" creationId="{C21B53A8-F2F0-089E-6572-75E355F7082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1" creationId="{514F6941-9B9B-46C4-F0EE-725209173DF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2" creationId="{3796A852-789D-E27A-1410-12BA3F03087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3" creationId="{618EEF16-8DA5-1BB3-10B6-EE5734E0147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4" creationId="{821ED2FD-1614-7D1C-BB0A-4AF98422ACD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5" creationId="{46081EBF-9FFE-453A-2FDD-3595A78238C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6" creationId="{345315DA-DA36-3AFC-31E9-49E9CCC2B89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7" creationId="{056B0D5F-9100-1A91-D2CB-D56625F597B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8" creationId="{B1244F64-CA11-63A4-B4B8-AFA187E2579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9" creationId="{A3DF40A8-6819-E7EC-0356-B4CB357A79D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0" creationId="{E89352E7-CE14-3332-DC82-77A8FC9DA6F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1" creationId="{BABC5B50-8B85-24C0-FDE3-0D03AFF7263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2" creationId="{1B9C1655-C4EC-624F-6142-9366800A36A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3" creationId="{9C964C27-85F9-FCB5-662F-070B0E8A27C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4" creationId="{02C6E405-1073-2BBF-8496-60B16C7A249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5" creationId="{09478E0B-8380-F7D4-C498-DE722ED43FA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6" creationId="{CD825FB7-3629-C602-CF2D-8AC2DCEAF9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7" creationId="{0A13F043-029A-0C45-2E7A-49B20C34539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8" creationId="{F358701F-1042-6976-AF97-06765C55014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9" creationId="{D11C0050-67E3-3F29-32B4-B29BCC7A215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0" creationId="{B664A619-8F97-E195-E134-8CADF7F3105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1" creationId="{170EA322-E2CB-7982-A06C-14A2A7A987A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2" creationId="{CF11FDFD-2FC4-0346-4129-1EDCF4C27D6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3" creationId="{60D8FB64-39E9-BAFF-5E74-EE729DBC0DE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4" creationId="{FC07465D-A042-FD6E-7FC6-D25317694B1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5" creationId="{4E8EA13F-C314-B43B-A29D-AF6B5D24D1B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6" creationId="{A908E373-806D-A620-E511-AD259028CFC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7" creationId="{CF80FEBA-C011-6068-4EFB-04751AFB56B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8" creationId="{EF23C8F6-015F-2CC0-314B-AD0D11AF97A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9" creationId="{32FC3DA6-3FA7-553A-6CB3-97873BC0FC3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0" creationId="{91EF0B66-C868-0B08-93D2-C588E731B4C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1" creationId="{C9634675-F8F9-9A45-6FA3-35978F41558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2" creationId="{F71B1B37-10A9-6A58-16BE-1C6666F39CD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4" creationId="{D5BC624B-6ED4-0648-BF41-AF0045B1A58B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5" creationId="{84823CE4-B76A-C065-A148-EF83582D5BC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6" creationId="{61507C8B-27D7-7753-3F8F-B2C275E8830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7" creationId="{702459F2-41AE-46AD-6AB5-E98CBEB6DE8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8" creationId="{9EA0FD58-0293-CE71-1E87-6FB3F74E588A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9" creationId="{754ABDE4-6FDE-B320-537B-18AB546AF0F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0" creationId="{B5143171-98E7-B1C4-B5BB-B7B73FCDA16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1" creationId="{C97CD50B-027A-E6EC-7ED2-2D06C62716F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2" creationId="{2401EAD0-DE42-81B0-F09D-27D088E2889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3" creationId="{E8F3BF9F-9279-92D1-8913-D778EAC88C1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4" creationId="{45B8C6A7-6828-BD2B-F822-66AEEF966E9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5" creationId="{1B25CE1A-4B4D-7370-BA6F-9A58C20A147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6" creationId="{9A8AE0C7-7746-125D-0E00-9FFA8E0A376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7" creationId="{37919425-EFED-1CFB-A39D-E42C2F65B7D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8" creationId="{8C6B7308-CFC7-92AE-909F-A1A8FBB555D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9" creationId="{7B4DCBEB-F7FA-2E70-3779-CE7DB4FA9A5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0" creationId="{B315DB66-72EA-DF76-FF74-4D2B6A8C327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1" creationId="{9522685D-B3FB-A4DF-7B48-8F51F8D2901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2" creationId="{F567CDED-044B-203B-9CAD-BE12E45F1F5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3" creationId="{A8EDE8F5-6125-E58C-CE79-3CBFC896D58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4" creationId="{2D647E24-4CBE-9C2A-A86E-B38A458B639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5" creationId="{E9FDB439-6544-2B50-5020-43CB7EF0678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6" creationId="{28024BC9-02DA-4021-0620-E58930B5BE3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7" creationId="{90B035AB-0BFD-0D67-9B8C-50EF515FC08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8" creationId="{9DC7D380-BCC5-CD8A-43DD-78BF5501B68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9" creationId="{5DD83F28-0771-15AA-AFB2-381CAF3176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0" creationId="{D8B26C45-8E5C-7D96-8F95-FB017F761D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1" creationId="{CA5AF0CF-6294-1E52-6F65-BA391DCB531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2" creationId="{5B7D2F19-6A65-7B75-14D0-2CF8AB53AE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3" creationId="{0C0BBAB5-7B68-7A09-458E-CA59276602A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4" creationId="{8B3AC488-BCE0-B5B7-7386-80FAB3D582C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5" creationId="{029C2CA2-AECD-9431-BB96-49656D84B6F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6" creationId="{576F3AFE-9E8E-8F8C-0FFC-5A063DD3B07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7" creationId="{741C3C9E-E43E-0162-3F48-6B78672E959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8" creationId="{B1429E55-CDC9-BADF-BD13-EFB8249B762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9" creationId="{D4EBA7AA-5ECE-E033-A328-C846FD6DFE8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0" creationId="{1DC54048-5C4F-EE12-FF5E-E7A4FC1F3F4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1" creationId="{320B1DF5-A97C-FF6E-B554-9198DE91B7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2" creationId="{61D5EAD1-78A9-F8DA-43C8-48562AADECE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3" creationId="{CF871FEE-68F2-F89C-1D9C-171B5D56A2E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4" creationId="{8E2FA35D-0226-3A0E-77F6-CB4AF93FB29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5" creationId="{FC811BD7-F33E-2B55-A902-D9898E2EDB7F}"/>
          </ac:spMkLst>
        </pc:spChg>
        <pc:grpChg chg="add mod">
          <ac:chgData name="Chuck Tomasi" userId="79514c44-a18e-4aaa-84b1-18f74099d6b1" providerId="ADAL" clId="{46103BB5-65B4-9842-B5DB-38C54FE97DF7}" dt="2023-04-11T18:17:09.221" v="2337"/>
          <ac:grpSpMkLst>
            <pc:docMk/>
            <pc:sldMk cId="3614787639" sldId="334"/>
            <ac:grpSpMk id="15" creationId="{0274C7F3-1902-B3B5-4E34-961076E8D6A6}"/>
          </ac:grpSpMkLst>
        </pc:grpChg>
        <pc:grpChg chg="add del mod">
          <ac:chgData name="Chuck Tomasi" userId="79514c44-a18e-4aaa-84b1-18f74099d6b1" providerId="ADAL" clId="{46103BB5-65B4-9842-B5DB-38C54FE97DF7}" dt="2023-04-08T22:24:05.238" v="1771" actId="478"/>
          <ac:grpSpMkLst>
            <pc:docMk/>
            <pc:sldMk cId="3614787639" sldId="334"/>
            <ac:grpSpMk id="15" creationId="{28254797-9A26-CE3B-87FD-5FA2D0C92D44}"/>
          </ac:grpSpMkLst>
        </pc:grpChg>
        <pc:grpChg chg="add del mod">
          <ac:chgData name="Chuck Tomasi" userId="79514c44-a18e-4aaa-84b1-18f74099d6b1" providerId="ADAL" clId="{46103BB5-65B4-9842-B5DB-38C54FE97DF7}" dt="2023-04-11T15:37:37.032" v="2017" actId="478"/>
          <ac:grpSpMkLst>
            <pc:docMk/>
            <pc:sldMk cId="3614787639" sldId="334"/>
            <ac:grpSpMk id="103" creationId="{92966E96-94B4-6824-6774-4B54A148A318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9:32.725" v="2342"/>
        <pc:sldMkLst>
          <pc:docMk/>
          <pc:sldMk cId="1162864143" sldId="335"/>
        </pc:sldMkLst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" creationId="{76CEFEC2-E844-8497-5CF7-A54A9022700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" creationId="{9022721A-5ABA-199D-8AF0-62E4F8ED6A4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" creationId="{0A3DCD1B-859D-FEA9-6066-5B7BC7BB26C0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" creationId="{413C8735-26E6-399D-B5A1-34A55783941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5" creationId="{18C95913-1E59-CAED-970F-C5B4A5B68AE2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5" creationId="{6F4DC701-78FB-266D-33BD-366032969046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6" creationId="{C707C62D-8E61-8B0A-23E7-0DB44F17C9E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6" creationId="{C7D0CB4E-44DE-0D87-9FB2-0BD74C07157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7" creationId="{1DF714AD-8633-F65B-B24A-542AAAF2DD66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7" creationId="{3F16E63F-B475-39AA-6548-11A3B2E6570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8" creationId="{A6D7AFA2-FA98-F1B3-698F-34E7E1BC8A9B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8" creationId="{D2163EDE-5744-4A0D-89DE-EF5BE018DF17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9" creationId="{C59B4279-0127-ED54-8CD0-C8CDDB41254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9" creationId="{ED9391E6-2397-2883-113A-E500EB7EF0A1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0" creationId="{8715BF35-00D6-73B1-E9D9-A40E72EB28E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0" creationId="{D8FD8153-5B20-DE7A-1CB6-6908FDB41277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1" creationId="{B30D6FD2-F462-6E5A-73AC-EA77B1822CC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1" creationId="{DBFCF338-F4FB-1A08-6CA2-E5C61E5DF03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2" creationId="{0F7E18F8-B4F5-81A2-ED6A-4048C01B630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2" creationId="{C05C2FA8-D613-9FDB-EA7E-7FA9AEB120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3" creationId="{5F274A45-0B18-A311-94A8-005288D030A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3" creationId="{DDBEB4B2-E3E7-A8C4-7BB4-A3DA3F1E8AA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4" creationId="{00791ED8-8D28-600D-3EE8-2046560607E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4" creationId="{AB857A39-D5E5-04C1-937B-1728541A9129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5" creationId="{20491F10-2E9F-9A28-5E57-87CA19C599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5" creationId="{80826704-F75A-4D83-7986-AA33F37E56C5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6" creationId="{41E985BE-5AA1-5599-B896-6AC6E08186CF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6" creationId="{D9983583-27E0-AAAC-169A-BDD143580EA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7" creationId="{329D1352-4D4B-56F5-4DAB-7FA9D6E36572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7" creationId="{6893687C-F4FE-D571-A8D1-38C82BCD07D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8" creationId="{677E2FC7-DDA2-4B8F-9722-4E290131D8C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8" creationId="{DBD37CD0-7D15-E7C8-0AD8-E789E13BD142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9" creationId="{60A078DA-4511-7606-C6DD-DB66F58CD17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9" creationId="{FEA52649-54E6-5243-13A8-26ABBF43D6A5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0" creationId="{9817913A-ABFB-73F1-3EA2-091C987E3E74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0" creationId="{E6AF1E78-BF55-4D44-0E89-47538469CCDC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1" creationId="{DD5898C7-5D37-F5A2-941C-18ED1528983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1" creationId="{F9209D1B-9B02-07D8-5084-73F98F0C39D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2" creationId="{17AAC96B-ACE3-7062-2EB9-33AEB9031E4A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2" creationId="{9E9ABC08-988E-5787-DC06-441C3F47031C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3" creationId="{A3063751-A2BF-2B5C-198D-01C9658613D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3" creationId="{C3A17E7D-2CC0-9200-78FD-0C4D188A39A6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4" creationId="{636B1CAA-8D78-FA88-6DFF-6707881FF8D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4" creationId="{6D41786B-75BD-4BE8-0FC9-19D61E5C2984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5" creationId="{5386E3CC-FD59-A6B1-4EB9-52E1B15DC0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5" creationId="{DC62023B-BBAE-DE8E-F0EE-C13A394ADF37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6" creationId="{0B69A118-267A-C246-0562-D1F42287E68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7" creationId="{4E54286A-70B3-2EA8-C8FD-7E9EFFC7B92C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7" creationId="{55164D51-133A-A27B-9EA6-B55E9A711D0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8" creationId="{64D5C592-400F-81BA-AC1A-C2112760587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8" creationId="{A4A5AC74-FF00-8FA9-E614-A2CFDAC7828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9" creationId="{0027AE5E-1C82-5C7D-8BE1-85375DCD94D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9" creationId="{596519BD-E400-9834-7BCA-7BE6A67A32E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0" creationId="{51325C9D-352F-C1A3-1074-017834CF1F0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0" creationId="{863C36ED-A118-6E88-DDE6-467E69C25FFE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1" creationId="{2D9CAEBD-29BC-B5BD-C16A-7358FC5910C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1" creationId="{5DDC6D89-7109-EAE6-85BA-8D93D9F89F5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2" creationId="{0200F8DA-3C33-935A-668A-1B031CDAD7F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3" creationId="{57D24267-0DB5-81EE-0652-44EE0D22618B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3" creationId="{B0004BB5-F2E0-3C31-7410-9EACEF1E6B6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4" creationId="{0FCC08CE-B2F7-0091-16D9-B6207809A15A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4" creationId="{1CA12586-4316-D56F-271E-4144FA4B7D4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5" creationId="{3561D509-F05A-3287-A7FA-7FA41974C78E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5" creationId="{DA46CBA1-ED6A-B6E1-59E5-8DB926ACBC6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6" creationId="{66EEF4E0-AD09-57F9-72B5-9AEFB1B652A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6" creationId="{DA7DB204-24C8-52C6-ADC8-7E79F9F3A83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7" creationId="{8858D5AB-DF4B-E09D-A745-E8C373D974E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7" creationId="{A94E342F-4DCD-F1DE-60A0-3C58D27EAEE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8" creationId="{87D18B58-4D70-C4DB-2BC2-AC5BA13EEDC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8" creationId="{BF3CA100-8229-E130-DC38-ADCF60E417F4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9" creationId="{1D31043F-D063-CEA8-200C-F8486ED8B73E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9" creationId="{5851B0C8-C6FE-5640-98D3-748729AA0246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0" creationId="{1EB00078-5FA5-099C-CD4F-CB63D941B57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0" creationId="{8E4F8015-B138-5E81-52FE-571FAE66E6E6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1" creationId="{74BE7F9B-4BBD-4D68-B175-39D65A56AA6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1" creationId="{E9DBE5C7-FB29-F2E6-5A83-88B4C91BA55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2" creationId="{1401BCDE-F619-7D02-3FE2-3E9C7F14A2D5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2" creationId="{F50C1DFD-B762-3D5D-F9FC-5BEB52AA777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3" creationId="{15A908FB-8981-59EE-934F-9CE5ED8A952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3" creationId="{FFFBD269-7E11-350E-28C9-65E16BC4238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4" creationId="{686D21E0-0730-A911-4FED-1588F1B7CE2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4" creationId="{B1455553-6A89-DD4F-1EF8-97B9BC47158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5" creationId="{2F235225-D60D-CC54-BD81-F7A2C416B85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6" creationId="{AD0C2AB9-7BA7-F521-6410-9B15F36132D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7" creationId="{2983EF1A-83E7-0597-A299-AE8DE8F3DC2F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8" creationId="{7934C026-C9DE-A281-ADA9-AA5AFD17C9F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9" creationId="{7A11F599-FA34-404C-51E5-AC6605B4B100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0" creationId="{B954B8B7-460F-D09D-8849-854E623BA3D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1" creationId="{08D5EC6E-0FB9-2644-5D9A-68D7B51141FB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2" creationId="{CAA20A7B-EADC-5EF0-DA9F-85B64AB25A1A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3" creationId="{67A75E0E-F7D2-22C0-BB1D-F4A784F0BE4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4" creationId="{D34D195C-F372-1052-F2F3-0EC22D54D3A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5" creationId="{0E2D32C5-0C94-B0C0-F969-ED7383F0E64E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6" creationId="{18D01544-F68D-4F49-27AF-D6FDA7AFCCB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7" creationId="{0F734020-903B-D8BE-7F6C-42327244A71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9" creationId="{8DE97D4E-B93B-938C-0952-45984DF97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0" creationId="{B481CB32-3FD6-7FE6-92D2-5A0490C9765D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1" creationId="{D1727E2A-745A-9C2F-6141-FD094CDE0AA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2" creationId="{D3413CAF-279E-1A01-0ED2-A99E2AB82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3" creationId="{3B70B6C1-AF6F-2FA1-44E7-DF536B20976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4" creationId="{65BAB686-B87E-222A-4F40-D320D676D94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5" creationId="{75507324-2682-A519-857E-0044529BDA2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6" creationId="{74C9530B-2CFD-DC32-F180-6A80D4A8C92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7" creationId="{1ECDDDD4-D55D-0DDE-A264-A821A00E2CE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162864143" sldId="335"/>
            <ac:spMk id="68" creationId="{B12BC90C-8095-324B-2224-90B21D95E92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9" creationId="{3EAE5428-DA8B-937A-F4D9-E662A4D77A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0" creationId="{A44D1CA0-52B2-7239-5B90-5EC53954206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1" creationId="{40977644-F9F9-010C-4122-9C189E5C6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2" creationId="{83972429-7505-1C4F-AB19-D2A9C9E8A64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3" creationId="{8B0A6550-3BF4-83F8-1DCD-629A0E728B4E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4" creationId="{EEDF8B13-4F06-B2E2-4E50-3CB3A8A4C8C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5" creationId="{3970E3AD-5E49-E7DD-CDC4-00A5BF9797DB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6" creationId="{9572DF29-C77D-FE6E-CF7F-15FF3AA4219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7" creationId="{B64844F5-A07E-00D2-BAF0-CE8EF8A8626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8" creationId="{97A3E589-8544-B5D6-A7C6-11BE765364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9" creationId="{2DFD3BDA-1B42-D680-1A03-E888D7FE131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0" creationId="{057EBC19-FBAD-6C54-95B4-360A52514C0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1" creationId="{391B498B-6FF8-CC1F-B9EE-A336DC56027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2" creationId="{60A93F55-906C-8536-D076-FAED6EE1C5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3" creationId="{42706CD0-9AB8-6A4F-BC8B-2AAF167586B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4" creationId="{6DCD4FB3-8DDD-BC0F-2063-4233B2534B7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5" creationId="{4F46CB14-D56C-468A-5595-87BA22C30B0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6" creationId="{E019E02D-2AE7-7CA2-180F-DEFEFC0A1AF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7" creationId="{5C849E89-AF24-68A8-BF2B-3BA27690D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8" creationId="{35652950-E68C-ACCD-B313-2988C6E017E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9" creationId="{65271C8F-1143-E8E4-B095-24DEC8A80FAA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0" creationId="{A802B105-9375-E879-2265-33F7FEF5523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1" creationId="{B22364AC-24E0-DD3F-DDAC-892C1E538EB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2" creationId="{579EBBE6-2710-0C3F-316B-1975D98C3D5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3" creationId="{E5A5EAF5-970A-CA73-CA61-27D4A5A9DBB5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4" creationId="{73EEFAD6-A8C7-55FF-3BA0-748DC46BDED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5" creationId="{C10B2D2A-8D7B-5AFD-2D39-8EE28BAD6B5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6" creationId="{2533234C-ED78-B790-2A57-4FDF28A017F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7" creationId="{631528F9-754B-C109-02B5-86359577C3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8" creationId="{CFD57ACF-6408-ABE9-0149-3F21960431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9" creationId="{5F01817E-F71B-344B-5396-2158D48F1E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0" creationId="{F19500F7-9076-933C-C532-13742D1953F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1" creationId="{64C14AC3-FC35-0DFD-A683-2F1573A66A00}"/>
          </ac:spMkLst>
        </pc:spChg>
        <pc:grpChg chg="add mod">
          <ac:chgData name="Chuck Tomasi" userId="79514c44-a18e-4aaa-84b1-18f74099d6b1" providerId="ADAL" clId="{46103BB5-65B4-9842-B5DB-38C54FE97DF7}" dt="2023-04-11T18:19:32.725" v="2342"/>
          <ac:grpSpMkLst>
            <pc:docMk/>
            <pc:sldMk cId="1162864143" sldId="335"/>
            <ac:grpSpMk id="2" creationId="{A56CF454-A186-9420-5350-79BFCE966732}"/>
          </ac:grpSpMkLst>
        </pc:grpChg>
        <pc:grpChg chg="add del mod">
          <ac:chgData name="Chuck Tomasi" userId="79514c44-a18e-4aaa-84b1-18f74099d6b1" providerId="ADAL" clId="{46103BB5-65B4-9842-B5DB-38C54FE97DF7}" dt="2023-04-11T15:39:06.137" v="2022" actId="478"/>
          <ac:grpSpMkLst>
            <pc:docMk/>
            <pc:sldMk cId="1162864143" sldId="335"/>
            <ac:grpSpMk id="58" creationId="{4427D123-DB6B-2C24-C0FF-C784F25CE7B5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7:46.355" v="2338"/>
        <pc:sldMkLst>
          <pc:docMk/>
          <pc:sldMk cId="156078902" sldId="336"/>
        </pc:sldMkLst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" creationId="{2F150C0A-AC28-A817-4B3A-9988CE1E5EF6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" creationId="{1B3CB804-920B-897A-23C2-1C638C663FB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" creationId="{44950E4B-8CA1-4AAD-E96F-30D99D955370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56078902" sldId="336"/>
            <ac:spMk id="4" creationId="{9432C6B1-4E0B-9E66-1793-6D7C4D3F47A5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5" creationId="{243795FB-D89A-5743-AC64-AE370F9B13CF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5" creationId="{CE843B46-3370-0400-15C1-DC6D1C3AA891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6" creationId="{DA0402FD-041B-EFDB-9B29-825E638D6BC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6" creationId="{F96FF136-9FB5-DC51-50C5-4F3690E127C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7" creationId="{6D8B32A8-A84A-D6C8-1CC4-D86D1E61958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7" creationId="{E6816F27-6FB1-D427-F353-7E74FB88F619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8" creationId="{5E2CC324-3D64-E551-AF97-180B7D1936C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8" creationId="{B7B99378-FFE4-DACD-6918-D0C861DF4D2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9" creationId="{5978BA7B-8021-7C4B-EC50-C7BB1745C50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9" creationId="{79E95DC5-C0F2-A23A-9011-62F51695FCF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0" creationId="{0F6B150D-121F-4003-E50A-BDC5EB24C9C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0" creationId="{8F8EF967-A52A-6D6B-65EE-FD3885A2B8BA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1" creationId="{42121F0C-EE14-2163-B3E4-E6C6D56095D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1" creationId="{779E23E1-4293-B6D1-FA89-43D1742ACE7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2" creationId="{28864CED-5B41-22F4-9B7A-4032C90D56E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2" creationId="{55EAFEDE-D37F-4A56-C7F2-7C7203205E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3" creationId="{10137659-AA47-F7EE-4356-62DB9F406F40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3" creationId="{7A0107CB-D2C3-5C18-BF43-A7E1F9D7162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4" creationId="{C345F68A-3C78-D6F3-FC70-30E3CD56FB2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4" creationId="{EA346C18-C044-C8B9-846E-EF4BD848142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5" creationId="{9CC2573C-F72A-29F7-65A7-45C45504154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5" creationId="{AA6DA4F3-2E85-8341-E0A4-64B0491C15EA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6" creationId="{31C878A0-C9D0-923B-41DD-ECA9ECBA40E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6" creationId="{75EAEB66-CC2E-0ACE-A982-DE1A2B10E75A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7" creationId="{6D98ECD8-A5F0-4391-1886-9BA22F7C6B1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7" creationId="{B290D04B-7E89-6326-FB0E-B61A767F61E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8" creationId="{508D42DA-71C0-6986-63B2-DF298835A89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8" creationId="{D3955601-F694-CF6C-3771-D73AA06333B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9" creationId="{6CE74DC3-B356-5A60-53D3-3906DC84CF1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9" creationId="{FB6558C6-00CD-B5D6-AB0B-089BDFD9E4F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0" creationId="{BA98A6A6-C95D-3C60-D94A-59F8BE5C6DE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0" creationId="{EF2347A5-2550-1396-A09D-E07C6877309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1" creationId="{7882C7F7-9208-B0A5-7518-B8C1361BF88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1" creationId="{AC67BDE3-D146-5275-55E0-1F9B7765B0B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2" creationId="{453A754A-526A-0A8F-5E5D-E6127197376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3" creationId="{18A6E909-2A59-09B6-BE45-B84F17FA05D2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3" creationId="{4B29F934-D513-6627-EA66-7E552B7AFDB5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4" creationId="{03CA271E-CD2C-993B-73E2-59033647EB3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4" creationId="{5089BAD1-AA50-304A-EDD5-0A27EBC6CD77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5" creationId="{B7D83FAE-8E35-AF8C-6BD9-4CBE527C552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5" creationId="{E8E80A25-7A7E-4E55-38D6-27270F7BE2F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6" creationId="{0DF6D9F6-F17D-A64F-98D3-775C4D943FCF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6" creationId="{349A2565-BC99-4FDB-971C-EC4A99A9903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7" creationId="{2CE8C389-CB2C-253C-B169-ED983DC0D5A0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7" creationId="{8ABDC7CB-A0B1-3C37-BCEE-FA786ADB21D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8" creationId="{009202A6-CE8A-38A4-2CF8-48462AF81774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8" creationId="{10773F0D-E720-202D-0EE8-8B2FA77DA2CF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9" creationId="{929D3EA2-8B48-3978-0124-85E50FBED6F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9" creationId="{E11DC109-EE6B-78C7-9F48-6A62CD8AD632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0" creationId="{02BAEFB0-04B8-17D1-C946-4495D69DF4BB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1" creationId="{C59755A6-7B41-AF2D-BC06-E63A3E25FFB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1" creationId="{F8875EA1-A1BA-44AE-A4DC-2BC9CC8C6829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2" creationId="{0815CA8F-418D-CB87-9291-16C5CC747F2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2" creationId="{EF28EE37-111D-572D-E325-E6289B0FC83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3" creationId="{247CB08A-2963-DA48-A7CF-7FC7933B7034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3" creationId="{B5E36BF1-564A-002E-30D1-4B08B1D3753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4" creationId="{87A859A4-9067-02E8-3040-4B9BF6A5720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4" creationId="{B5ED923E-3726-5C70-A31A-F0A3D102371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5" creationId="{2030724C-AEE4-B9D4-9AE7-3BAF6BFE710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5" creationId="{4A5A30A6-6F14-22CD-2B93-079280EFD02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6" creationId="{5F33C2D8-203A-8A5F-9A70-9C0F347B5B5B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6" creationId="{CC40E713-6DB1-C98C-48E7-BC096EEDAC2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7" creationId="{0416643E-DAF4-75BA-D357-C3B9C84911B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7" creationId="{4ACBE393-73A7-23A3-A527-EE67B54555F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8" creationId="{88980767-EFE6-8D8F-136B-0505EC29AE1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8" creationId="{E34197B3-D0F3-F400-E60D-1E91061FCA9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9" creationId="{6F025BA3-658E-4EA2-FE9A-1729D62E0E1B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9" creationId="{8C943AE4-A881-8C49-ED44-6B750796B55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0" creationId="{515D00C3-D0E6-DE95-EAE1-4478668BFAD0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0" creationId="{80633FCE-5CE0-0E39-B709-2ECDF6FB928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1" creationId="{386BEDE2-F2AB-8EC1-E5EC-F2997FEB2FF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1" creationId="{B43EF120-DB6D-2E1B-4B03-A1D628EBAB6F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2" creationId="{8ECB0906-EF8D-57A2-DAE7-5A86237249C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3" creationId="{77DACFCF-0412-BC5E-6057-4A23335AAC04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3" creationId="{BC9F08B8-6934-FCC7-EBDA-3E4D837BD71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4" creationId="{0CB015FB-6567-9C04-B8C4-2A842309A155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4" creationId="{D434E548-138A-0E01-F670-C9B88C6AAD93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5" creationId="{BFA54B01-0C1C-BB59-DC30-6C7E3FD5587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6" creationId="{978A11C4-23D2-2A64-538E-DF393DE8C86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7" creationId="{4337FACC-0E09-7D3C-226B-033CDAF7B6C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8" creationId="{D1DD632B-AFC1-19F5-200B-21A5DF73F2BF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9" creationId="{CD92F367-4885-67A5-4778-218F8ADEB5B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0" creationId="{3A94F7ED-B37E-A81C-D010-B15BABA3EEEE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1" creationId="{1AE950D9-4CA7-9D8E-AA4E-A0F52B3C656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2" creationId="{99E140ED-7648-CE02-309B-AC86A654000A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3" creationId="{CBEE580C-C5EE-4BEF-CD9F-7D5C8DDAF235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4" creationId="{3872D616-31D5-F75B-91A9-99D6F6F19719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5" creationId="{DC5D1C22-450D-A779-47C7-20A84FAF30C6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6" creationId="{0416F75E-3D94-52BD-E24C-786025AEED02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7" creationId="{F6FCF115-5A57-F440-D12C-508AA0D75866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58" creationId="{E1171CBD-9BEE-8EE1-B7EC-7DA310C6F25B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9" creationId="{381D3FE9-E5D3-85A6-8241-F574D7AEE55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0" creationId="{264C0FC7-9113-E8E4-C9A6-0655FD612AE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1" creationId="{E00DEE76-4D24-5CD4-755E-6EF7DF5E84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2" creationId="{8132CAD2-E4F5-858D-F4DD-81E52F996166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3" creationId="{A05577D9-E958-16E1-6140-7EDFD53DCCB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4" creationId="{70ADF210-2235-4E84-043B-CC8FBA6E798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5" creationId="{194F7AB5-F346-7ED3-34A1-06BB5F80F14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6" creationId="{1ED39EFD-8C7D-95AD-4D45-BE819016FA7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7" creationId="{A03DFE53-8AFB-7A78-9C07-C4E6D020EA0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8" creationId="{7DADCBA2-29BF-220C-3056-6A48F37897F0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9" creationId="{21D6D131-DAA6-E9FE-EAF6-8909D661601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0" creationId="{526A1718-430C-EE50-E055-1E6D79B26F8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1" creationId="{EE50459C-8773-0696-347D-7188E5E47AE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2" creationId="{C54217A2-FFD0-FCDC-6529-CC98957866D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3" creationId="{D114B1DE-4E1A-6058-A0DF-F49DF8671D1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4" creationId="{AA5ACD2E-096E-A2CF-A9C8-843926CAF52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5" creationId="{A0947409-AE6F-926E-982B-88EBD9BC41E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6" creationId="{4B4096AC-567D-5996-627E-D942319FDB0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7" creationId="{6779F705-5D19-1770-86C6-5BB7FB831B6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8" creationId="{65D33BD6-E25A-653A-AF18-7317533B290F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9" creationId="{F43B6BD0-656E-A2EB-3873-63677C01C8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0" creationId="{D77C795A-EBDD-030E-3A11-F1B9FF7205A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1" creationId="{53420C7A-7226-E2FD-596C-B813B2CEC3A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2" creationId="{5FB12239-E94C-9CCD-E6A9-4573F94255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3" creationId="{2D3967B9-8C32-A046-DD27-CE44D6867A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4" creationId="{3F43C547-11B6-4A78-2173-FCAD7FF75EC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5" creationId="{5234B558-EBE8-20D9-D397-906BE369DF3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6" creationId="{91C163EE-C6C4-38FB-59A7-9351A9DD26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7" creationId="{548333AE-B0C8-64ED-C693-551D942E8E1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8" creationId="{218CBEAC-F50C-EAA5-5443-14B7F8503C8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9" creationId="{84DE5414-AD19-7F1E-DC1C-4B0B5A478A9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0" creationId="{A89BD13C-C590-D3E3-3984-87864A4F7A2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1" creationId="{BA941397-56F9-BA4B-643D-46F104B5DC42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2" creationId="{62FD9AB6-85C3-23EB-E3A7-76CE9232A1B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3" creationId="{A86271C7-B3B3-6E0F-43DF-1735569A423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4" creationId="{675E4D61-1802-86B1-4AFB-077128D110D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5" creationId="{633CF060-DC5A-203C-325F-A4F539E1A13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6" creationId="{E187E7F6-52C6-5BF8-FA0B-FB5D67173B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7" creationId="{1333A9D6-B5FA-D1B6-57FE-ECDAAD0CE6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8" creationId="{A0400794-FC62-9759-4017-59726781EB6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9" creationId="{D4D39A18-767A-692C-48F9-2C7A737E91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100" creationId="{87CE65FB-1B47-776C-016C-A75A43A757B7}"/>
          </ac:spMkLst>
        </pc:spChg>
        <pc:grpChg chg="add mod">
          <ac:chgData name="Chuck Tomasi" userId="79514c44-a18e-4aaa-84b1-18f74099d6b1" providerId="ADAL" clId="{46103BB5-65B4-9842-B5DB-38C54FE97DF7}" dt="2023-04-11T18:17:46.355" v="2338"/>
          <ac:grpSpMkLst>
            <pc:docMk/>
            <pc:sldMk cId="156078902" sldId="336"/>
            <ac:grpSpMk id="2" creationId="{A2F743BA-819A-4AF9-6F98-ABC0A007D0DA}"/>
          </ac:grpSpMkLst>
        </pc:grpChg>
        <pc:grpChg chg="add del mod">
          <ac:chgData name="Chuck Tomasi" userId="79514c44-a18e-4aaa-84b1-18f74099d6b1" providerId="ADAL" clId="{46103BB5-65B4-9842-B5DB-38C54FE97DF7}" dt="2023-04-11T15:37:51.649" v="2018" actId="478"/>
          <ac:grpSpMkLst>
            <pc:docMk/>
            <pc:sldMk cId="156078902" sldId="336"/>
            <ac:grpSpMk id="58" creationId="{12ECFEA2-91BE-8BF6-4867-53F15FDC7307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8:11.305" v="2339"/>
        <pc:sldMkLst>
          <pc:docMk/>
          <pc:sldMk cId="2220773346" sldId="337"/>
        </pc:sldMkLst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" creationId="{3927D5BC-C87A-B182-59FC-11ED5835FB58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" creationId="{0316882A-58CE-E2EE-B580-AB883479B6F6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" creationId="{7176741C-F41B-EE7C-A99F-F5A3864E9716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20773346" sldId="337"/>
            <ac:spMk id="4" creationId="{71E62F05-5635-B166-22B6-B6CF464DC6B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5" creationId="{183A249D-3006-4C06-BB67-830B520534B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5" creationId="{8514A332-55E3-964C-4497-32FA6994412F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6" creationId="{777F3544-F7E9-79BF-C660-0AA8230EE02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6" creationId="{BFFFAF27-3A7C-A111-E46C-AE8703F5A9B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7" creationId="{1FD44BC6-C1B4-8178-F0FD-F735813385A7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7" creationId="{E94D5080-3353-4900-80A1-ADEAABF135D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8" creationId="{7D9BDE61-0995-132A-17F7-3EA88395CCB3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8" creationId="{D741C150-ED05-64BB-A1E4-7E9AA3D6902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9" creationId="{8D2A8FA0-B7EB-DAB9-2A9B-4337A53DACF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9" creationId="{EC6C89C4-048D-78FA-0B79-B3266E6690CF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0" creationId="{758019C3-664C-A71D-A0F6-BF33C26A2F0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0" creationId="{F707A5A0-6FA4-B2AE-CC20-65F743F2067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1" creationId="{C509F528-1615-D7A0-08D9-D6F53D7AE06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1" creationId="{CAB33BB4-D859-EC31-9FDF-DE8C58C0CE30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2" creationId="{8EC55770-8A52-42B7-8EEB-D5CBD5707DA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2" creationId="{AF26DCD8-E70D-872A-0371-BEEF1627F54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3" creationId="{8E2247E5-756E-650C-5C22-F27513CD0474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3" creationId="{C8E28034-B8CC-981E-BB82-22391A9026E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4" creationId="{767321C1-848C-CBE9-2D85-C120F415041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4" creationId="{B4FC105F-32AA-59DE-BEB2-90078F674DA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5" creationId="{3C613C01-EC84-9165-9B14-975B6A2309E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5" creationId="{FA0704EA-3323-AF12-CB58-A1DBE686F62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6" creationId="{055CC771-5DBF-A38F-9242-B3D99EB6E5F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6" creationId="{8BB4E26A-0D6A-8260-DE66-9A2CEF41B44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7" creationId="{4309828D-EEB6-7AB3-2022-56CCE265C37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7" creationId="{5FAD29E5-4518-B090-30CE-CB9A1F1BE3E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8" creationId="{46162E21-060B-6A20-C915-04A49C38BAE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8" creationId="{EA620291-4E0A-6C2E-D492-170879A32F63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9" creationId="{0C0E637D-E364-C530-F78D-58241095194A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9" creationId="{1AECC7F8-82A1-6DA3-8EC2-6A45AEDE214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0" creationId="{738AAEA1-0267-84F6-EF0E-06DD5AFF191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0" creationId="{B382DDDA-2386-9683-C6B1-B4DD715425C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1" creationId="{37372DDE-7D1D-A486-0317-7CB223C5E92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2" creationId="{D2891C94-1DE6-4BD2-99F6-6E50CE9CB0BF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2" creationId="{EB642C47-56C8-F2C1-56E8-DFF55219F36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3" creationId="{1CBE48E9-1520-E88E-F2D4-E08F6E5D800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3" creationId="{B4BC36A5-51F4-8AD5-4496-2E0B4F79C90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4" creationId="{AF0F04FA-E3AD-16B0-D8AA-BFAEA33C891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5" creationId="{45348797-E393-DFB3-594C-7C339946FA97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5" creationId="{55446A07-7E18-7756-56CA-FC0B22CDA184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6" creationId="{199B327E-543B-368D-4ED3-A2624FB139D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6" creationId="{862BDCED-5D51-8F9E-ADCE-2B4BB7F4F24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7" creationId="{258E90EA-B613-14E6-B034-6E2CC58860FD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7" creationId="{B34DDB08-EFC3-9180-1A5C-54DD51FC05F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8" creationId="{12B968C9-CC56-57E8-FFF3-341046F4F769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8" creationId="{9AE6D96D-717B-DF3D-45BA-73EC47A04AA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9" creationId="{1EFB333B-B152-D33B-31AA-4717B534599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9" creationId="{D97D60E5-ACEE-E4BD-5A82-6556FAEF15A7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0" creationId="{78483F2F-9D58-B809-4768-E992A2165800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0" creationId="{892520B1-5C01-3779-F309-CD2C00ADE85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1" creationId="{234E7DA4-E261-9033-0C17-5B4D67F684D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1" creationId="{81C3A172-9AA1-0227-12E1-4B995E2E86D6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2" creationId="{DECCB7CD-6375-B0D2-B389-F70A467C1E7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2" creationId="{EADE4091-AC38-D995-D904-EEE7806EC53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3" creationId="{0CCED76F-DE4E-7C52-974F-A7675511C1FA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3" creationId="{4F1BD811-9258-03FF-571D-70933A82345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4" creationId="{1CC5628B-EB0C-711E-1D66-81CF54E7A57D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4" creationId="{4B261E3E-F00E-4B04-731A-C93E53BD3DC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5" creationId="{9CB5EE17-9DD5-390E-0131-9E9B24C4C55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5" creationId="{E5A1A625-15B9-DD15-06B0-F2D8F924F89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6" creationId="{13B6182F-9B64-2B58-5499-0B2D18A12224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6" creationId="{E8A801F3-2F4A-E52A-B536-BEEB3F8DFDA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7" creationId="{80B46C16-2937-F981-8D22-689B9B7033A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7" creationId="{826EC306-0D77-3E79-2435-9F5E66F36598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8" creationId="{468F59EC-A488-5448-4696-06D5335BEFA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8" creationId="{E56CED66-482B-402E-D5C9-63EC5D66A7D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9" creationId="{1D90D9A7-6B71-788E-AD48-406DAAB172DE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9" creationId="{A3095FE5-64CB-BAB8-E13F-64DF0E1F01C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0" creationId="{241C48A4-6027-E332-98CA-1D4C0149B309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0" creationId="{EFCEABA0-F5D5-2987-632F-DE2D8690AEA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1" creationId="{13C19ED3-176D-04DE-A97F-87C167FF418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1" creationId="{AC808D6D-9568-4286-619E-F91FE3DEA07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2" creationId="{7A062CE0-420E-C9B4-EFC7-C83EED93CC36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2" creationId="{C35FDBC0-CEE5-8B1F-3EC9-1C0469268F8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3" creationId="{116F88D1-A368-093F-153F-AC2C9DBF3BD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4" creationId="{639116E2-895C-BBF0-26FE-16380B4DDEA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4" creationId="{F4B249C5-2C61-E1B7-C10A-6EB2580DF95A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5" creationId="{6C5A4ABF-2C54-0830-1323-C38FA5D15FF0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6" creationId="{5BF52218-3856-2EB7-EC01-6A8CD53E5323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7" creationId="{C78BF1D6-173F-490D-292B-B2BAD782CDE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8" creationId="{7E596735-E2FA-B501-A8F0-58BE35D9D0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9" creationId="{FE62D9C7-E6EB-6757-8846-BD5CB5C3BB5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0" creationId="{45EEF6BA-0F56-3986-B267-A967B4F9864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1" creationId="{D2B173C6-6205-ECF9-6DB2-C0E528395F08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2" creationId="{C4F87AA0-C516-DD89-E9B8-12DD49D6343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3" creationId="{641F40DD-D2EB-B878-309F-CBA66C99146A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4" creationId="{3C8CA63F-FEBD-3067-3707-36A81B3B022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5" creationId="{9CE5FDF0-6791-6BCE-F1E0-070A2FD8C469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6" creationId="{12D8EE3E-EBD7-FD3C-9EE7-E0E19160F7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7" creationId="{022B83AD-E6F6-EF5D-5722-B24083D4191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58" creationId="{F6831111-3054-B0CA-2AFC-07D52A1BA92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9" creationId="{05613215-65A2-AE55-942F-3C98FAFE836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0" creationId="{47377727-9D2E-B444-9351-15FEC71FB06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1" creationId="{53ECFCE1-678E-5AAE-003F-48233F0948B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2" creationId="{62458359-77CC-E710-9E27-9ADBF7B392F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3" creationId="{ED164316-73AD-A08D-6D9D-ABA9A74FCD9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4" creationId="{F81E924E-F931-161C-28A8-EEE79E85348B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5" creationId="{31CA7644-8DD5-636C-B628-9C1C1BF4D4E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6" creationId="{ED959111-631D-00F9-9A64-7C789D86C58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7" creationId="{EB9E740C-923F-53D0-F7F9-AEABB284038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8" creationId="{4A07EDB1-AD75-907E-3E51-49D21F9E67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9" creationId="{68497768-9034-43E3-2ACB-79400CA9120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0" creationId="{C9FBE6B0-FA3B-3872-1AE4-ECDB56631F3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1" creationId="{3E57324D-41B5-711A-9399-C62DA8B5041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2" creationId="{3ACFC9D7-9BAE-146C-105B-AB48FDF9F5A4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3" creationId="{35C3FEC1-2132-491B-56FA-14C27BABE21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4" creationId="{22E4F90F-2527-01BE-1BA3-8BD5350CEF3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5" creationId="{7CE199DB-32B3-86EE-8C53-E3783A001E0E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6" creationId="{40D926A1-86C2-70E4-1F10-EFEDEFE0468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7" creationId="{D515BED0-051C-5548-3BA6-508A0F3B703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8" creationId="{5CFD945F-11DE-DE86-C9FD-DC847E4BCEC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9" creationId="{37E38C5A-6061-A516-8BE4-B5848952FC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0" creationId="{529AE714-0EA6-A679-F7CE-C7F774F94F0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1" creationId="{DB49C951-979B-11AE-4095-3DB9CC7A0D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2" creationId="{3990D0BE-2250-8E5D-8834-CA68B93A22E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3" creationId="{9AF48DF5-E3D1-4BEF-42F3-18D50F0415A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4" creationId="{1E8457C8-F885-64B0-DB1A-857245AC575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5" creationId="{67DFC63B-4E87-9064-35D1-DDDB24CE530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6" creationId="{8FFA3F8B-67A1-416E-B383-B744B6D1E4F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7" creationId="{EE5B15B8-EA55-D18A-7216-6991C2A6A369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8" creationId="{37AB6639-2ABA-8D38-0B2C-BF3E45D77D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9" creationId="{0FE24A2F-B61C-408E-EE1E-C00312AD477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0" creationId="{D0F928F6-A0AB-977B-C04A-3CC3CF046E70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1" creationId="{9EEEC753-7157-F8C7-9973-1AECC0EFD73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2" creationId="{308F4463-0A80-1CB8-B148-4F99EB64211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3" creationId="{98F53B75-E79A-1B52-F030-1DA2DA63E72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4" creationId="{5045FD85-393F-BF90-3474-95C05913D62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5" creationId="{8F69B28A-0C7D-936C-9FC0-B1CAC4742C9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6" creationId="{A5DC27AE-EEC2-25FF-40CE-7894F1130A6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7" creationId="{A04D3F35-2C80-F055-A179-6061F7E8562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8" creationId="{FB652D53-38D3-1B39-0CCE-8324096747D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9" creationId="{65D4B574-1815-78CE-44A3-6C77B2DEEE5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100" creationId="{509C7377-F1F5-7707-FC48-018D936FCCC2}"/>
          </ac:spMkLst>
        </pc:spChg>
        <pc:grpChg chg="add mod">
          <ac:chgData name="Chuck Tomasi" userId="79514c44-a18e-4aaa-84b1-18f74099d6b1" providerId="ADAL" clId="{46103BB5-65B4-9842-B5DB-38C54FE97DF7}" dt="2023-04-11T18:18:11.305" v="2339"/>
          <ac:grpSpMkLst>
            <pc:docMk/>
            <pc:sldMk cId="2220773346" sldId="337"/>
            <ac:grpSpMk id="2" creationId="{EC304672-2AEB-4EA4-5B1D-654D8100AA8C}"/>
          </ac:grpSpMkLst>
        </pc:grpChg>
        <pc:grpChg chg="add del mod">
          <ac:chgData name="Chuck Tomasi" userId="79514c44-a18e-4aaa-84b1-18f74099d6b1" providerId="ADAL" clId="{46103BB5-65B4-9842-B5DB-38C54FE97DF7}" dt="2023-04-11T15:38:35.282" v="2019" actId="478"/>
          <ac:grpSpMkLst>
            <pc:docMk/>
            <pc:sldMk cId="2220773346" sldId="337"/>
            <ac:grpSpMk id="58" creationId="{63C2B1CA-4A51-1837-B63F-F18DCDAF43C6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8:41.059" v="2340"/>
        <pc:sldMkLst>
          <pc:docMk/>
          <pc:sldMk cId="504939766" sldId="338"/>
        </pc:sldMkLst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" creationId="{0E3F28C8-5B66-5CB3-2F85-EAF469BA21E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" creationId="{07F3F634-9BC4-EE83-8538-24F63DC2CFB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" creationId="{B992AF21-AB80-BFD9-04C2-3D9A0029F049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04939766" sldId="338"/>
            <ac:spMk id="4" creationId="{9EC24531-2CE9-193A-5BA6-8E4183D46C4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5" creationId="{0966BD1E-1219-64C2-1BF9-29DF3FD7CF4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5" creationId="{1D9C2683-9D88-E439-1DC5-0DA0C1637A0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6" creationId="{4D2145CD-B518-9A0F-8A8E-31A57994843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6" creationId="{6D6AAA56-D505-FF55-B763-2EE202C78B7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7" creationId="{5195118D-81BC-25C8-8F2D-A0D90A37F54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7" creationId="{6D541CDB-57BE-F518-32EE-55755DB2A33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8" creationId="{0213155C-DAF6-EA5B-A0CC-370BBD57618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8" creationId="{7D9045D2-BF87-3AC6-46C5-D60B0DD3127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9" creationId="{0717A61D-66A0-4498-DC76-1BC9C3DEE6A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9" creationId="{347FF70F-8940-8EA0-52F5-2C870F1A5E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0" creationId="{51790392-5D15-5EAE-1820-C6DF45CDA252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0" creationId="{EE82B746-6872-9429-EBD2-5761310B8DC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1" creationId="{3D2BE15D-6807-8A63-AE40-75FF904BE4DF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1" creationId="{7795C461-1F0E-E933-489A-AC824209917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2" creationId="{32342573-DF5C-2921-2F58-5EE0DC9E088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2" creationId="{7F16CD1E-B3B6-B956-4D80-B7266D57BF7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3" creationId="{25FB1672-E376-2763-2828-2F716676487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3" creationId="{7F9B4EED-3676-3258-77A6-B75D21789C7E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4" creationId="{2CEC4E1F-EA8E-5D0F-C8B8-50E51027DEE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4" creationId="{40216FE0-E9CE-49F9-EA88-33C187B799E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5" creationId="{A44A835D-B1FC-05CD-7996-5366ED8A8C5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5" creationId="{B9A623E2-BE05-20A8-AD77-D6CBAEE5A2D7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6" creationId="{6CA19299-F286-12D2-0220-DDFEF8E17BF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6" creationId="{8BBFD14B-FBEE-99AD-A5EC-28DB796128D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7" creationId="{EA5AE4BF-696C-15E4-1FDC-EC575A12F2EE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7" creationId="{FBB98163-CCF5-4EAE-B1C7-83820BC772F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8" creationId="{1A13B2BA-3822-A28E-3FDF-BF3638DD04A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9" creationId="{93B57A96-AA11-25EC-3D35-12CF1C11CC92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9" creationId="{BF062DE1-3910-42B9-19DA-C2FA9ADED37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0" creationId="{3539B98A-016C-FF0B-8128-0B5BB37553B4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0" creationId="{440C2AE0-A49C-CDE5-6357-53A884B46A4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1" creationId="{439F4382-363B-921D-19EE-CB7BEADFA8B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1" creationId="{D1C4BB0F-6042-806D-6D14-F4EE3964F31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2" creationId="{39E934B1-87A5-1C7A-194F-A2BF7921D664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2" creationId="{BB62D2EA-C12D-854D-51B0-38126D36A83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3" creationId="{16224CF4-5E30-E646-4340-D1A39F5EE9D0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3" creationId="{809F8691-4853-D24E-CB9B-BB5551FEE87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4" creationId="{6B3EA8C7-9AF2-27B6-D0D5-F655045E7C4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4" creationId="{73CEF01E-FCDA-CA75-204C-0BC900E8802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5" creationId="{65B87C25-4DA6-136B-C00E-E33EC3288A8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6" creationId="{9DE0F9E0-8DA2-E76C-61E0-72F638C0F04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6" creationId="{B63C3411-E463-82DD-2D04-1DFEE8F23AC2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7" creationId="{60F66A92-52D1-7B4F-051E-3A7DD4497D7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7" creationId="{F82CAC65-7148-01B2-3081-D72EE45C797C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8" creationId="{66F8CCDF-DB92-6AA4-0721-DD36CA486C21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8" creationId="{8C47D6C4-AF3C-EE5B-14C8-ECCF74774D7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9" creationId="{94BDF23B-2CEA-AB16-27CB-8F9713A31B0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9" creationId="{BEA37316-E11B-1290-3D13-115859DF646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0" creationId="{04A452D4-99CB-6456-BE99-F5AFA2E0DF1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1" creationId="{A65A79E4-DDB4-F29F-5D20-3C3CAAA5DBD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1" creationId="{FEED60E4-2C34-5F47-F414-BD55706BC281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2" creationId="{1B5B6544-1E1A-E8C2-5285-EB58F57680DD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2" creationId="{23DADD52-0E98-379D-58B8-427085B4BE84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3" creationId="{97D6C044-BB95-F2B7-1E55-92B169AC7EA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3" creationId="{E3B0E9B4-EC02-F79E-DFEE-357180A4C41F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4" creationId="{56D77B38-040D-150B-AEAD-AF55FB3E6D6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4" creationId="{AC58C4F9-4411-9FDB-408F-5F751392C85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5" creationId="{390B2474-6475-1096-C949-29690C4A682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5" creationId="{D271F144-AD11-A154-1C5D-0F46CFA743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6" creationId="{06CE7033-E355-96EB-D976-21CF3E7B076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6" creationId="{A5D85449-75F2-DE2C-A126-C7AEC510776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7" creationId="{EEC6AE23-4BD9-03F1-452F-4421DCB8D347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7" creationId="{F65C026B-2390-53BF-3DDD-9A788CEAEFE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8" creationId="{4970CF6C-F692-865F-150E-7D913A87D62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8" creationId="{A425247D-9CDF-B7A4-D087-6DD7EA1F8F7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9" creationId="{D7080582-C5A9-1D81-D56D-ACEEF14C79F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9" creationId="{E43CA488-D5E7-427B-1855-E770BEFD7CD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0" creationId="{14291E39-2CC3-2331-48F8-24B66F05DC1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0" creationId="{255BBFC3-75BC-F661-2C2F-D00214D532A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1" creationId="{4F2709AD-FD1B-2BF7-14E2-A8607141D78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1" creationId="{9BB3D994-4C71-22C9-43E0-B4041410784F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2" creationId="{1455A397-3DE4-FB9C-1E06-61F0E5591B1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2" creationId="{394D2DEA-3BC6-D662-AB0F-11388275741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3" creationId="{6CE51E71-2953-815C-AFC6-CDFDFE9C1A8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4" creationId="{928DFA65-F031-AF3B-2D84-3C1BEB567D5D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4" creationId="{B840541C-1997-59A1-C54B-AA300F249286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5" creationId="{72A83536-67C0-6FFF-7D96-B3DA09102D4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6" creationId="{253CF9F9-BA87-F35D-4C83-8F54CDE1E7C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7" creationId="{F9E50F00-211D-7E05-3B7A-24128260181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8" creationId="{EB17B2BE-0902-00DD-E2CC-289610717CD8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9" creationId="{8B5E0F8C-1DC8-C125-A8BC-66A3D75933D9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0" creationId="{F8824A0E-0A31-1422-5AFB-4BE2B202F4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1" creationId="{85D71BBA-B2C5-7101-4B63-0C95003B342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2" creationId="{BA5038BB-9403-5594-4DFB-7FEC916735B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3" creationId="{807494AC-CD75-AA7E-0B17-A71DA06F62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4" creationId="{67D7DC36-FDCE-A937-0929-47AFA4CF2C7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5" creationId="{7C3AA9DA-FCA4-E038-BF03-0666763D61B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6" creationId="{62123120-DDA3-B4BF-33F9-EABF90ABA99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7" creationId="{565BD02A-DCD9-51CC-4C4D-E5DA6307C31E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58" creationId="{C31D3CD8-AED2-873C-3F9C-F8D1EF76A397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9" creationId="{34A6A320-3A2E-C894-393D-AEC51493C9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0" creationId="{C33656FD-C27C-B03E-A006-7501FD51A2D7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1" creationId="{5007FE12-9AC4-BC4D-CFFF-63F67CAE7CA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2" creationId="{A1D1F820-AF7D-C9E7-6C0F-D16AD6A242F2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3" creationId="{D5630D7F-CAF4-3F53-D110-EE36792FFD3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4" creationId="{87BB07A4-016C-4E4F-03D0-51335BEA00E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5" creationId="{496FA8EC-A8F3-6BF5-260E-4652CE48457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6" creationId="{A70EECC2-7FCA-54B4-2CE0-B3F3109395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7" creationId="{6E370C07-81CB-82D8-A6A0-B4BC59E58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8" creationId="{3F23B295-D2ED-4918-DBED-FBA0623C4FB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9" creationId="{B294073A-77F6-71EA-D684-7C3DD22203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0" creationId="{24C2A8F7-5204-076C-E38A-230BC89882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1" creationId="{595A23EF-7AB8-88B0-B617-368E99BD971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2" creationId="{E1EC694B-2325-ABED-37DB-54735DFCAF6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3" creationId="{8D35FCDE-CA72-26B7-3A39-03D370B70E9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4" creationId="{FC3DF73A-35FB-825F-E023-C3A17BFC71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5" creationId="{190FF2F2-7B11-6081-43DB-AEFF188A79F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6" creationId="{E98D3D47-0827-D51C-A8F7-7B4149BFF7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7" creationId="{034F47BE-CC35-C1E7-2351-5E62ED0B7D7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8" creationId="{AD586A84-AF67-318C-3034-A94085D879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9" creationId="{FE094A37-445E-1628-3CB1-335D2844EBF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0" creationId="{0D41EF93-76ED-97B8-16BC-77665B7395F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1" creationId="{BEAB86D0-2B2B-1429-457D-ED9324BA39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2" creationId="{5C7C27E9-0CF7-8757-2106-4FC35C818B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3" creationId="{30114FAB-7D0B-A208-3DD7-F781068A4035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4" creationId="{5FFD5CD1-9836-9269-AF2C-AD7A4E78568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5" creationId="{A856D58F-D2AA-22FD-E8FF-D6237288C70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6" creationId="{E9EB5000-7047-E581-EC62-3D75E246A85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7" creationId="{C6F7C724-5BEE-9E07-95F4-033698CC7DB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8" creationId="{8C99BC2A-2956-3638-0F87-9393DF254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9" creationId="{24FBCCA2-B5D9-E090-4101-B0210A4498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0" creationId="{E91DEBB2-2936-CAD3-7C3E-ACCE6DCD660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1" creationId="{5E72D034-D09B-AA66-6E65-250AC4FE8FB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2" creationId="{2CF652AB-5940-4159-E778-BA7F3EB7471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3" creationId="{DA49DB5E-876C-B5F8-EC35-26FEF339FF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4" creationId="{0A33C6DF-46F0-1400-85A5-833F75D0826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5" creationId="{625060E2-6E21-C595-9936-86D6E532975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6" creationId="{3B522361-A942-4E0F-1F78-992BFA48032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7" creationId="{0113E892-0535-DD5D-6927-A3E5A77F936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8" creationId="{4AA03F47-73A6-95FB-3DB5-46C6A2311F9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9" creationId="{7C583AEE-E47D-99B7-401B-9EF767D2C2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100" creationId="{085F1367-1EFC-BD93-E037-DB03A8BFC27F}"/>
          </ac:spMkLst>
        </pc:spChg>
        <pc:grpChg chg="add mod">
          <ac:chgData name="Chuck Tomasi" userId="79514c44-a18e-4aaa-84b1-18f74099d6b1" providerId="ADAL" clId="{46103BB5-65B4-9842-B5DB-38C54FE97DF7}" dt="2023-04-11T18:18:41.059" v="2340"/>
          <ac:grpSpMkLst>
            <pc:docMk/>
            <pc:sldMk cId="504939766" sldId="338"/>
            <ac:grpSpMk id="2" creationId="{D8411964-ABEC-4CF4-8ED9-6AA0A5CBFC69}"/>
          </ac:grpSpMkLst>
        </pc:grpChg>
        <pc:grpChg chg="add del mod">
          <ac:chgData name="Chuck Tomasi" userId="79514c44-a18e-4aaa-84b1-18f74099d6b1" providerId="ADAL" clId="{46103BB5-65B4-9842-B5DB-38C54FE97DF7}" dt="2023-04-11T15:38:45.097" v="2020" actId="478"/>
          <ac:grpSpMkLst>
            <pc:docMk/>
            <pc:sldMk cId="504939766" sldId="338"/>
            <ac:grpSpMk id="58" creationId="{4E5F3D3D-F828-03FD-5014-420C3C948A23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9:09.805" v="2341"/>
        <pc:sldMkLst>
          <pc:docMk/>
          <pc:sldMk cId="1703268982" sldId="339"/>
        </pc:sldMkLst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" creationId="{8D865BF6-B373-80FD-F81F-4E886444BCF7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" creationId="{168E020D-261B-4912-CBFA-9620BB2EADB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" creationId="{227AD6DB-D702-6F85-D9DA-76A7F1F530A7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703268982" sldId="339"/>
            <ac:spMk id="4" creationId="{41334374-982C-5BB1-4EEE-3F72F7EF3BF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5" creationId="{691678FB-FF25-E632-AE98-CBC02E1FED2C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5" creationId="{6D26403B-E505-6BA1-AF3D-79C65D571B6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6" creationId="{CF31C66F-F439-E480-F0B0-E792486ADA3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6" creationId="{F96933B3-B29A-756F-C290-B060D70D27D6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7" creationId="{3BCBBA49-3228-5314-450D-F86760833B5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7" creationId="{BC2C03A5-ADD4-EB25-9C8D-138B102B0C0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8" creationId="{19E60DE6-6B33-8665-08BC-BE125A5C9EC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8" creationId="{749B51D9-0349-FD0E-0615-5D26356BB4F9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9" creationId="{A7FA07CE-5A2B-B5C4-CC99-0E484425099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9" creationId="{C5D64E57-57BB-C7C6-7978-D46D49D5C1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0" creationId="{6C18B648-BC2B-0A02-4BD9-B7E2AB24ED5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0" creationId="{93943ECC-7516-50CE-A9D8-408195B3777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1" creationId="{572A1E7B-EF3A-E9C9-0B09-6FD4C120EF3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1" creationId="{6E32E500-396F-4B4A-8E78-E125039C0265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2" creationId="{34D2108F-9CD0-AD17-35E7-57008929A7B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2" creationId="{3ED141B1-FE42-B172-C5A9-C71CDF3243C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3" creationId="{22365558-E417-6B4A-D630-B724901FCF1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3" creationId="{C25E0EB3-8312-92D3-C709-FC1A3CEA6EB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4" creationId="{8C7DBD69-4F01-CA5F-2EB1-C6E1ED6D0AF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4" creationId="{8DE6EDBE-232E-76D1-6318-C66606CAE4C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5" creationId="{8CA426FF-5D3A-19B3-93EE-938F55486E5F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5" creationId="{B00C553C-7CC2-AF7A-9906-6A8860797DF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6" creationId="{3B142965-B78C-1C54-05F4-0B9950F9CC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6" creationId="{8F277091-89A0-CC89-8812-7F394A8455D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7" creationId="{7D047D04-458C-3696-9FC7-9289F64B84F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7" creationId="{CFB6C01A-6CBF-CFB2-A911-F840374CFCE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8" creationId="{7004D5A0-1CF5-83E9-E7F6-1A085F4A756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8" creationId="{72BE584C-98E1-EB30-EFC5-64BA3CC3A0AD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9" creationId="{80B17009-BB8B-003D-6670-2F33898937F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9" creationId="{A6AB5A88-A01F-87C7-11B5-480C591A954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0" creationId="{27FB0CEE-ACBD-B0F8-ABEF-D931B16CCC0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0" creationId="{2BBE25E7-C4D6-3080-E6ED-BBEC0CFBBD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1" creationId="{B6A45667-3A6E-89DE-EA26-8E2EE90CAE1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1" creationId="{E2BBD44B-A375-AEE7-E2E8-5F1834E1F47C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2" creationId="{79A04AEB-E55F-28CF-6406-FE8B3B2189A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2" creationId="{966D03EF-0B5E-B41A-87E0-0E7754219C6F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3" creationId="{FCCC669B-76FA-CBEB-3BBD-2C205066667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3" creationId="{FDEB2A21-2A00-963D-6D2D-48CD8484C9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4" creationId="{38B64C98-0B91-4CB3-3787-1AE6BAC0DFB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4" creationId="{9201A556-9F1D-3D5C-DC0A-A899B2548D20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5" creationId="{0BD5E369-F406-672F-C7EB-C1400A35EE0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5" creationId="{3C15541A-00D4-994E-F98E-06372E9436D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6" creationId="{058DC398-9005-6854-8AC7-799034039D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6" creationId="{AA4EE399-4F77-CDEA-E60C-7F84AD8F1F67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7" creationId="{16DDC4BF-606E-466F-C4ED-78C44BC5551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7" creationId="{F48C0FC5-7420-9C80-51A3-86D48157347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8" creationId="{2B791DC0-CBCC-934B-0595-3723A12BFBA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8" creationId="{7ACACBC6-1C59-1BEB-93F1-F8E6EFCB1DC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9" creationId="{B1633E12-D460-CF73-DF13-4232F5D584E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9" creationId="{E7224A2F-A89E-CE05-D9BF-16A027E450B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0" creationId="{9D04989D-A661-A4FD-954E-7883A3D6FCC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0" creationId="{EA0472A0-F75B-4B6A-1B3C-28929B8C125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1" creationId="{29E71429-4491-E2E1-EFD2-1E28536FAE6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1" creationId="{C2E1D807-37D2-D974-E18A-59C933CF06E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2" creationId="{46DE35AE-65AE-9EFD-2E11-67E7F3C8F2B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3" creationId="{A828F54A-A880-3692-E35B-78F015905E4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3" creationId="{C257772B-B6FD-454E-D091-C3705B8A881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4" creationId="{3DCC6988-12AB-1EF0-9C34-4A85DD894CD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4" creationId="{8397597C-F1A5-0350-B89B-E5D609810DAF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5" creationId="{3C5799F9-FF3C-4D95-3F98-0798E671C2D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5" creationId="{B2F15AE5-8599-FB99-A676-D79B2CE87D5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6" creationId="{038517DF-85E5-5B43-14B3-9CCC28EAB36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6" creationId="{E475E90F-942E-0217-0909-CC30653CFC9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7" creationId="{47AA6A2F-A3EF-9B6B-D261-BB346783FA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7" creationId="{CF4903FC-19C3-5296-E98A-BCCD04468D0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8" creationId="{40053DE8-3FC8-131F-DE0C-D4887DB15AA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9" creationId="{99918470-3AD0-459E-44CA-4FF59A748C3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9" creationId="{F4C891E7-B74D-C592-27A4-522FF7EFFFA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0" creationId="{F28DDE36-91E7-F251-3CB1-DB61104DA22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0" creationId="{FA10DBF0-DD4B-0F60-48FF-E907DC5FD256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1" creationId="{5C3391F1-AA59-B2D5-0C81-FB4BD65EFF7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2" creationId="{5D0746BF-8655-2987-A4F5-0A8D743DF0D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2" creationId="{5E861934-30E5-EBE1-07AA-2E95F72E326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3" creationId="{BBC4D1C2-92E4-CFEE-2AE0-4F4BE5DC670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3" creationId="{DB30DD15-E57D-D8C0-1BFE-DC4A22E39F4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4" creationId="{3F76F1B8-37A5-EB60-BD16-01861A7B4475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4" creationId="{9C456258-2BA4-21AF-4187-87C49F8DCC06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5" creationId="{6E40DA9A-FA24-FF7B-0F92-098DB6ED745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6" creationId="{0F278ECA-8D6E-1FBD-635D-29C3A0511D9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7" creationId="{E4504467-464F-B73C-DE05-2E47A1E8D0DA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8" creationId="{2D63B1A1-96E0-1604-105B-E25EC7FBE3A8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9" creationId="{0B687DF7-6D11-99A7-4058-84AC4A84F8C5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0" creationId="{8DCF39B2-A0B5-7E75-7387-73AF2D022C7C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1" creationId="{188F507A-2254-546B-896C-9FEB89B54A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2" creationId="{6293170D-29F2-6D4E-FFDD-D38EBC2A1F20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3" creationId="{8F6F154E-AED2-46EF-E1C6-85BD73BE896D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4" creationId="{D9895B8D-ED3E-D914-AFED-69C59DF8A704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5" creationId="{62935596-94B9-05D4-6713-B2C7D9FA32FE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6" creationId="{52CAE8F2-EBFB-BF4D-6B7E-E29906F64E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7" creationId="{3E4BC203-01A6-08F6-66FC-E8C55997E57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58" creationId="{40E4E771-08C5-B23A-C63B-AE67726C4B6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9" creationId="{82F97B9F-4B05-8EF1-2608-6677D4C2ABE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0" creationId="{6BF3AC53-3BA4-7E5C-7C71-850BA8343E9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1" creationId="{25DAE6DA-D58D-B35C-86E5-57042BB0EA0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2" creationId="{D30BF81C-5E46-DAB9-CF77-D00E20AA013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3" creationId="{91897E48-A338-4B30-CDF7-3D078BE7AC9D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4" creationId="{25E72CD4-E367-E4B3-E1C1-72A20224AAF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5" creationId="{94FDE8C2-18FE-ABDA-B90B-9BDAA90AC6A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6" creationId="{6949DD63-C415-66D6-57C4-AB504639E2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7" creationId="{7BAC6918-C82C-32DF-1005-5506572FF12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8" creationId="{CB5C2373-1D6F-1B5E-8B6F-FC6580BE5E4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9" creationId="{1720976C-88AC-882B-FFE4-AA2321C06CB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0" creationId="{E6B41762-0692-9D38-43D1-AFE8FE58FB0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1" creationId="{29A974CF-9859-0FC2-5469-AE274A6293F2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2" creationId="{A3B6BF9A-7E03-8647-0A31-31C2441709B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3" creationId="{C94A4CC6-ED37-F7F3-0F75-F4F2C4685DE1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4" creationId="{A91571E5-ADEE-5034-68D4-CCA98B7885E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5" creationId="{CBB68174-5D48-4605-843C-066497F5A18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6" creationId="{1D1FF317-A712-744A-B22B-AB2B1178D68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7" creationId="{926D4788-2A18-814E-8438-6BA25EC52D8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8" creationId="{B85A30E6-8DEF-770C-22C2-3B827F87202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9" creationId="{CDA5D08C-28D3-4DBF-853A-0B33C566DC9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0" creationId="{4B8C3D8B-ACEA-BDB3-4B61-C3C380159C3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1" creationId="{B2F9FEDE-F412-052E-2A9D-E6F831043E4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2" creationId="{3719FAC9-D55A-0E30-8A90-333F1AD5B22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3" creationId="{1AB806C5-868C-0517-F642-F40BD4303C7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4" creationId="{A86FF489-E362-2C21-AA4D-B0A291B0D4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5" creationId="{6521A0B9-D997-C21C-E432-D3B6B05B460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6" creationId="{82BCE207-18DE-656B-F6E3-BC1832DA2A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7" creationId="{37313237-4C3C-6D9B-A00D-5B0C90516D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8" creationId="{9225E9FD-9145-D97B-489D-CDD6EB4DE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9" creationId="{B976E45A-C617-B147-B71F-EDE8BC3B95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0" creationId="{EA140311-1F4D-3B9D-F94D-E246558BC7D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1" creationId="{3323C907-25D3-37A2-965A-8222E79B5CF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2" creationId="{4485D714-F7DF-E68B-3CBA-95B1ADB6F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3" creationId="{76B6EFDE-9392-2571-F523-868EF80199A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4" creationId="{9D665D84-37F7-3966-EEC0-5F6FDFE4775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5" creationId="{E4A6B56A-9071-9F54-EA50-79AF1B1905D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6" creationId="{C681A07F-DB88-6B8F-2DF2-AF1E4698B3E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7" creationId="{C9C5F848-EC96-2587-5C1A-B630C46949E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8" creationId="{1E3097EB-8295-F0B3-9043-70FF12D32A90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9" creationId="{F652A3B7-1439-2A90-32B0-DEFB0263190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100" creationId="{CCD6B8B3-846B-1375-4D1B-7DB30306C380}"/>
          </ac:spMkLst>
        </pc:spChg>
        <pc:grpChg chg="add mod">
          <ac:chgData name="Chuck Tomasi" userId="79514c44-a18e-4aaa-84b1-18f74099d6b1" providerId="ADAL" clId="{46103BB5-65B4-9842-B5DB-38C54FE97DF7}" dt="2023-04-11T18:19:09.805" v="2341"/>
          <ac:grpSpMkLst>
            <pc:docMk/>
            <pc:sldMk cId="1703268982" sldId="339"/>
            <ac:grpSpMk id="2" creationId="{B1F36A09-8A10-21B8-C352-C3B11CD83744}"/>
          </ac:grpSpMkLst>
        </pc:grpChg>
        <pc:grpChg chg="add del mod">
          <ac:chgData name="Chuck Tomasi" userId="79514c44-a18e-4aaa-84b1-18f74099d6b1" providerId="ADAL" clId="{46103BB5-65B4-9842-B5DB-38C54FE97DF7}" dt="2023-04-11T15:38:56.968" v="2021" actId="478"/>
          <ac:grpSpMkLst>
            <pc:docMk/>
            <pc:sldMk cId="1703268982" sldId="339"/>
            <ac:grpSpMk id="58" creationId="{12719819-DEE1-8889-194D-F34CEAB02283}"/>
          </ac:grpSpMkLst>
        </pc:grpChg>
      </pc:sldChg>
      <pc:sldChg chg="modSp mod">
        <pc:chgData name="Chuck Tomasi" userId="79514c44-a18e-4aaa-84b1-18f74099d6b1" providerId="ADAL" clId="{46103BB5-65B4-9842-B5DB-38C54FE97DF7}" dt="2023-04-08T21:40:04.672" v="1425" actId="20577"/>
        <pc:sldMkLst>
          <pc:docMk/>
          <pc:sldMk cId="340795239" sldId="340"/>
        </pc:sldMkLst>
        <pc:spChg chg="mod">
          <ac:chgData name="Chuck Tomasi" userId="79514c44-a18e-4aaa-84b1-18f74099d6b1" providerId="ADAL" clId="{46103BB5-65B4-9842-B5DB-38C54FE97DF7}" dt="2023-04-08T21:40:04.672" v="1425" actId="20577"/>
          <ac:spMkLst>
            <pc:docMk/>
            <pc:sldMk cId="340795239" sldId="34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09.331" v="1428" actId="20577"/>
        <pc:sldMkLst>
          <pc:docMk/>
          <pc:sldMk cId="214085703" sldId="341"/>
        </pc:sldMkLst>
        <pc:spChg chg="mod">
          <ac:chgData name="Chuck Tomasi" userId="79514c44-a18e-4aaa-84b1-18f74099d6b1" providerId="ADAL" clId="{46103BB5-65B4-9842-B5DB-38C54FE97DF7}" dt="2023-04-08T21:40:09.331" v="1428" actId="20577"/>
          <ac:spMkLst>
            <pc:docMk/>
            <pc:sldMk cId="214085703" sldId="34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2.459" v="1431" actId="20577"/>
        <pc:sldMkLst>
          <pc:docMk/>
          <pc:sldMk cId="989045367" sldId="342"/>
        </pc:sldMkLst>
        <pc:spChg chg="mod">
          <ac:chgData name="Chuck Tomasi" userId="79514c44-a18e-4aaa-84b1-18f74099d6b1" providerId="ADAL" clId="{46103BB5-65B4-9842-B5DB-38C54FE97DF7}" dt="2023-04-08T21:40:12.459" v="1431" actId="20577"/>
          <ac:spMkLst>
            <pc:docMk/>
            <pc:sldMk cId="989045367" sldId="34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6.315" v="1434" actId="20577"/>
        <pc:sldMkLst>
          <pc:docMk/>
          <pc:sldMk cId="1217570409" sldId="343"/>
        </pc:sldMkLst>
        <pc:spChg chg="mod">
          <ac:chgData name="Chuck Tomasi" userId="79514c44-a18e-4aaa-84b1-18f74099d6b1" providerId="ADAL" clId="{46103BB5-65B4-9842-B5DB-38C54FE97DF7}" dt="2023-04-08T21:40:16.315" v="1434" actId="20577"/>
          <ac:spMkLst>
            <pc:docMk/>
            <pc:sldMk cId="1217570409" sldId="34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0.440" v="1437" actId="20577"/>
        <pc:sldMkLst>
          <pc:docMk/>
          <pc:sldMk cId="4236476625" sldId="344"/>
        </pc:sldMkLst>
        <pc:spChg chg="mod">
          <ac:chgData name="Chuck Tomasi" userId="79514c44-a18e-4aaa-84b1-18f74099d6b1" providerId="ADAL" clId="{46103BB5-65B4-9842-B5DB-38C54FE97DF7}" dt="2023-04-08T21:40:20.440" v="1437" actId="20577"/>
          <ac:spMkLst>
            <pc:docMk/>
            <pc:sldMk cId="4236476625" sldId="34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5.011" v="1440" actId="20577"/>
        <pc:sldMkLst>
          <pc:docMk/>
          <pc:sldMk cId="4035594596" sldId="345"/>
        </pc:sldMkLst>
        <pc:spChg chg="mod">
          <ac:chgData name="Chuck Tomasi" userId="79514c44-a18e-4aaa-84b1-18f74099d6b1" providerId="ADAL" clId="{46103BB5-65B4-9842-B5DB-38C54FE97DF7}" dt="2023-04-08T21:40:25.011" v="1440" actId="20577"/>
          <ac:spMkLst>
            <pc:docMk/>
            <pc:sldMk cId="4035594596" sldId="34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9.341" v="1443" actId="20577"/>
        <pc:sldMkLst>
          <pc:docMk/>
          <pc:sldMk cId="1663054099" sldId="346"/>
        </pc:sldMkLst>
        <pc:spChg chg="mod">
          <ac:chgData name="Chuck Tomasi" userId="79514c44-a18e-4aaa-84b1-18f74099d6b1" providerId="ADAL" clId="{46103BB5-65B4-9842-B5DB-38C54FE97DF7}" dt="2023-04-08T21:40:29.341" v="1443" actId="20577"/>
          <ac:spMkLst>
            <pc:docMk/>
            <pc:sldMk cId="1663054099" sldId="34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4.092" v="1446" actId="20577"/>
        <pc:sldMkLst>
          <pc:docMk/>
          <pc:sldMk cId="3451281656" sldId="347"/>
        </pc:sldMkLst>
        <pc:spChg chg="mod">
          <ac:chgData name="Chuck Tomasi" userId="79514c44-a18e-4aaa-84b1-18f74099d6b1" providerId="ADAL" clId="{46103BB5-65B4-9842-B5DB-38C54FE97DF7}" dt="2023-04-08T21:40:34.092" v="1446" actId="20577"/>
          <ac:spMkLst>
            <pc:docMk/>
            <pc:sldMk cId="3451281656" sldId="34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8.651" v="1449" actId="20577"/>
        <pc:sldMkLst>
          <pc:docMk/>
          <pc:sldMk cId="350869936" sldId="348"/>
        </pc:sldMkLst>
        <pc:spChg chg="mod">
          <ac:chgData name="Chuck Tomasi" userId="79514c44-a18e-4aaa-84b1-18f74099d6b1" providerId="ADAL" clId="{46103BB5-65B4-9842-B5DB-38C54FE97DF7}" dt="2023-04-08T21:40:38.651" v="1449" actId="20577"/>
          <ac:spMkLst>
            <pc:docMk/>
            <pc:sldMk cId="350869936" sldId="34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1.942" v="1452" actId="20577"/>
        <pc:sldMkLst>
          <pc:docMk/>
          <pc:sldMk cId="3372049066" sldId="349"/>
        </pc:sldMkLst>
        <pc:spChg chg="mod">
          <ac:chgData name="Chuck Tomasi" userId="79514c44-a18e-4aaa-84b1-18f74099d6b1" providerId="ADAL" clId="{46103BB5-65B4-9842-B5DB-38C54FE97DF7}" dt="2023-04-08T21:40:41.942" v="1452" actId="20577"/>
          <ac:spMkLst>
            <pc:docMk/>
            <pc:sldMk cId="3372049066" sldId="34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7.353" v="1455" actId="20577"/>
        <pc:sldMkLst>
          <pc:docMk/>
          <pc:sldMk cId="2370433109" sldId="350"/>
        </pc:sldMkLst>
        <pc:spChg chg="mod">
          <ac:chgData name="Chuck Tomasi" userId="79514c44-a18e-4aaa-84b1-18f74099d6b1" providerId="ADAL" clId="{46103BB5-65B4-9842-B5DB-38C54FE97DF7}" dt="2023-04-08T21:40:47.353" v="1455" actId="20577"/>
          <ac:spMkLst>
            <pc:docMk/>
            <pc:sldMk cId="2370433109" sldId="35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05.951" v="1456" actId="313"/>
        <pc:sldMkLst>
          <pc:docMk/>
          <pc:sldMk cId="1724303658" sldId="351"/>
        </pc:sldMkLst>
        <pc:spChg chg="mod">
          <ac:chgData name="Chuck Tomasi" userId="79514c44-a18e-4aaa-84b1-18f74099d6b1" providerId="ADAL" clId="{46103BB5-65B4-9842-B5DB-38C54FE97DF7}" dt="2023-04-08T21:42:05.951" v="1456" actId="313"/>
          <ac:spMkLst>
            <pc:docMk/>
            <pc:sldMk cId="1724303658" sldId="35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4.086" v="1534" actId="313"/>
        <pc:sldMkLst>
          <pc:docMk/>
          <pc:sldMk cId="4259943061" sldId="352"/>
        </pc:sldMkLst>
        <pc:spChg chg="mod">
          <ac:chgData name="Chuck Tomasi" userId="79514c44-a18e-4aaa-84b1-18f74099d6b1" providerId="ADAL" clId="{46103BB5-65B4-9842-B5DB-38C54FE97DF7}" dt="2023-04-08T21:47:24.086" v="1534" actId="313"/>
          <ac:spMkLst>
            <pc:docMk/>
            <pc:sldMk cId="4259943061" sldId="35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25.340" v="1494" actId="313"/>
        <pc:sldMkLst>
          <pc:docMk/>
          <pc:sldMk cId="3246404060" sldId="353"/>
        </pc:sldMkLst>
        <pc:spChg chg="mod">
          <ac:chgData name="Chuck Tomasi" userId="79514c44-a18e-4aaa-84b1-18f74099d6b1" providerId="ADAL" clId="{46103BB5-65B4-9842-B5DB-38C54FE97DF7}" dt="2023-04-08T21:43:25.340" v="1494" actId="313"/>
          <ac:spMkLst>
            <pc:docMk/>
            <pc:sldMk cId="3246404060" sldId="35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2:03:45.065" v="1763" actId="20577"/>
        <pc:sldMkLst>
          <pc:docMk/>
          <pc:sldMk cId="2169754793" sldId="354"/>
        </pc:sldMkLst>
        <pc:spChg chg="mod">
          <ac:chgData name="Chuck Tomasi" userId="79514c44-a18e-4aaa-84b1-18f74099d6b1" providerId="ADAL" clId="{46103BB5-65B4-9842-B5DB-38C54FE97DF7}" dt="2023-04-08T22:03:45.065" v="1763" actId="20577"/>
          <ac:spMkLst>
            <pc:docMk/>
            <pc:sldMk cId="2169754793" sldId="35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28.366" v="1664" actId="313"/>
        <pc:sldMkLst>
          <pc:docMk/>
          <pc:sldMk cId="3407451636" sldId="355"/>
        </pc:sldMkLst>
        <pc:spChg chg="mod">
          <ac:chgData name="Chuck Tomasi" userId="79514c44-a18e-4aaa-84b1-18f74099d6b1" providerId="ADAL" clId="{46103BB5-65B4-9842-B5DB-38C54FE97DF7}" dt="2023-04-08T21:53:28.366" v="1664" actId="313"/>
          <ac:spMkLst>
            <pc:docMk/>
            <pc:sldMk cId="3407451636" sldId="35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2.304" v="1572" actId="313"/>
        <pc:sldMkLst>
          <pc:docMk/>
          <pc:sldMk cId="2182644924" sldId="356"/>
        </pc:sldMkLst>
        <pc:spChg chg="mod">
          <ac:chgData name="Chuck Tomasi" userId="79514c44-a18e-4aaa-84b1-18f74099d6b1" providerId="ADAL" clId="{46103BB5-65B4-9842-B5DB-38C54FE97DF7}" dt="2023-04-08T21:48:32.304" v="1572" actId="313"/>
          <ac:spMkLst>
            <pc:docMk/>
            <pc:sldMk cId="2182644924" sldId="35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674804" sldId="35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674804" sldId="35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0.483" v="1457" actId="313"/>
        <pc:sldMkLst>
          <pc:docMk/>
          <pc:sldMk cId="2851381571" sldId="358"/>
        </pc:sldMkLst>
        <pc:spChg chg="mod">
          <ac:chgData name="Chuck Tomasi" userId="79514c44-a18e-4aaa-84b1-18f74099d6b1" providerId="ADAL" clId="{46103BB5-65B4-9842-B5DB-38C54FE97DF7}" dt="2023-04-08T21:42:10.483" v="1457" actId="313"/>
          <ac:spMkLst>
            <pc:docMk/>
            <pc:sldMk cId="2851381571" sldId="35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7.886" v="1535" actId="313"/>
        <pc:sldMkLst>
          <pc:docMk/>
          <pc:sldMk cId="1646865502" sldId="359"/>
        </pc:sldMkLst>
        <pc:spChg chg="mod">
          <ac:chgData name="Chuck Tomasi" userId="79514c44-a18e-4aaa-84b1-18f74099d6b1" providerId="ADAL" clId="{46103BB5-65B4-9842-B5DB-38C54FE97DF7}" dt="2023-04-08T21:47:27.886" v="1535" actId="313"/>
          <ac:spMkLst>
            <pc:docMk/>
            <pc:sldMk cId="1646865502" sldId="35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4.780" v="1495" actId="313"/>
        <pc:sldMkLst>
          <pc:docMk/>
          <pc:sldMk cId="1069699383" sldId="360"/>
        </pc:sldMkLst>
        <pc:spChg chg="mod">
          <ac:chgData name="Chuck Tomasi" userId="79514c44-a18e-4aaa-84b1-18f74099d6b1" providerId="ADAL" clId="{46103BB5-65B4-9842-B5DB-38C54FE97DF7}" dt="2023-04-08T21:43:34.780" v="1495" actId="313"/>
          <ac:spMkLst>
            <pc:docMk/>
            <pc:sldMk cId="1069699383" sldId="36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9:29.649" v="1725" actId="313"/>
        <pc:sldMkLst>
          <pc:docMk/>
          <pc:sldMk cId="2513827831" sldId="361"/>
        </pc:sldMkLst>
        <pc:spChg chg="mod">
          <ac:chgData name="Chuck Tomasi" userId="79514c44-a18e-4aaa-84b1-18f74099d6b1" providerId="ADAL" clId="{46103BB5-65B4-9842-B5DB-38C54FE97DF7}" dt="2023-04-08T21:59:29.649" v="1725" actId="313"/>
          <ac:spMkLst>
            <pc:docMk/>
            <pc:sldMk cId="2513827831" sldId="36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31.452" v="1665" actId="313"/>
        <pc:sldMkLst>
          <pc:docMk/>
          <pc:sldMk cId="3374895111" sldId="362"/>
        </pc:sldMkLst>
        <pc:spChg chg="mod">
          <ac:chgData name="Chuck Tomasi" userId="79514c44-a18e-4aaa-84b1-18f74099d6b1" providerId="ADAL" clId="{46103BB5-65B4-9842-B5DB-38C54FE97DF7}" dt="2023-04-08T21:53:31.452" v="1665" actId="313"/>
          <ac:spMkLst>
            <pc:docMk/>
            <pc:sldMk cId="3374895111" sldId="36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4.433" v="1573" actId="313"/>
        <pc:sldMkLst>
          <pc:docMk/>
          <pc:sldMk cId="4095179021" sldId="363"/>
        </pc:sldMkLst>
        <pc:spChg chg="mod">
          <ac:chgData name="Chuck Tomasi" userId="79514c44-a18e-4aaa-84b1-18f74099d6b1" providerId="ADAL" clId="{46103BB5-65B4-9842-B5DB-38C54FE97DF7}" dt="2023-04-08T21:48:34.433" v="1573" actId="313"/>
          <ac:spMkLst>
            <pc:docMk/>
            <pc:sldMk cId="4095179021" sldId="36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813901509" sldId="36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813901509" sldId="36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2.894" v="1458" actId="313"/>
        <pc:sldMkLst>
          <pc:docMk/>
          <pc:sldMk cId="1386160300" sldId="365"/>
        </pc:sldMkLst>
        <pc:spChg chg="mod">
          <ac:chgData name="Chuck Tomasi" userId="79514c44-a18e-4aaa-84b1-18f74099d6b1" providerId="ADAL" clId="{46103BB5-65B4-9842-B5DB-38C54FE97DF7}" dt="2023-04-08T21:42:12.894" v="1458" actId="313"/>
          <ac:spMkLst>
            <pc:docMk/>
            <pc:sldMk cId="1386160300" sldId="36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9.818" v="1536" actId="313"/>
        <pc:sldMkLst>
          <pc:docMk/>
          <pc:sldMk cId="1756626656" sldId="366"/>
        </pc:sldMkLst>
        <pc:spChg chg="mod">
          <ac:chgData name="Chuck Tomasi" userId="79514c44-a18e-4aaa-84b1-18f74099d6b1" providerId="ADAL" clId="{46103BB5-65B4-9842-B5DB-38C54FE97DF7}" dt="2023-04-08T21:47:29.818" v="1536" actId="313"/>
          <ac:spMkLst>
            <pc:docMk/>
            <pc:sldMk cId="1756626656" sldId="36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7.853" v="1496" actId="313"/>
        <pc:sldMkLst>
          <pc:docMk/>
          <pc:sldMk cId="402841487" sldId="367"/>
        </pc:sldMkLst>
        <pc:spChg chg="mod">
          <ac:chgData name="Chuck Tomasi" userId="79514c44-a18e-4aaa-84b1-18f74099d6b1" providerId="ADAL" clId="{46103BB5-65B4-9842-B5DB-38C54FE97DF7}" dt="2023-04-08T21:43:37.853" v="1496" actId="313"/>
          <ac:spMkLst>
            <pc:docMk/>
            <pc:sldMk cId="402841487" sldId="36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07.317" v="1677" actId="20577"/>
        <pc:sldMkLst>
          <pc:docMk/>
          <pc:sldMk cId="2449280082" sldId="368"/>
        </pc:sldMkLst>
        <pc:spChg chg="mod">
          <ac:chgData name="Chuck Tomasi" userId="79514c44-a18e-4aaa-84b1-18f74099d6b1" providerId="ADAL" clId="{46103BB5-65B4-9842-B5DB-38C54FE97DF7}" dt="2023-04-08T21:54:07.317" v="1677" actId="20577"/>
          <ac:spMkLst>
            <pc:docMk/>
            <pc:sldMk cId="2449280082" sldId="36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43.117" v="1667" actId="313"/>
        <pc:sldMkLst>
          <pc:docMk/>
          <pc:sldMk cId="1723717800" sldId="369"/>
        </pc:sldMkLst>
        <pc:spChg chg="mod">
          <ac:chgData name="Chuck Tomasi" userId="79514c44-a18e-4aaa-84b1-18f74099d6b1" providerId="ADAL" clId="{46103BB5-65B4-9842-B5DB-38C54FE97DF7}" dt="2023-04-08T21:53:43.117" v="1667" actId="313"/>
          <ac:spMkLst>
            <pc:docMk/>
            <pc:sldMk cId="1723717800" sldId="369"/>
            <ac:spMk id="7" creationId="{742492E0-20A5-FA61-4506-C0899DAF2C45}"/>
          </ac:spMkLst>
        </pc:spChg>
      </pc:sldChg>
      <pc:sldChg chg="addSp delSp modSp mod">
        <pc:chgData name="Chuck Tomasi" userId="79514c44-a18e-4aaa-84b1-18f74099d6b1" providerId="ADAL" clId="{46103BB5-65B4-9842-B5DB-38C54FE97DF7}" dt="2023-04-11T18:13:50.680" v="2331"/>
        <pc:sldMkLst>
          <pc:docMk/>
          <pc:sldMk cId="3145479613" sldId="37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145479613" sldId="370"/>
            <ac:spMk id="3" creationId="{F1DAE1BB-28E3-4759-67E1-4D5D59B882B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" creationId="{7EBC72BE-663F-69A4-ED2F-24158B6CFAE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" creationId="{D695F788-9DA4-D194-61A8-535BA5B39B8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5" creationId="{8FCD8D43-D894-042A-7946-1D8D29B6479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5" creationId="{D879BECE-0376-ED4C-41BC-E47B5F0C3B6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6" creationId="{39A5B21A-DF69-117E-6712-3A02826B6D0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6" creationId="{65F75970-2418-6C83-1015-FD1AC1411614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7" creationId="{6FD088A7-B703-DBF1-905C-532E3AEC407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7" creationId="{A8CFD603-20F6-1A8E-166D-77F4B3C67C4F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8" creationId="{44E1A333-1722-9575-59E7-BD50FBC5CFD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8" creationId="{74044D5B-138B-29B3-1B76-12B21C9012E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9" creationId="{96DC2E9F-DE15-769D-3092-7FDC9ABE69A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9" creationId="{FB468F4D-1A01-242F-3DA5-23A5713F646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0" creationId="{3EE580CC-FCFB-E54E-2BCC-6B4CF6ADFF86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0" creationId="{47EB2BA6-349D-67A3-F838-B8B7BB875DC2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1" creationId="{B6945711-2A19-ADC0-F659-48C1FA95179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1" creationId="{D64554F0-7CB2-1EE0-D617-AE16FAEBB36F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2" creationId="{B46621F7-0677-721C-6176-6B20F689EE3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2" creationId="{C6EAD795-9A0E-969C-9E56-04E77697C52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3" creationId="{C63D3378-31F2-DCDF-1CDC-8CD78EF5211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3" creationId="{FADCE700-65F9-09FD-CA82-DF7F183D2AD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4" creationId="{18908F5C-A035-D56A-FB23-4AA561DB05E0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4" creationId="{43754AD3-9A69-9230-5A1E-30EF023EB2D8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5" creationId="{5FF70AAF-57D7-2491-1298-64B613957DA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5" creationId="{820C9ED1-6E0F-FEAA-05E4-EACAE9E0F49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6" creationId="{15CE66E6-924A-65F3-4974-B55E36DDF893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6" creationId="{C07168CB-5006-1939-CB80-8C1BE2BDA09D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7" creationId="{562D57A8-D1B7-BF4A-E161-1C1F99BD008E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7" creationId="{7B688062-49C5-CF7D-4B66-0161EF11426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8" creationId="{A017A187-90D6-17F4-FA58-D61929660A50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8" creationId="{CF6B190B-1636-1777-689A-901437A8962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9" creationId="{5883AAF7-FDC2-02BE-97C3-21F9294887A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9" creationId="{7195CCC9-FF08-ACD0-6BB1-CC2B3852EFB2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0" creationId="{4AF2A0FA-AAC1-9ED3-853C-6E00AF8E0C4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0" creationId="{77F43531-BEB1-1C7C-5CD2-A16753FED24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1" creationId="{3E93E632-E927-4F4F-07D8-F4EF64978A4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1" creationId="{E99C9570-0245-2E3C-96DA-7A1A3781396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2" creationId="{1ED0D711-33F9-282B-9D63-A8FEFB47652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2" creationId="{7E401080-49FC-6790-EC35-43DB946CD06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3" creationId="{55934A03-6D83-29CC-9F89-41F1539D5DC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3" creationId="{8100E7D1-E0E0-27C7-089E-8E687FBE21A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4" creationId="{47F845C8-F8D9-929B-4A30-6FAEE2043B7E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4" creationId="{DE9C820D-6802-C2C6-4DFA-7D784BC6C03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5" creationId="{42D70965-DB3C-C2AF-DCFF-D24148DB30E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5" creationId="{C442AA23-5B7D-17AE-B7B5-C437F8AE5CF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6" creationId="{31D99667-0540-0A97-858B-074933849FE4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6" creationId="{CBD194F1-7AC8-71EF-22F7-0478BF588E7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7" creationId="{5BC91DD9-CD51-7389-6644-38E4AD8E06F6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7" creationId="{5E17302E-02DC-2610-8C3F-95C0C1E70E86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8" creationId="{6C1D0D82-6FBB-73A0-7EDC-CE5851709F0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8" creationId="{EE15744D-6142-CF43-1CA6-2A74BF20915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9" creationId="{43A0017F-5489-5E85-2803-2B255CDFB0E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9" creationId="{F2532436-E1B5-8DBE-A3CE-5561EC8C2ED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0" creationId="{43B79EAA-2F51-9AED-0A5E-728356B94CA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0" creationId="{DB144D90-77BD-AEAB-6BF5-C0533036A609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1" creationId="{E34518A8-218B-2ACF-0D8D-56A39E3D978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1" creationId="{EBA76504-112C-C55D-407B-BF5B48FD2A4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2" creationId="{95E65177-066A-01A7-28F9-E6F9494D1E6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2" creationId="{975B8F56-D42B-C35C-BA4B-D3014B58EAF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3" creationId="{81F215AC-1273-2EEB-2C6B-97E0CE3541E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3" creationId="{B1A8DD4F-E836-BD92-97E8-F57CDA54015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4" creationId="{15A00FEB-9B15-B727-AA81-D164ED4D6308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4" creationId="{8DF5E990-BDCD-38D2-A384-68DE601FC3D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5" creationId="{4FFD9D1C-093A-AC26-D3C6-AF471A434A8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5" creationId="{BDEAA20E-4FEC-FF9E-2A7E-EFF5FC42F6B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6" creationId="{AC435EAD-145C-70AD-23D7-C8383E5894E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6" creationId="{E1799622-0C14-7EAB-5A08-D1EAEEA7520E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7" creationId="{11585BDD-F96E-8B13-9B3E-A01E514CACE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7" creationId="{315A677F-A823-7E30-3EE6-68AABA4A5F0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8" creationId="{D2DB8B95-BB60-046F-972B-D06E45E56FCD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8" creationId="{DCA3EC6D-32F6-4EF0-5AE4-2A225C40EFC9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9" creationId="{286396C6-777F-9FE6-ACB9-AFE6A360EF8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9" creationId="{61B0E33C-12FC-EAE1-3629-3B3C9BBA241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0" creationId="{4EE70EF2-B7F5-C334-9B2B-2FFA41831D1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0" creationId="{D5C718AE-F0F3-8233-3194-0B89E0EFE482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1" creationId="{A046AD91-CA7C-5721-9FAA-9D38572FD6E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1" creationId="{D2C6825B-81A7-1AE6-753F-77FBC35B85F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2" creationId="{1E70E009-2C91-A8A7-DE68-AFAB3925F3C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2" creationId="{ACBDE14A-31BF-D4BF-CF68-AC7F4AF3F55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3" creationId="{378EA704-77C5-A9F7-8730-FC73233CE753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3" creationId="{558C0C66-5DEA-6686-6FB6-C012A8B7F2E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4" creationId="{6F477F4D-F4EE-AE98-2BC5-92B3622D5C6B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4" creationId="{9E0CDA25-3A38-4C9C-0DE9-E3A1DDF2B6E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5" creationId="{6070246B-7594-3F89-1A40-00429663407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5" creationId="{F0842371-1092-7867-4EDC-F843ADCDC00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6" creationId="{1F47E331-5DE0-6A5D-8FB0-2490368E61D1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7" creationId="{4C55F5D2-34D9-C727-E8CA-28B109E237F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8" creationId="{7D454414-6033-66C1-3F47-591E235B100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9" creationId="{FFEB89BA-3A2D-CCDD-BB6A-14A5B6B1B8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0" creationId="{044172CC-54E8-EF17-D635-0DD8CAE38D7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1" creationId="{1BA98E26-9E18-0EFF-317D-56B890D9C80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2" creationId="{AAF6AC16-7406-5860-2D84-423554EC0F5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3" creationId="{8CB61A6D-1D0A-0D40-FDBC-CB47A212C90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4" creationId="{CA44D30E-EA2D-1D58-FC82-D5715DA9F4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5" creationId="{DCB65D01-913F-8B22-B322-E1B8A26CD97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6" creationId="{5F6DC55F-3EF4-FABC-F054-F2BBEE88B11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7" creationId="{DA169F63-E10B-9F36-0D5B-E533627EDE19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8" creationId="{587B04B8-2DDC-1146-3668-3296B7A3F89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9" creationId="{364B3F6E-A7A0-4EAB-EF77-DCE2F5ACDD3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0" creationId="{A04E56E2-A91B-B561-B79F-A8FA6E094EA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1" creationId="{56769C35-2DB8-421B-10FF-938802364E0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2" creationId="{9943C663-1D02-A1D8-05BD-8727D174F2F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3" creationId="{D571FF8D-1F86-52D7-62F6-AB13C554139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4" creationId="{5AF6D095-7697-23D9-5465-0E44F0D5521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5" creationId="{375CCA28-4BB7-6E0B-BFE7-742F4D0C73A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6" creationId="{A2E8946F-9306-9D27-8574-3BA1C3A82B4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7" creationId="{75DE537D-84A8-FC7D-8626-BC9F1BDE129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8" creationId="{12A30E75-048A-DE04-2F8F-F247249B6C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9" creationId="{AC7150D4-7F77-D1BC-E8D3-467AB664F96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0" creationId="{B0B13789-3C71-D74C-A5A3-79D308A0BCA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1" creationId="{1F46D8D7-1913-01D7-220A-37C9BB3CD0F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2" creationId="{3ACEA83B-91ED-605A-8013-574D56488E9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3" creationId="{C3A1C75A-C205-2493-7214-BCFB8E1423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4" creationId="{9EBD16DA-D677-77F6-38A9-BFFDFBE5304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5" creationId="{D7CAA7DC-624A-4A72-B23F-5586DF29FF4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6" creationId="{E7B56089-6474-EE54-F890-7FB1EAFD26D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7" creationId="{54088AB2-114B-A62B-57D1-553B844A978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8" creationId="{3D58072B-2F20-35AD-867A-EA63D3B0FFE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9" creationId="{A6B12849-9B19-BE64-B05B-9D0242DDB56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0" creationId="{32B2D21A-07D5-6EA3-F4F6-9F88AE4C926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1" creationId="{F985FFE4-2FF0-D904-5572-6735F9AA6C9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2" creationId="{F66E80D6-778D-7D88-0C59-8C2C9D312E0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3" creationId="{B35EE474-93FC-2F83-843C-E42D459FC15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4" creationId="{272EF229-0F92-1909-C804-11213489F6E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5" creationId="{E75D6304-801C-C57B-806C-AB64DD4C3D6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6" creationId="{80668474-0DAE-1EC0-C6CB-E926AD2B6E1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7" creationId="{2F336231-3104-E238-0AB7-0A27DB9CE32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89" creationId="{F3540757-8221-B50E-1D03-790975DBE98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0" creationId="{53AE7010-BF94-1DB7-50F2-D2C82F3454E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1" creationId="{39A42146-B67D-97A7-8DF9-18CD8B7BD6E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2" creationId="{BCE662A0-E7E6-71D2-C46F-E7CDFA23511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3" creationId="{4FCA4500-5CE2-690F-0ABB-87B4AA1CC62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4" creationId="{DD316271-3CC3-512B-004D-0993195731D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5" creationId="{2495FF3D-C161-6E9F-868A-BEFD0774BE9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6" creationId="{4BF76FB0-D953-E3AE-AF95-754DA648005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7" creationId="{631F51A6-82E9-96BA-CFC8-9559253EE88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8" creationId="{3190AA6E-B92B-B59B-F083-47564019764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9" creationId="{90C6BED9-B9D9-58B6-9E61-E57D3B8D9B8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0" creationId="{3418A36E-7A10-229E-7824-A932814236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1" creationId="{BA529BE0-0CDF-415C-DF3E-9AA926B927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2" creationId="{DEF0D9C5-0E74-8F02-DC7A-0C79390AFB5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3" creationId="{5209B7D0-8362-9B82-8B24-3F3051A170D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4" creationId="{0F782C5E-A304-66B3-1DC0-F01F0CF2D5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5" creationId="{6C0F791B-A7C6-2BD1-7F4E-DCC91D86764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6" creationId="{7C372052-A713-59C7-37F4-AA572517DF8C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7" creationId="{AD933871-D33E-3956-17C6-E44CC84DF2A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8" creationId="{4183B8F8-49D4-173D-EF58-6971F8EAD64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9" creationId="{21A9E404-7CD6-DD4D-072A-4297B10ABB55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0" creationId="{1617C2C0-8148-8C96-A92C-06FB2B4804E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1" creationId="{6C4668F4-A96C-8525-5FA8-FF4BE21AEE9E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2" creationId="{5B8D425F-65C0-2129-85C7-1FBFD2FA21D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3" creationId="{C3351B7E-7AB3-D933-BDFB-B54901A63C0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4" creationId="{6A2B2037-5DA5-7C3B-4482-658C176BAD3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5" creationId="{56870C80-5D99-49E5-C4C5-BE9C86CA3EF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6" creationId="{974D54F6-74EB-F75B-9AEC-63F5E3A7613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7" creationId="{CE54D42D-B03E-BAE2-9F3F-CCFFB30EC55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8" creationId="{64405920-E409-F4BA-4E20-225F9266F8E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9" creationId="{DE68B49B-80E4-793D-DC8D-8A6E1C40927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0" creationId="{A441CE2C-9352-23BF-7194-4273EE8E9C1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1" creationId="{BF3ADC73-A8DA-80AC-124A-5D0219F0A76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2" creationId="{7AD0AB0D-2694-4162-D72E-61BA5348D4A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3" creationId="{1B960D39-864E-1546-5553-7A010C63EE7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4" creationId="{B9192CE6-6D99-307D-FB35-0C5C84C1BCE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5" creationId="{8DD68B84-EE6D-D5F8-B7D0-BBEF2E8196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6" creationId="{978408FF-5A1C-0E3E-9CFA-C5734BE01A2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7" creationId="{AE1F64C0-54F6-F1FA-B8B7-1E22FA42147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8" creationId="{E5E48DC6-9550-41A7-CB41-DC4F145B9E1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9" creationId="{618E5011-BB6D-F85D-F013-1F6D9212B92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30" creationId="{F4DC03AF-FFA1-7E07-9FD1-E9F7D2B66A95}"/>
          </ac:spMkLst>
        </pc:spChg>
        <pc:spChg chg="add del mod">
          <ac:chgData name="Chuck Tomasi" userId="79514c44-a18e-4aaa-84b1-18f74099d6b1" providerId="ADAL" clId="{46103BB5-65B4-9842-B5DB-38C54FE97DF7}" dt="2023-04-07T23:18:42.004" v="649"/>
          <ac:spMkLst>
            <pc:docMk/>
            <pc:sldMk cId="3145479613" sldId="370"/>
            <ac:spMk id="131" creationId="{01FF963C-CBF6-EE82-3613-56C2AA00790A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2" creationId="{7CE06133-1B9A-DAA4-341C-B336B89F0E8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3" creationId="{C30B0E22-B9EA-1847-1B86-72E13D81C58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4" creationId="{D12E06AD-49AA-8ADF-8D0D-61AE3E31A0D3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5" creationId="{6EB77423-86DD-1095-0408-032DBA15AAF0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6" creationId="{CED20E14-2DF6-F222-78FD-DF524DAD82D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7" creationId="{49312D35-ACC5-083F-FF63-1FC3BC4B6A81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8" creationId="{CE57E733-9E50-7743-B966-D19A0231E69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9" creationId="{BF1C5CB4-F7C3-02DF-DCDA-821103F855F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0" creationId="{055901BD-0C04-C6F7-AE5B-F78780040F6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1" creationId="{2DF5DBB6-4D27-D977-96A4-80E69ABC4D82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2" creationId="{DA5A29BB-472E-5701-9161-BA45C477D5F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3" creationId="{291F8205-6E00-C7CB-0BAA-AABDFA600B3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4" creationId="{F69FB212-5CD3-AF93-7AF0-907136F5D0DF}"/>
          </ac:spMkLst>
        </pc:spChg>
        <pc:grpChg chg="add del mod">
          <ac:chgData name="Chuck Tomasi" userId="79514c44-a18e-4aaa-84b1-18f74099d6b1" providerId="ADAL" clId="{46103BB5-65B4-9842-B5DB-38C54FE97DF7}" dt="2023-04-07T23:01:44.156" v="328" actId="478"/>
          <ac:grpSpMkLst>
            <pc:docMk/>
            <pc:sldMk cId="3145479613" sldId="370"/>
            <ac:grpSpMk id="2" creationId="{1B378F1E-B32F-0448-9C61-3631DD21CC1C}"/>
          </ac:grpSpMkLst>
        </pc:grpChg>
        <pc:grpChg chg="add mod">
          <ac:chgData name="Chuck Tomasi" userId="79514c44-a18e-4aaa-84b1-18f74099d6b1" providerId="ADAL" clId="{46103BB5-65B4-9842-B5DB-38C54FE97DF7}" dt="2023-04-11T18:13:50.680" v="2331"/>
          <ac:grpSpMkLst>
            <pc:docMk/>
            <pc:sldMk cId="3145479613" sldId="370"/>
            <ac:grpSpMk id="2" creationId="{E9C59BB9-CA7F-5889-F474-0DAA82A8DE43}"/>
          </ac:grpSpMkLst>
        </pc:grpChg>
        <pc:grpChg chg="add del mod">
          <ac:chgData name="Chuck Tomasi" userId="79514c44-a18e-4aaa-84b1-18f74099d6b1" providerId="ADAL" clId="{46103BB5-65B4-9842-B5DB-38C54FE97DF7}" dt="2023-04-11T15:36:38.926" v="2011" actId="478"/>
          <ac:grpSpMkLst>
            <pc:docMk/>
            <pc:sldMk cId="3145479613" sldId="370"/>
            <ac:grpSpMk id="88" creationId="{3FBCB40A-F203-1390-EAF0-4759E7AECB39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4:30.505" v="2332"/>
        <pc:sldMkLst>
          <pc:docMk/>
          <pc:sldMk cId="2255346926" sldId="371"/>
        </pc:sldMkLst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" creationId="{A729666D-1CF8-C084-A5DB-6FB6333B6BAB}"/>
          </ac:spMkLst>
        </pc:spChg>
        <pc:spChg chg="mod">
          <ac:chgData name="Chuck Tomasi" userId="79514c44-a18e-4aaa-84b1-18f74099d6b1" providerId="ADAL" clId="{46103BB5-65B4-9842-B5DB-38C54FE97DF7}" dt="2023-04-07T23:03:18.694" v="334" actId="20577"/>
          <ac:spMkLst>
            <pc:docMk/>
            <pc:sldMk cId="2255346926" sldId="371"/>
            <ac:spMk id="3" creationId="{F1DAE1BB-28E3-4759-67E1-4D5D59B882B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" creationId="{603272F2-B24E-1DAF-0BB7-CDA13F25C38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" creationId="{6203073B-3237-799A-8198-766AA3A89E9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5" creationId="{305AB38D-DD66-B0A9-D35C-FDCC9C8DFE3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5" creationId="{562AA10A-4187-2A21-076E-AA22FC59B40A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6" creationId="{286F454A-3108-70C2-32B7-E80AF56F714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6" creationId="{EBCB66B6-C11D-AC62-68D9-AC24A19EAE46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7" creationId="{9F4FC600-9129-247A-1AEA-D294C7836C7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7" creationId="{BBEE2186-3B0A-E97E-6C3A-76675CCBFE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8" creationId="{58504715-CBCC-080E-AC95-D312FA29B33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8" creationId="{689B97B7-ECCC-E23B-5BA6-CA6BCA1742B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9" creationId="{72042ED0-9A15-7CAA-9479-3037E14EEDB0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9" creationId="{A20D4DFF-3651-0D37-3990-1C8D0DEC829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0" creationId="{DA911B19-35E9-E45E-BD90-BBF3C76956F7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0" creationId="{F95477C9-BE2F-1F12-53C4-D0E9E363172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1" creationId="{13B02A95-0A44-37AB-9EFE-D431EB7BAE9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1" creationId="{4902EABD-B379-44B0-922B-A43B3196C27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2" creationId="{21CE99B4-2009-27CA-05BD-EF22D170017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2" creationId="{FB7D182A-F8ED-C0F1-3E46-41FBCFA11A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3" creationId="{4468199D-C52B-3F14-1F04-3283A146BAD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3" creationId="{549944F9-5A66-DB42-BFD2-79ABB239399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4" creationId="{4A133570-87E2-27B8-5EE8-70E82D5CF93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4" creationId="{7A0721C7-D781-8E9C-0FC7-DD322688DC1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5" creationId="{7AE186F7-9798-A89B-F8F4-9F36BD7108EA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5" creationId="{E487BFC5-B6B7-B9F9-0E49-143E85BDCD64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6" creationId="{89810EF9-7674-F9F4-41D5-78359468FAC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6" creationId="{D2E04DD4-25C0-2368-5DB7-FB75F452A380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7" creationId="{6FB33FA7-F7C5-EBE0-05F3-973A54BBA423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7" creationId="{D316707D-D18B-BF09-B6B0-7FFFFC41B78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8" creationId="{7940B723-2F6E-F506-9447-66DDD194A6D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8" creationId="{C3002219-0FD7-B05A-7B84-C72EB109653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9" creationId="{8CC8A542-F84B-2483-3B28-C4BBDDD516B7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9" creationId="{E46A3BDD-3CCF-6E2C-EF8E-D7BB3F48C124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0" creationId="{5634A6E1-E2FB-BE88-DD9F-CF16BF94358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0" creationId="{870EC27C-CA68-3504-564E-05263F30C738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1" creationId="{1AFBB7C5-59C4-476F-5CFD-3A3D8D3CCF7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1" creationId="{838192D1-7084-32D3-23AB-3B9C649F0AE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2" creationId="{32CE506C-76D4-CCA3-7484-8D66D32ACF3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2" creationId="{B7945B3E-BC6C-11B1-26E3-F873B89093E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3" creationId="{679DE9FB-2B20-3209-D7E7-423C95B770E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3" creationId="{F8E954D5-3E9F-E9E3-BEC3-C735FFC7C95A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4" creationId="{3B75F0D8-FF5E-F07E-F13A-C329638FF17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4" creationId="{4CB99DCB-5286-A5CF-FA3B-422C8AD46A5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5" creationId="{149E06BB-498A-C817-92C4-21B171FC926D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5" creationId="{3A2FACF4-866D-DDA1-56E5-6E1B8693B8E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6" creationId="{24530135-60AF-C2E7-67F6-F04DB4A061C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6" creationId="{598961DB-F141-3337-3BFA-DEBF5423620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7" creationId="{363F4DC9-B2D6-A031-0B72-8FC74FF5786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7" creationId="{37F181CD-6860-A00E-3195-50168D8A827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8" creationId="{4C1FA68F-3D44-4000-5D95-B071E25970E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8" creationId="{D4DF8A82-EAEF-3709-8569-EC964B8405E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9" creationId="{23120FEF-A084-40D1-0799-117C47833BC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9" creationId="{7025AC78-E6DE-4388-5EC0-1B98BACA5D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0" creationId="{26A5519F-9DD1-E9E3-4226-F19FB0D9703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0" creationId="{D53FEEF1-38D1-395D-F8EC-6036CDE1628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1" creationId="{3995A959-2184-65C0-9572-61C20825879B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1" creationId="{54BF6468-E4BA-2486-25DA-AF11394168E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2" creationId="{08F955E2-B221-BC35-EFF2-B77322A90FD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2" creationId="{AB8CB9AA-B2BA-61EB-2CD6-2553719A87C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3" creationId="{31B0B49D-6C73-E70A-B489-87F9CC925475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3" creationId="{4A5725C8-255E-AEB7-CBCC-F196EFDDAA9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4" creationId="{44944B96-DB91-12C8-34F3-5BBECE7E41F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4" creationId="{DC1A2241-F3A2-D9B6-5C76-ECB3BAC2347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5" creationId="{474F0AD6-3B85-0922-9D63-CEB85EC9ADD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5" creationId="{F0DC45AB-2A4F-EF46-ACF7-189A0B49EFA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6" creationId="{783D62C4-260C-BC55-A108-D6EFB40F9AC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6" creationId="{E722C309-C156-5436-564C-7167520BC4E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7" creationId="{2011B983-5DEA-5256-F6CC-0D9E9C794B9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7" creationId="{8928B1A9-1843-D504-101E-712D81BA97F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8" creationId="{B88148E3-F71B-022D-B67D-26A064E27E8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8" creationId="{C7EE3FE2-7CEB-68FD-D305-FBF694D0B38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9" creationId="{74228F67-E169-E82A-3032-6DD9D244E3FB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9" creationId="{8A49D57A-886A-BA88-9A6B-DD861873651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0" creationId="{536FC308-B012-89B6-05A9-70E619E8AFC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0" creationId="{F790DB33-D047-D109-9DC7-79551DD2D1E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1" creationId="{1A07AA24-33D0-0E83-D363-53B262D690C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1" creationId="{C22E72F7-DFDA-3F02-AE6C-DF74C1C131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2" creationId="{315D188D-1722-E75A-EC38-955BB3F3CA00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2" creationId="{F6231569-83B7-B095-AC84-B85AF0982477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3" creationId="{05C5BC1D-0F4F-C9E5-9ECE-975EA9297C4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3" creationId="{3C5C8E07-BA73-EFAE-92B3-11DC2C85C06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4" creationId="{131F76A9-C1FC-9FC7-5AB1-C0B9FDD4CAE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4" creationId="{C26EA89B-8A34-8E64-9DC5-192D6213A1A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5" creationId="{49BE3BB0-12E2-2DE4-6C13-5F05FAE5FE11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6" creationId="{A674CDF0-0840-C573-4EE0-2CAC58DB5E9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7" creationId="{710AC2D9-D7E6-69E2-624B-6B3A01707CF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8" creationId="{618E5172-FA11-0911-DA6F-BF8FFF2CC87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9" creationId="{98B4AE6C-2976-68BC-05AC-6368F204522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0" creationId="{BD0982FD-85EC-1C59-4A47-CC88769D99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1" creationId="{FAAA0237-4F55-A830-677E-8498A104669E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2" creationId="{4EEAB419-9978-06D1-00F5-CF4A0BB0996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3" creationId="{E3DCFA6B-0829-DD40-CD9A-B7E174F6097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4" creationId="{AB148FA4-FF63-90C1-48CD-319A56129F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5" creationId="{AE3E9DAF-A9DA-F0A4-2E9B-81CCCDB8557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6" creationId="{619CA81F-DA4F-DDDC-B7A4-E31BA0D74B5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7" creationId="{0AE648AC-AF05-D476-3A73-ECCCA91182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8" creationId="{C2B1CE5F-1300-C5FE-2AAA-A15D141D54A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9" creationId="{7674CB19-9C33-7FB8-088A-E47657CB1907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0" creationId="{7D2004F8-373E-F235-9D75-9198DD15618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1" creationId="{0D586ED9-0045-CF00-858B-43D64ED1AA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2" creationId="{F177FC4F-4DAA-DC9C-3FE4-02BD579F00F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3" creationId="{8DB55737-7D48-8131-3EC4-ED3DD63F3A3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4" creationId="{01EA6BB8-8425-E242-4955-CDF94C9BD64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5" creationId="{DDDBE548-91C2-0D23-82D1-3B046E7B66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6" creationId="{75426145-3D9A-3EA5-2960-FA1768AC33E1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7" creationId="{DBD00286-4B53-31E2-44FC-D76AE7FE33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8" creationId="{84E21267-0E11-0EB7-7A28-FBC142A5833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9" creationId="{62A2B0F4-798C-56A4-124B-8F7BAADCD4F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0" creationId="{1C539A83-C882-6E7C-2E73-B3D607AB6F2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1" creationId="{1FF866AC-5DC8-97E1-F455-679DB3B153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2" creationId="{BC6FD950-3AC6-8BC8-0927-B5BCF28A227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3" creationId="{A3F26D1E-0293-2B04-DB88-E163E8AFE93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4" creationId="{4F483FD9-9CA4-84E0-93A3-59F318CC01C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5" creationId="{843D7182-6F57-555F-2E4A-E400C5F2464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6" creationId="{0B132CAC-F8A5-5CE7-05C3-CE69D469897B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7" creationId="{E6D0856C-C078-1451-AEA8-9AD66E02B8D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8" creationId="{846218D1-40EF-C84D-72C0-32FF41229F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9" creationId="{E5715CA6-CBE0-AD17-0910-8E75AB0A8E28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0" creationId="{663B07FD-3E88-2C92-66B2-DCFE85EEBA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1" creationId="{9BA71B6A-E4A7-8416-16AA-97E9C9272D2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2" creationId="{510D47EB-C648-B400-81AF-4712CE03F563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3" creationId="{A81161D8-4E8B-BB6A-7C80-B10CADA7C4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4" creationId="{53240D7B-B801-FA9F-7136-8ED59B0C8A9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5" creationId="{4FFAD628-54FC-52C6-8044-3C89765C5F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6" creationId="{5620FD05-22EB-557A-1DE0-FB989A4AAE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7" creationId="{D440907C-A800-6D4F-FC7C-484BB3741A89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8" creationId="{4B9968F2-BBFA-577C-39D4-67D9B7F2D7AB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9" creationId="{9FFABD95-2D9D-BD57-8FE0-1309C6875F8D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0" creationId="{48A56752-337D-78F8-6193-E29A65BA975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1" creationId="{141E55F3-4C30-F2B4-FA80-5D98DEFAA556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2" creationId="{726A4937-C429-D6EA-74EF-7467E55F0FF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3" creationId="{87072E09-BDC5-FD7B-146E-34B9084A675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4" creationId="{3CE482D8-9A84-F56B-ED82-888B6627D8B7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5" creationId="{F62B31DD-A111-8CF4-AF01-0AD0BD9A5B7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6" creationId="{E9213CBC-C86B-9948-FFD4-485D1ECB1DB4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7" creationId="{47342504-F0A9-DF64-1BD5-921AC4DD071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8" creationId="{C275C060-7FBE-51C2-DB35-865C2A8D4EF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9" creationId="{CB3E759B-E8E9-C8C7-B31F-ACBF9DC10CF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0" creationId="{FE893D65-CFA9-96E1-3148-388F7D8417E7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1" creationId="{DF76EC4F-C935-CD2D-287E-D7F95CE98AC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2" creationId="{6104E072-2886-CD83-F2B0-F34BDF87423A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3" creationId="{20EBD785-2CA8-BE1C-6EBB-30521D742F9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4" creationId="{86267F52-5A9C-E8AF-C789-98784A3FD588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5" creationId="{230605F7-ECE1-C346-5B99-B635DD67ABFB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6" creationId="{2BABD61C-7B35-45EB-CCC2-1371EEA268F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7" creationId="{DA251D0F-39C6-7701-5FB5-FA48542FFEFD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8" creationId="{7F4DEBA0-29A2-FA13-2A39-01C96186158C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9" creationId="{9E5D3FC0-56BF-BBC9-D2A1-6BF3DFE0397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0" creationId="{C68484B4-5088-310A-78E4-831DDBBB7EB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1" creationId="{2CA692AA-CD77-CEB0-CB16-67ED6F01510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2" creationId="{37BD4F27-5BB7-077C-1FE3-64652C4ECA76}"/>
          </ac:spMkLst>
        </pc:spChg>
        <pc:grpChg chg="add mod">
          <ac:chgData name="Chuck Tomasi" userId="79514c44-a18e-4aaa-84b1-18f74099d6b1" providerId="ADAL" clId="{46103BB5-65B4-9842-B5DB-38C54FE97DF7}" dt="2023-04-11T18:14:30.505" v="2332"/>
          <ac:grpSpMkLst>
            <pc:docMk/>
            <pc:sldMk cId="2255346926" sldId="371"/>
            <ac:grpSpMk id="2" creationId="{8951BA03-39F6-7268-96F4-6E8EAB60F9F2}"/>
          </ac:grpSpMkLst>
        </pc:grpChg>
        <pc:grpChg chg="add del mod">
          <ac:chgData name="Chuck Tomasi" userId="79514c44-a18e-4aaa-84b1-18f74099d6b1" providerId="ADAL" clId="{46103BB5-65B4-9842-B5DB-38C54FE97DF7}" dt="2023-04-11T15:36:50.135" v="2012" actId="478"/>
          <ac:grpSpMkLst>
            <pc:docMk/>
            <pc:sldMk cId="2255346926" sldId="371"/>
            <ac:grpSpMk id="45" creationId="{C875BDBE-E49F-6B6E-C19D-7AB9F9DE04EA}"/>
          </ac:grpSpMkLst>
        </pc:grpChg>
      </pc:sldChg>
      <pc:sldChg chg="modSp mod">
        <pc:chgData name="Chuck Tomasi" userId="79514c44-a18e-4aaa-84b1-18f74099d6b1" providerId="ADAL" clId="{46103BB5-65B4-9842-B5DB-38C54FE97DF7}" dt="2023-04-07T23:05:50.855" v="349" actId="20577"/>
        <pc:sldMkLst>
          <pc:docMk/>
          <pc:sldMk cId="1620071007" sldId="372"/>
        </pc:sldMkLst>
        <pc:spChg chg="mod">
          <ac:chgData name="Chuck Tomasi" userId="79514c44-a18e-4aaa-84b1-18f74099d6b1" providerId="ADAL" clId="{46103BB5-65B4-9842-B5DB-38C54FE97DF7}" dt="2023-04-07T23:05:50.855" v="349" actId="20577"/>
          <ac:spMkLst>
            <pc:docMk/>
            <pc:sldMk cId="1620071007" sldId="372"/>
            <ac:spMk id="3" creationId="{82F98C1D-2B65-FB41-A62B-5838A6BF6016}"/>
          </ac:spMkLst>
        </pc:spChg>
      </pc:sldChg>
      <pc:sldChg chg="modSp mod">
        <pc:chgData name="Chuck Tomasi" userId="79514c44-a18e-4aaa-84b1-18f74099d6b1" providerId="ADAL" clId="{46103BB5-65B4-9842-B5DB-38C54FE97DF7}" dt="2023-04-08T21:51:12.631" v="1651" actId="313"/>
        <pc:sldMkLst>
          <pc:docMk/>
          <pc:sldMk cId="1522848824" sldId="373"/>
        </pc:sldMkLst>
        <pc:spChg chg="mod">
          <ac:chgData name="Chuck Tomasi" userId="79514c44-a18e-4aaa-84b1-18f74099d6b1" providerId="ADAL" clId="{46103BB5-65B4-9842-B5DB-38C54FE97DF7}" dt="2023-04-08T21:51:12.631" v="1651" actId="313"/>
          <ac:spMkLst>
            <pc:docMk/>
            <pc:sldMk cId="1522848824" sldId="373"/>
            <ac:spMk id="2" creationId="{B695E84C-672D-1833-3D95-C33A68DE291A}"/>
          </ac:spMkLst>
        </pc:spChg>
      </pc:sldChg>
      <pc:sldChg chg="modSp mod">
        <pc:chgData name="Chuck Tomasi" userId="79514c44-a18e-4aaa-84b1-18f74099d6b1" providerId="ADAL" clId="{46103BB5-65B4-9842-B5DB-38C54FE97DF7}" dt="2023-04-07T23:08:07.375" v="358" actId="20577"/>
        <pc:sldMkLst>
          <pc:docMk/>
          <pc:sldMk cId="669348669" sldId="374"/>
        </pc:sldMkLst>
        <pc:spChg chg="mod">
          <ac:chgData name="Chuck Tomasi" userId="79514c44-a18e-4aaa-84b1-18f74099d6b1" providerId="ADAL" clId="{46103BB5-65B4-9842-B5DB-38C54FE97DF7}" dt="2023-04-07T23:08:07.375" v="358" actId="20577"/>
          <ac:spMkLst>
            <pc:docMk/>
            <pc:sldMk cId="669348669" sldId="374"/>
            <ac:spMk id="2" creationId="{1B9FD9BC-7A8A-F3A8-8EA9-0A3A48CE22A4}"/>
          </ac:spMkLst>
        </pc:spChg>
      </pc:sldChg>
      <pc:sldChg chg="modSp mod">
        <pc:chgData name="Chuck Tomasi" userId="79514c44-a18e-4aaa-84b1-18f74099d6b1" providerId="ADAL" clId="{46103BB5-65B4-9842-B5DB-38C54FE97DF7}" dt="2023-04-07T23:08:13.562" v="361" actId="20577"/>
        <pc:sldMkLst>
          <pc:docMk/>
          <pc:sldMk cId="2253483598" sldId="375"/>
        </pc:sldMkLst>
        <pc:spChg chg="mod">
          <ac:chgData name="Chuck Tomasi" userId="79514c44-a18e-4aaa-84b1-18f74099d6b1" providerId="ADAL" clId="{46103BB5-65B4-9842-B5DB-38C54FE97DF7}" dt="2023-04-07T23:08:13.562" v="361" actId="20577"/>
          <ac:spMkLst>
            <pc:docMk/>
            <pc:sldMk cId="2253483598" sldId="375"/>
            <ac:spMk id="2" creationId="{3DBF5AC6-8041-8341-1B15-11A3EAD3BCBF}"/>
          </ac:spMkLst>
        </pc:spChg>
      </pc:sldChg>
      <pc:sldChg chg="modSp mod">
        <pc:chgData name="Chuck Tomasi" userId="79514c44-a18e-4aaa-84b1-18f74099d6b1" providerId="ADAL" clId="{46103BB5-65B4-9842-B5DB-38C54FE97DF7}" dt="2023-04-07T23:08:17.878" v="364" actId="20577"/>
        <pc:sldMkLst>
          <pc:docMk/>
          <pc:sldMk cId="2749604787" sldId="376"/>
        </pc:sldMkLst>
        <pc:spChg chg="mod">
          <ac:chgData name="Chuck Tomasi" userId="79514c44-a18e-4aaa-84b1-18f74099d6b1" providerId="ADAL" clId="{46103BB5-65B4-9842-B5DB-38C54FE97DF7}" dt="2023-04-07T23:08:17.878" v="364" actId="20577"/>
          <ac:spMkLst>
            <pc:docMk/>
            <pc:sldMk cId="2749604787" sldId="376"/>
            <ac:spMk id="2" creationId="{6072BF62-7FF3-CE6C-BC2B-A625A26D695F}"/>
          </ac:spMkLst>
        </pc:spChg>
      </pc:sldChg>
      <pc:sldChg chg="modSp mod">
        <pc:chgData name="Chuck Tomasi" userId="79514c44-a18e-4aaa-84b1-18f74099d6b1" providerId="ADAL" clId="{46103BB5-65B4-9842-B5DB-38C54FE97DF7}" dt="2023-04-07T23:08:22.888" v="367" actId="20577"/>
        <pc:sldMkLst>
          <pc:docMk/>
          <pc:sldMk cId="2377112859" sldId="377"/>
        </pc:sldMkLst>
        <pc:spChg chg="mod">
          <ac:chgData name="Chuck Tomasi" userId="79514c44-a18e-4aaa-84b1-18f74099d6b1" providerId="ADAL" clId="{46103BB5-65B4-9842-B5DB-38C54FE97DF7}" dt="2023-04-07T23:08:22.888" v="367" actId="20577"/>
          <ac:spMkLst>
            <pc:docMk/>
            <pc:sldMk cId="2377112859" sldId="377"/>
            <ac:spMk id="2" creationId="{45593D44-7BEE-BB05-51D5-E042B5B8D8FF}"/>
          </ac:spMkLst>
        </pc:spChg>
      </pc:sldChg>
      <pc:sldChg chg="modSp mod">
        <pc:chgData name="Chuck Tomasi" userId="79514c44-a18e-4aaa-84b1-18f74099d6b1" providerId="ADAL" clId="{46103BB5-65B4-9842-B5DB-38C54FE97DF7}" dt="2023-04-08T21:58:48.747" v="1724" actId="20577"/>
        <pc:sldMkLst>
          <pc:docMk/>
          <pc:sldMk cId="2623617930" sldId="378"/>
        </pc:sldMkLst>
        <pc:spChg chg="mod">
          <ac:chgData name="Chuck Tomasi" userId="79514c44-a18e-4aaa-84b1-18f74099d6b1" providerId="ADAL" clId="{46103BB5-65B4-9842-B5DB-38C54FE97DF7}" dt="2023-04-08T21:58:48.747" v="1724" actId="20577"/>
          <ac:spMkLst>
            <pc:docMk/>
            <pc:sldMk cId="2623617930" sldId="378"/>
            <ac:spMk id="2" creationId="{5B75DC35-B3F8-CF69-B98A-D910F4DB42D8}"/>
          </ac:spMkLst>
        </pc:spChg>
      </pc:sldChg>
      <pc:sldChg chg="modSp mod">
        <pc:chgData name="Chuck Tomasi" userId="79514c44-a18e-4aaa-84b1-18f74099d6b1" providerId="ADAL" clId="{46103BB5-65B4-9842-B5DB-38C54FE97DF7}" dt="2023-04-07T23:08:32.827" v="373" actId="20577"/>
        <pc:sldMkLst>
          <pc:docMk/>
          <pc:sldMk cId="2572247291" sldId="379"/>
        </pc:sldMkLst>
        <pc:spChg chg="mod">
          <ac:chgData name="Chuck Tomasi" userId="79514c44-a18e-4aaa-84b1-18f74099d6b1" providerId="ADAL" clId="{46103BB5-65B4-9842-B5DB-38C54FE97DF7}" dt="2023-04-07T23:08:32.827" v="373" actId="20577"/>
          <ac:spMkLst>
            <pc:docMk/>
            <pc:sldMk cId="2572247291" sldId="379"/>
            <ac:spMk id="2" creationId="{A528DBF6-2438-E41A-85B7-FF2ACD1DDB4C}"/>
          </ac:spMkLst>
        </pc:spChg>
      </pc:sldChg>
      <pc:sldChg chg="modSp mod">
        <pc:chgData name="Chuck Tomasi" userId="79514c44-a18e-4aaa-84b1-18f74099d6b1" providerId="ADAL" clId="{46103BB5-65B4-9842-B5DB-38C54FE97DF7}" dt="2023-04-08T21:51:09.395" v="1650" actId="313"/>
        <pc:sldMkLst>
          <pc:docMk/>
          <pc:sldMk cId="2441900321" sldId="380"/>
        </pc:sldMkLst>
        <pc:spChg chg="mod">
          <ac:chgData name="Chuck Tomasi" userId="79514c44-a18e-4aaa-84b1-18f74099d6b1" providerId="ADAL" clId="{46103BB5-65B4-9842-B5DB-38C54FE97DF7}" dt="2023-04-08T21:51:09.395" v="1650" actId="313"/>
          <ac:spMkLst>
            <pc:docMk/>
            <pc:sldMk cId="2441900321" sldId="380"/>
            <ac:spMk id="2" creationId="{F9BF36C3-1998-19D3-D08D-A6CFB0666334}"/>
          </ac:spMkLst>
        </pc:spChg>
      </pc:sldChg>
      <pc:sldChg chg="modSp mod">
        <pc:chgData name="Chuck Tomasi" userId="79514c44-a18e-4aaa-84b1-18f74099d6b1" providerId="ADAL" clId="{46103BB5-65B4-9842-B5DB-38C54FE97DF7}" dt="2023-04-07T23:08:41.786" v="379" actId="20577"/>
        <pc:sldMkLst>
          <pc:docMk/>
          <pc:sldMk cId="1645322407" sldId="381"/>
        </pc:sldMkLst>
        <pc:spChg chg="mod">
          <ac:chgData name="Chuck Tomasi" userId="79514c44-a18e-4aaa-84b1-18f74099d6b1" providerId="ADAL" clId="{46103BB5-65B4-9842-B5DB-38C54FE97DF7}" dt="2023-04-07T23:08:41.786" v="379" actId="20577"/>
          <ac:spMkLst>
            <pc:docMk/>
            <pc:sldMk cId="1645322407" sldId="381"/>
            <ac:spMk id="2" creationId="{A8C86596-F10B-339B-12B3-486A165B686C}"/>
          </ac:spMkLst>
        </pc:spChg>
      </pc:sldChg>
      <pc:sldChg chg="modSp mod">
        <pc:chgData name="Chuck Tomasi" userId="79514c44-a18e-4aaa-84b1-18f74099d6b1" providerId="ADAL" clId="{46103BB5-65B4-9842-B5DB-38C54FE97DF7}" dt="2023-04-07T23:08:45.718" v="382" actId="20577"/>
        <pc:sldMkLst>
          <pc:docMk/>
          <pc:sldMk cId="838618207" sldId="382"/>
        </pc:sldMkLst>
        <pc:spChg chg="mod">
          <ac:chgData name="Chuck Tomasi" userId="79514c44-a18e-4aaa-84b1-18f74099d6b1" providerId="ADAL" clId="{46103BB5-65B4-9842-B5DB-38C54FE97DF7}" dt="2023-04-07T23:08:45.718" v="382" actId="20577"/>
          <ac:spMkLst>
            <pc:docMk/>
            <pc:sldMk cId="838618207" sldId="382"/>
            <ac:spMk id="2" creationId="{9832139A-5722-BFCA-D71F-BA18AC29CCEC}"/>
          </ac:spMkLst>
        </pc:spChg>
      </pc:sldChg>
      <pc:sldChg chg="modSp mod">
        <pc:chgData name="Chuck Tomasi" userId="79514c44-a18e-4aaa-84b1-18f74099d6b1" providerId="ADAL" clId="{46103BB5-65B4-9842-B5DB-38C54FE97DF7}" dt="2023-04-07T23:08:52.204" v="385" actId="20577"/>
        <pc:sldMkLst>
          <pc:docMk/>
          <pc:sldMk cId="3429299060" sldId="383"/>
        </pc:sldMkLst>
        <pc:spChg chg="mod">
          <ac:chgData name="Chuck Tomasi" userId="79514c44-a18e-4aaa-84b1-18f74099d6b1" providerId="ADAL" clId="{46103BB5-65B4-9842-B5DB-38C54FE97DF7}" dt="2023-04-07T23:08:52.204" v="385" actId="20577"/>
          <ac:spMkLst>
            <pc:docMk/>
            <pc:sldMk cId="3429299060" sldId="383"/>
            <ac:spMk id="2" creationId="{5DB989BD-05A3-1D48-CC79-174F33430186}"/>
          </ac:spMkLst>
        </pc:spChg>
      </pc:sldChg>
      <pc:sldChg chg="modSp mod">
        <pc:chgData name="Chuck Tomasi" userId="79514c44-a18e-4aaa-84b1-18f74099d6b1" providerId="ADAL" clId="{46103BB5-65B4-9842-B5DB-38C54FE97DF7}" dt="2023-04-07T23:09:03.603" v="388" actId="20577"/>
        <pc:sldMkLst>
          <pc:docMk/>
          <pc:sldMk cId="1859506490" sldId="384"/>
        </pc:sldMkLst>
        <pc:spChg chg="mod">
          <ac:chgData name="Chuck Tomasi" userId="79514c44-a18e-4aaa-84b1-18f74099d6b1" providerId="ADAL" clId="{46103BB5-65B4-9842-B5DB-38C54FE97DF7}" dt="2023-04-07T23:09:03.603" v="388" actId="20577"/>
          <ac:spMkLst>
            <pc:docMk/>
            <pc:sldMk cId="1859506490" sldId="384"/>
            <ac:spMk id="2" creationId="{5274888A-42A5-99F5-28FD-951E33F746FC}"/>
          </ac:spMkLst>
        </pc:spChg>
      </pc:sldChg>
      <pc:sldChg chg="modSp mod">
        <pc:chgData name="Chuck Tomasi" userId="79514c44-a18e-4aaa-84b1-18f74099d6b1" providerId="ADAL" clId="{46103BB5-65B4-9842-B5DB-38C54FE97DF7}" dt="2023-04-07T23:09:10.089" v="391" actId="20577"/>
        <pc:sldMkLst>
          <pc:docMk/>
          <pc:sldMk cId="784303405" sldId="385"/>
        </pc:sldMkLst>
        <pc:spChg chg="mod">
          <ac:chgData name="Chuck Tomasi" userId="79514c44-a18e-4aaa-84b1-18f74099d6b1" providerId="ADAL" clId="{46103BB5-65B4-9842-B5DB-38C54FE97DF7}" dt="2023-04-07T23:09:10.089" v="391" actId="20577"/>
          <ac:spMkLst>
            <pc:docMk/>
            <pc:sldMk cId="784303405" sldId="385"/>
            <ac:spMk id="2" creationId="{EC9A990D-10FA-BC2B-10A6-E8F784BFFE02}"/>
          </ac:spMkLst>
        </pc:spChg>
      </pc:sldChg>
      <pc:sldChg chg="modSp mod">
        <pc:chgData name="Chuck Tomasi" userId="79514c44-a18e-4aaa-84b1-18f74099d6b1" providerId="ADAL" clId="{46103BB5-65B4-9842-B5DB-38C54FE97DF7}" dt="2023-04-07T23:09:14.415" v="394" actId="20577"/>
        <pc:sldMkLst>
          <pc:docMk/>
          <pc:sldMk cId="674675526" sldId="386"/>
        </pc:sldMkLst>
        <pc:spChg chg="mod">
          <ac:chgData name="Chuck Tomasi" userId="79514c44-a18e-4aaa-84b1-18f74099d6b1" providerId="ADAL" clId="{46103BB5-65B4-9842-B5DB-38C54FE97DF7}" dt="2023-04-07T23:09:14.415" v="394" actId="20577"/>
          <ac:spMkLst>
            <pc:docMk/>
            <pc:sldMk cId="674675526" sldId="386"/>
            <ac:spMk id="2" creationId="{A6C6260D-0DED-60CB-7DCC-3148F1FB49C3}"/>
          </ac:spMkLst>
        </pc:spChg>
      </pc:sldChg>
      <pc:sldChg chg="modSp mod">
        <pc:chgData name="Chuck Tomasi" userId="79514c44-a18e-4aaa-84b1-18f74099d6b1" providerId="ADAL" clId="{46103BB5-65B4-9842-B5DB-38C54FE97DF7}" dt="2023-04-08T21:51:08.866" v="1649" actId="313"/>
        <pc:sldMkLst>
          <pc:docMk/>
          <pc:sldMk cId="1503583671" sldId="387"/>
        </pc:sldMkLst>
        <pc:spChg chg="mod">
          <ac:chgData name="Chuck Tomasi" userId="79514c44-a18e-4aaa-84b1-18f74099d6b1" providerId="ADAL" clId="{46103BB5-65B4-9842-B5DB-38C54FE97DF7}" dt="2023-04-08T21:51:08.866" v="1649" actId="313"/>
          <ac:spMkLst>
            <pc:docMk/>
            <pc:sldMk cId="1503583671" sldId="387"/>
            <ac:spMk id="2" creationId="{3FC559E1-F04A-F9CE-C267-A82114439C04}"/>
          </ac:spMkLst>
        </pc:spChg>
      </pc:sldChg>
      <pc:sldChg chg="modSp mod">
        <pc:chgData name="Chuck Tomasi" userId="79514c44-a18e-4aaa-84b1-18f74099d6b1" providerId="ADAL" clId="{46103BB5-65B4-9842-B5DB-38C54FE97DF7}" dt="2023-04-07T23:09:23.801" v="400" actId="20577"/>
        <pc:sldMkLst>
          <pc:docMk/>
          <pc:sldMk cId="3391845131" sldId="388"/>
        </pc:sldMkLst>
        <pc:spChg chg="mod">
          <ac:chgData name="Chuck Tomasi" userId="79514c44-a18e-4aaa-84b1-18f74099d6b1" providerId="ADAL" clId="{46103BB5-65B4-9842-B5DB-38C54FE97DF7}" dt="2023-04-07T23:09:23.801" v="400" actId="20577"/>
          <ac:spMkLst>
            <pc:docMk/>
            <pc:sldMk cId="3391845131" sldId="388"/>
            <ac:spMk id="2" creationId="{A630101B-3F46-B7CE-C7C7-C4434B53E2FB}"/>
          </ac:spMkLst>
        </pc:spChg>
      </pc:sldChg>
      <pc:sldChg chg="modSp mod">
        <pc:chgData name="Chuck Tomasi" userId="79514c44-a18e-4aaa-84b1-18f74099d6b1" providerId="ADAL" clId="{46103BB5-65B4-9842-B5DB-38C54FE97DF7}" dt="2023-04-07T23:09:28.683" v="405" actId="20577"/>
        <pc:sldMkLst>
          <pc:docMk/>
          <pc:sldMk cId="604981189" sldId="389"/>
        </pc:sldMkLst>
        <pc:spChg chg="mod">
          <ac:chgData name="Chuck Tomasi" userId="79514c44-a18e-4aaa-84b1-18f74099d6b1" providerId="ADAL" clId="{46103BB5-65B4-9842-B5DB-38C54FE97DF7}" dt="2023-04-07T23:09:28.683" v="405" actId="20577"/>
          <ac:spMkLst>
            <pc:docMk/>
            <pc:sldMk cId="604981189" sldId="389"/>
            <ac:spMk id="2" creationId="{9BC8E255-6335-6917-B092-F5A31B624ECF}"/>
          </ac:spMkLst>
        </pc:spChg>
      </pc:sldChg>
      <pc:sldChg chg="modSp mod">
        <pc:chgData name="Chuck Tomasi" userId="79514c44-a18e-4aaa-84b1-18f74099d6b1" providerId="ADAL" clId="{46103BB5-65B4-9842-B5DB-38C54FE97DF7}" dt="2023-04-07T23:09:42.306" v="408" actId="20577"/>
        <pc:sldMkLst>
          <pc:docMk/>
          <pc:sldMk cId="3521150961" sldId="390"/>
        </pc:sldMkLst>
        <pc:spChg chg="mod">
          <ac:chgData name="Chuck Tomasi" userId="79514c44-a18e-4aaa-84b1-18f74099d6b1" providerId="ADAL" clId="{46103BB5-65B4-9842-B5DB-38C54FE97DF7}" dt="2023-04-07T23:09:42.306" v="408" actId="20577"/>
          <ac:spMkLst>
            <pc:docMk/>
            <pc:sldMk cId="3521150961" sldId="390"/>
            <ac:spMk id="2" creationId="{F16A30B1-75C4-9FC8-1ADD-47F1BCC8079D}"/>
          </ac:spMkLst>
        </pc:spChg>
      </pc:sldChg>
      <pc:sldChg chg="modSp mod">
        <pc:chgData name="Chuck Tomasi" userId="79514c44-a18e-4aaa-84b1-18f74099d6b1" providerId="ADAL" clId="{46103BB5-65B4-9842-B5DB-38C54FE97DF7}" dt="2023-04-07T23:09:46.046" v="411" actId="20577"/>
        <pc:sldMkLst>
          <pc:docMk/>
          <pc:sldMk cId="3168686654" sldId="391"/>
        </pc:sldMkLst>
        <pc:spChg chg="mod">
          <ac:chgData name="Chuck Tomasi" userId="79514c44-a18e-4aaa-84b1-18f74099d6b1" providerId="ADAL" clId="{46103BB5-65B4-9842-B5DB-38C54FE97DF7}" dt="2023-04-07T23:09:46.046" v="411" actId="20577"/>
          <ac:spMkLst>
            <pc:docMk/>
            <pc:sldMk cId="3168686654" sldId="391"/>
            <ac:spMk id="2" creationId="{0B294A97-FE26-E7CD-5A95-27E07C117820}"/>
          </ac:spMkLst>
        </pc:spChg>
      </pc:sldChg>
      <pc:sldChg chg="modSp mod">
        <pc:chgData name="Chuck Tomasi" userId="79514c44-a18e-4aaa-84b1-18f74099d6b1" providerId="ADAL" clId="{46103BB5-65B4-9842-B5DB-38C54FE97DF7}" dt="2023-04-07T23:09:50.505" v="414" actId="20577"/>
        <pc:sldMkLst>
          <pc:docMk/>
          <pc:sldMk cId="1888088240" sldId="392"/>
        </pc:sldMkLst>
        <pc:spChg chg="mod">
          <ac:chgData name="Chuck Tomasi" userId="79514c44-a18e-4aaa-84b1-18f74099d6b1" providerId="ADAL" clId="{46103BB5-65B4-9842-B5DB-38C54FE97DF7}" dt="2023-04-07T23:09:50.505" v="414" actId="20577"/>
          <ac:spMkLst>
            <pc:docMk/>
            <pc:sldMk cId="1888088240" sldId="392"/>
            <ac:spMk id="2" creationId="{4AEF5731-C140-AC4A-F40C-48400FE3B1D9}"/>
          </ac:spMkLst>
        </pc:spChg>
      </pc:sldChg>
      <pc:sldChg chg="modSp mod">
        <pc:chgData name="Chuck Tomasi" userId="79514c44-a18e-4aaa-84b1-18f74099d6b1" providerId="ADAL" clId="{46103BB5-65B4-9842-B5DB-38C54FE97DF7}" dt="2023-04-07T23:09:54.702" v="417" actId="20577"/>
        <pc:sldMkLst>
          <pc:docMk/>
          <pc:sldMk cId="2976555484" sldId="393"/>
        </pc:sldMkLst>
        <pc:spChg chg="mod">
          <ac:chgData name="Chuck Tomasi" userId="79514c44-a18e-4aaa-84b1-18f74099d6b1" providerId="ADAL" clId="{46103BB5-65B4-9842-B5DB-38C54FE97DF7}" dt="2023-04-07T23:09:54.702" v="417" actId="20577"/>
          <ac:spMkLst>
            <pc:docMk/>
            <pc:sldMk cId="2976555484" sldId="393"/>
            <ac:spMk id="2" creationId="{5F94538C-554D-17D9-1FE0-03C05AEDA531}"/>
          </ac:spMkLst>
        </pc:spChg>
      </pc:sldChg>
      <pc:sldChg chg="modSp mod">
        <pc:chgData name="Chuck Tomasi" userId="79514c44-a18e-4aaa-84b1-18f74099d6b1" providerId="ADAL" clId="{46103BB5-65B4-9842-B5DB-38C54FE97DF7}" dt="2023-04-07T23:09:58.155" v="420" actId="20577"/>
        <pc:sldMkLst>
          <pc:docMk/>
          <pc:sldMk cId="2371152396" sldId="394"/>
        </pc:sldMkLst>
        <pc:spChg chg="mod">
          <ac:chgData name="Chuck Tomasi" userId="79514c44-a18e-4aaa-84b1-18f74099d6b1" providerId="ADAL" clId="{46103BB5-65B4-9842-B5DB-38C54FE97DF7}" dt="2023-04-07T23:09:58.155" v="420" actId="20577"/>
          <ac:spMkLst>
            <pc:docMk/>
            <pc:sldMk cId="2371152396" sldId="394"/>
            <ac:spMk id="2" creationId="{43377067-FB30-008D-7C9A-6FA97F41E88E}"/>
          </ac:spMkLst>
        </pc:spChg>
      </pc:sldChg>
      <pc:sldChg chg="modSp mod">
        <pc:chgData name="Chuck Tomasi" userId="79514c44-a18e-4aaa-84b1-18f74099d6b1" providerId="ADAL" clId="{46103BB5-65B4-9842-B5DB-38C54FE97DF7}" dt="2023-04-07T23:10:03.317" v="423" actId="20577"/>
        <pc:sldMkLst>
          <pc:docMk/>
          <pc:sldMk cId="2043396509" sldId="395"/>
        </pc:sldMkLst>
        <pc:spChg chg="mod">
          <ac:chgData name="Chuck Tomasi" userId="79514c44-a18e-4aaa-84b1-18f74099d6b1" providerId="ADAL" clId="{46103BB5-65B4-9842-B5DB-38C54FE97DF7}" dt="2023-04-07T23:10:03.317" v="423" actId="20577"/>
          <ac:spMkLst>
            <pc:docMk/>
            <pc:sldMk cId="2043396509" sldId="395"/>
            <ac:spMk id="2" creationId="{EBF1753A-BBC1-C9F9-2D6A-8C5EC9B658EB}"/>
          </ac:spMkLst>
        </pc:spChg>
      </pc:sldChg>
      <pc:sldChg chg="modSp mod">
        <pc:chgData name="Chuck Tomasi" userId="79514c44-a18e-4aaa-84b1-18f74099d6b1" providerId="ADAL" clId="{46103BB5-65B4-9842-B5DB-38C54FE97DF7}" dt="2023-04-07T23:10:10.009" v="426" actId="20577"/>
        <pc:sldMkLst>
          <pc:docMk/>
          <pc:sldMk cId="377845872" sldId="396"/>
        </pc:sldMkLst>
        <pc:spChg chg="mod">
          <ac:chgData name="Chuck Tomasi" userId="79514c44-a18e-4aaa-84b1-18f74099d6b1" providerId="ADAL" clId="{46103BB5-65B4-9842-B5DB-38C54FE97DF7}" dt="2023-04-07T23:10:10.009" v="426" actId="20577"/>
          <ac:spMkLst>
            <pc:docMk/>
            <pc:sldMk cId="377845872" sldId="396"/>
            <ac:spMk id="2" creationId="{3BCE3CD3-A34C-959E-2D7E-F1EB33A8CEBC}"/>
          </ac:spMkLst>
        </pc:spChg>
      </pc:sldChg>
      <pc:sldChg chg="modSp mod">
        <pc:chgData name="Chuck Tomasi" userId="79514c44-a18e-4aaa-84b1-18f74099d6b1" providerId="ADAL" clId="{46103BB5-65B4-9842-B5DB-38C54FE97DF7}" dt="2023-04-07T23:10:15.937" v="429" actId="20577"/>
        <pc:sldMkLst>
          <pc:docMk/>
          <pc:sldMk cId="3925666593" sldId="397"/>
        </pc:sldMkLst>
        <pc:spChg chg="mod">
          <ac:chgData name="Chuck Tomasi" userId="79514c44-a18e-4aaa-84b1-18f74099d6b1" providerId="ADAL" clId="{46103BB5-65B4-9842-B5DB-38C54FE97DF7}" dt="2023-04-07T23:10:15.937" v="429" actId="20577"/>
          <ac:spMkLst>
            <pc:docMk/>
            <pc:sldMk cId="3925666593" sldId="397"/>
            <ac:spMk id="2" creationId="{1DE779DD-A9B5-A462-80D3-BB1B24FABEA0}"/>
          </ac:spMkLst>
        </pc:spChg>
      </pc:sldChg>
      <pc:sldChg chg="modSp mod">
        <pc:chgData name="Chuck Tomasi" userId="79514c44-a18e-4aaa-84b1-18f74099d6b1" providerId="ADAL" clId="{46103BB5-65B4-9842-B5DB-38C54FE97DF7}" dt="2023-04-07T23:10:27.205" v="435" actId="20577"/>
        <pc:sldMkLst>
          <pc:docMk/>
          <pc:sldMk cId="405961798" sldId="398"/>
        </pc:sldMkLst>
        <pc:spChg chg="mod">
          <ac:chgData name="Chuck Tomasi" userId="79514c44-a18e-4aaa-84b1-18f74099d6b1" providerId="ADAL" clId="{46103BB5-65B4-9842-B5DB-38C54FE97DF7}" dt="2023-04-07T23:10:27.205" v="435" actId="20577"/>
          <ac:spMkLst>
            <pc:docMk/>
            <pc:sldMk cId="405961798" sldId="398"/>
            <ac:spMk id="2" creationId="{93D72E00-EBF4-E8EA-E615-67F94FFF0C20}"/>
          </ac:spMkLst>
        </pc:spChg>
      </pc:sldChg>
      <pc:sldChg chg="modSp mod">
        <pc:chgData name="Chuck Tomasi" userId="79514c44-a18e-4aaa-84b1-18f74099d6b1" providerId="ADAL" clId="{46103BB5-65B4-9842-B5DB-38C54FE97DF7}" dt="2023-04-07T23:10:20.544" v="432" actId="20577"/>
        <pc:sldMkLst>
          <pc:docMk/>
          <pc:sldMk cId="841953397" sldId="399"/>
        </pc:sldMkLst>
        <pc:spChg chg="mod">
          <ac:chgData name="Chuck Tomasi" userId="79514c44-a18e-4aaa-84b1-18f74099d6b1" providerId="ADAL" clId="{46103BB5-65B4-9842-B5DB-38C54FE97DF7}" dt="2023-04-07T23:10:20.544" v="432" actId="20577"/>
          <ac:spMkLst>
            <pc:docMk/>
            <pc:sldMk cId="841953397" sldId="399"/>
            <ac:spMk id="2" creationId="{785CCABE-7EBD-E3B9-3655-DB6256AB19CC}"/>
          </ac:spMkLst>
        </pc:spChg>
      </pc:sldChg>
      <pc:sldChg chg="modSp mod">
        <pc:chgData name="Chuck Tomasi" userId="79514c44-a18e-4aaa-84b1-18f74099d6b1" providerId="ADAL" clId="{46103BB5-65B4-9842-B5DB-38C54FE97DF7}" dt="2023-04-07T23:10:34.392" v="442" actId="20577"/>
        <pc:sldMkLst>
          <pc:docMk/>
          <pc:sldMk cId="3740645139" sldId="400"/>
        </pc:sldMkLst>
        <pc:spChg chg="mod">
          <ac:chgData name="Chuck Tomasi" userId="79514c44-a18e-4aaa-84b1-18f74099d6b1" providerId="ADAL" clId="{46103BB5-65B4-9842-B5DB-38C54FE97DF7}" dt="2023-04-07T23:10:34.392" v="442" actId="20577"/>
          <ac:spMkLst>
            <pc:docMk/>
            <pc:sldMk cId="3740645139" sldId="400"/>
            <ac:spMk id="2" creationId="{D59E460C-1D61-849A-D2AF-D4468EF75299}"/>
          </ac:spMkLst>
        </pc:spChg>
      </pc:sldChg>
      <pc:sldChg chg="modSp mod">
        <pc:chgData name="Chuck Tomasi" userId="79514c44-a18e-4aaa-84b1-18f74099d6b1" providerId="ADAL" clId="{46103BB5-65B4-9842-B5DB-38C54FE97DF7}" dt="2023-04-07T23:10:38.571" v="445" actId="20577"/>
        <pc:sldMkLst>
          <pc:docMk/>
          <pc:sldMk cId="418713594" sldId="401"/>
        </pc:sldMkLst>
        <pc:spChg chg="mod">
          <ac:chgData name="Chuck Tomasi" userId="79514c44-a18e-4aaa-84b1-18f74099d6b1" providerId="ADAL" clId="{46103BB5-65B4-9842-B5DB-38C54FE97DF7}" dt="2023-04-07T23:10:38.571" v="445" actId="20577"/>
          <ac:spMkLst>
            <pc:docMk/>
            <pc:sldMk cId="418713594" sldId="401"/>
            <ac:spMk id="2" creationId="{CF36DDAD-A78D-B96E-AA68-FDD67EE33295}"/>
          </ac:spMkLst>
        </pc:spChg>
      </pc:sldChg>
      <pc:sldChg chg="modSp mod">
        <pc:chgData name="Chuck Tomasi" userId="79514c44-a18e-4aaa-84b1-18f74099d6b1" providerId="ADAL" clId="{46103BB5-65B4-9842-B5DB-38C54FE97DF7}" dt="2023-04-07T23:10:46.269" v="448" actId="20577"/>
        <pc:sldMkLst>
          <pc:docMk/>
          <pc:sldMk cId="417188317" sldId="402"/>
        </pc:sldMkLst>
        <pc:spChg chg="mod">
          <ac:chgData name="Chuck Tomasi" userId="79514c44-a18e-4aaa-84b1-18f74099d6b1" providerId="ADAL" clId="{46103BB5-65B4-9842-B5DB-38C54FE97DF7}" dt="2023-04-07T23:10:46.269" v="448" actId="20577"/>
          <ac:spMkLst>
            <pc:docMk/>
            <pc:sldMk cId="417188317" sldId="402"/>
            <ac:spMk id="2" creationId="{1EEF79D7-75C8-C321-DB60-2ADFB8E9E3B3}"/>
          </ac:spMkLst>
        </pc:spChg>
      </pc:sldChg>
      <pc:sldChg chg="modSp mod">
        <pc:chgData name="Chuck Tomasi" userId="79514c44-a18e-4aaa-84b1-18f74099d6b1" providerId="ADAL" clId="{46103BB5-65B4-9842-B5DB-38C54FE97DF7}" dt="2023-04-07T23:10:55.107" v="453" actId="20577"/>
        <pc:sldMkLst>
          <pc:docMk/>
          <pc:sldMk cId="2785082902" sldId="403"/>
        </pc:sldMkLst>
        <pc:spChg chg="mod">
          <ac:chgData name="Chuck Tomasi" userId="79514c44-a18e-4aaa-84b1-18f74099d6b1" providerId="ADAL" clId="{46103BB5-65B4-9842-B5DB-38C54FE97DF7}" dt="2023-04-07T23:10:55.107" v="453" actId="20577"/>
          <ac:spMkLst>
            <pc:docMk/>
            <pc:sldMk cId="2785082902" sldId="403"/>
            <ac:spMk id="3" creationId="{2E972FCB-35DD-2171-6F21-23974D359261}"/>
          </ac:spMkLst>
        </pc:spChg>
      </pc:sldChg>
      <pc:sldChg chg="modSp mod">
        <pc:chgData name="Chuck Tomasi" userId="79514c44-a18e-4aaa-84b1-18f74099d6b1" providerId="ADAL" clId="{46103BB5-65B4-9842-B5DB-38C54FE97DF7}" dt="2023-04-07T23:10:58.904" v="456" actId="20577"/>
        <pc:sldMkLst>
          <pc:docMk/>
          <pc:sldMk cId="2631391206" sldId="404"/>
        </pc:sldMkLst>
        <pc:spChg chg="mod">
          <ac:chgData name="Chuck Tomasi" userId="79514c44-a18e-4aaa-84b1-18f74099d6b1" providerId="ADAL" clId="{46103BB5-65B4-9842-B5DB-38C54FE97DF7}" dt="2023-04-07T23:10:58.904" v="456" actId="20577"/>
          <ac:spMkLst>
            <pc:docMk/>
            <pc:sldMk cId="2631391206" sldId="404"/>
            <ac:spMk id="2" creationId="{AF68921B-FC9E-7B30-0EB4-7263B60B8FB1}"/>
          </ac:spMkLst>
        </pc:spChg>
      </pc:sldChg>
      <pc:sldChg chg="modSp mod">
        <pc:chgData name="Chuck Tomasi" userId="79514c44-a18e-4aaa-84b1-18f74099d6b1" providerId="ADAL" clId="{46103BB5-65B4-9842-B5DB-38C54FE97DF7}" dt="2023-04-07T23:11:02.592" v="459" actId="20577"/>
        <pc:sldMkLst>
          <pc:docMk/>
          <pc:sldMk cId="1346888066" sldId="405"/>
        </pc:sldMkLst>
        <pc:spChg chg="mod">
          <ac:chgData name="Chuck Tomasi" userId="79514c44-a18e-4aaa-84b1-18f74099d6b1" providerId="ADAL" clId="{46103BB5-65B4-9842-B5DB-38C54FE97DF7}" dt="2023-04-07T23:11:02.592" v="459" actId="20577"/>
          <ac:spMkLst>
            <pc:docMk/>
            <pc:sldMk cId="1346888066" sldId="405"/>
            <ac:spMk id="2" creationId="{5B9BE4B3-8395-9BE5-43BD-DE5713F1703C}"/>
          </ac:spMkLst>
        </pc:spChg>
      </pc:sldChg>
      <pc:sldChg chg="modSp mod">
        <pc:chgData name="Chuck Tomasi" userId="79514c44-a18e-4aaa-84b1-18f74099d6b1" providerId="ADAL" clId="{46103BB5-65B4-9842-B5DB-38C54FE97DF7}" dt="2023-04-07T23:11:06.905" v="462" actId="20577"/>
        <pc:sldMkLst>
          <pc:docMk/>
          <pc:sldMk cId="4023293317" sldId="406"/>
        </pc:sldMkLst>
        <pc:spChg chg="mod">
          <ac:chgData name="Chuck Tomasi" userId="79514c44-a18e-4aaa-84b1-18f74099d6b1" providerId="ADAL" clId="{46103BB5-65B4-9842-B5DB-38C54FE97DF7}" dt="2023-04-07T23:11:06.905" v="462" actId="20577"/>
          <ac:spMkLst>
            <pc:docMk/>
            <pc:sldMk cId="4023293317" sldId="406"/>
            <ac:spMk id="2" creationId="{ED03FFA5-29AE-782D-1A84-B1CB6D859D7F}"/>
          </ac:spMkLst>
        </pc:spChg>
      </pc:sldChg>
      <pc:sldChg chg="modSp mod">
        <pc:chgData name="Chuck Tomasi" userId="79514c44-a18e-4aaa-84b1-18f74099d6b1" providerId="ADAL" clId="{46103BB5-65B4-9842-B5DB-38C54FE97DF7}" dt="2023-04-07T23:11:10.913" v="465" actId="20577"/>
        <pc:sldMkLst>
          <pc:docMk/>
          <pc:sldMk cId="2572885015" sldId="407"/>
        </pc:sldMkLst>
        <pc:spChg chg="mod">
          <ac:chgData name="Chuck Tomasi" userId="79514c44-a18e-4aaa-84b1-18f74099d6b1" providerId="ADAL" clId="{46103BB5-65B4-9842-B5DB-38C54FE97DF7}" dt="2023-04-07T23:11:10.913" v="465" actId="20577"/>
          <ac:spMkLst>
            <pc:docMk/>
            <pc:sldMk cId="2572885015" sldId="407"/>
            <ac:spMk id="2" creationId="{43526082-A0D1-5C84-77D0-E414C5C9164B}"/>
          </ac:spMkLst>
        </pc:spChg>
      </pc:sldChg>
      <pc:sldChg chg="modSp mod">
        <pc:chgData name="Chuck Tomasi" userId="79514c44-a18e-4aaa-84b1-18f74099d6b1" providerId="ADAL" clId="{46103BB5-65B4-9842-B5DB-38C54FE97DF7}" dt="2023-04-07T23:11:14.520" v="468" actId="20577"/>
        <pc:sldMkLst>
          <pc:docMk/>
          <pc:sldMk cId="1690278135" sldId="408"/>
        </pc:sldMkLst>
        <pc:spChg chg="mod">
          <ac:chgData name="Chuck Tomasi" userId="79514c44-a18e-4aaa-84b1-18f74099d6b1" providerId="ADAL" clId="{46103BB5-65B4-9842-B5DB-38C54FE97DF7}" dt="2023-04-07T23:11:14.520" v="468" actId="20577"/>
          <ac:spMkLst>
            <pc:docMk/>
            <pc:sldMk cId="1690278135" sldId="408"/>
            <ac:spMk id="2" creationId="{6859A29B-64BC-DE80-66F7-2804F695D11F}"/>
          </ac:spMkLst>
        </pc:spChg>
      </pc:sldChg>
      <pc:sldChg chg="modSp mod">
        <pc:chgData name="Chuck Tomasi" userId="79514c44-a18e-4aaa-84b1-18f74099d6b1" providerId="ADAL" clId="{46103BB5-65B4-9842-B5DB-38C54FE97DF7}" dt="2023-04-07T23:11:19.012" v="471" actId="20577"/>
        <pc:sldMkLst>
          <pc:docMk/>
          <pc:sldMk cId="2879150583" sldId="409"/>
        </pc:sldMkLst>
        <pc:spChg chg="mod">
          <ac:chgData name="Chuck Tomasi" userId="79514c44-a18e-4aaa-84b1-18f74099d6b1" providerId="ADAL" clId="{46103BB5-65B4-9842-B5DB-38C54FE97DF7}" dt="2023-04-07T23:11:19.012" v="471" actId="20577"/>
          <ac:spMkLst>
            <pc:docMk/>
            <pc:sldMk cId="2879150583" sldId="409"/>
            <ac:spMk id="2" creationId="{0AED6778-E3C3-8DFF-14E2-B2CE14923C9A}"/>
          </ac:spMkLst>
        </pc:spChg>
      </pc:sldChg>
      <pc:sldChg chg="modSp mod">
        <pc:chgData name="Chuck Tomasi" userId="79514c44-a18e-4aaa-84b1-18f74099d6b1" providerId="ADAL" clId="{46103BB5-65B4-9842-B5DB-38C54FE97DF7}" dt="2023-04-07T23:11:23.143" v="474" actId="20577"/>
        <pc:sldMkLst>
          <pc:docMk/>
          <pc:sldMk cId="3059019100" sldId="410"/>
        </pc:sldMkLst>
        <pc:spChg chg="mod">
          <ac:chgData name="Chuck Tomasi" userId="79514c44-a18e-4aaa-84b1-18f74099d6b1" providerId="ADAL" clId="{46103BB5-65B4-9842-B5DB-38C54FE97DF7}" dt="2023-04-07T23:11:23.143" v="474" actId="20577"/>
          <ac:spMkLst>
            <pc:docMk/>
            <pc:sldMk cId="3059019100" sldId="410"/>
            <ac:spMk id="2" creationId="{83C6AE39-C300-A770-9482-5BF3392267AB}"/>
          </ac:spMkLst>
        </pc:spChg>
      </pc:sldChg>
      <pc:sldChg chg="modSp mod">
        <pc:chgData name="Chuck Tomasi" userId="79514c44-a18e-4aaa-84b1-18f74099d6b1" providerId="ADAL" clId="{46103BB5-65B4-9842-B5DB-38C54FE97DF7}" dt="2023-04-07T23:11:29.206" v="479" actId="20577"/>
        <pc:sldMkLst>
          <pc:docMk/>
          <pc:sldMk cId="2996019330" sldId="411"/>
        </pc:sldMkLst>
        <pc:spChg chg="mod">
          <ac:chgData name="Chuck Tomasi" userId="79514c44-a18e-4aaa-84b1-18f74099d6b1" providerId="ADAL" clId="{46103BB5-65B4-9842-B5DB-38C54FE97DF7}" dt="2023-04-07T23:11:29.206" v="479" actId="20577"/>
          <ac:spMkLst>
            <pc:docMk/>
            <pc:sldMk cId="2996019330" sldId="411"/>
            <ac:spMk id="2" creationId="{07BE8951-985E-C0A7-F8E7-0F110B5DC46F}"/>
          </ac:spMkLst>
        </pc:spChg>
      </pc:sldChg>
      <pc:sldChg chg="modSp mod">
        <pc:chgData name="Chuck Tomasi" userId="79514c44-a18e-4aaa-84b1-18f74099d6b1" providerId="ADAL" clId="{46103BB5-65B4-9842-B5DB-38C54FE97DF7}" dt="2023-04-07T23:11:40.131" v="482" actId="20577"/>
        <pc:sldMkLst>
          <pc:docMk/>
          <pc:sldMk cId="705497389" sldId="412"/>
        </pc:sldMkLst>
        <pc:spChg chg="mod">
          <ac:chgData name="Chuck Tomasi" userId="79514c44-a18e-4aaa-84b1-18f74099d6b1" providerId="ADAL" clId="{46103BB5-65B4-9842-B5DB-38C54FE97DF7}" dt="2023-04-07T23:11:40.131" v="482" actId="20577"/>
          <ac:spMkLst>
            <pc:docMk/>
            <pc:sldMk cId="705497389" sldId="412"/>
            <ac:spMk id="2" creationId="{92274527-C777-9867-AC87-A432EC043A4D}"/>
          </ac:spMkLst>
        </pc:spChg>
      </pc:sldChg>
      <pc:sldChg chg="modSp mod">
        <pc:chgData name="Chuck Tomasi" userId="79514c44-a18e-4aaa-84b1-18f74099d6b1" providerId="ADAL" clId="{46103BB5-65B4-9842-B5DB-38C54FE97DF7}" dt="2023-04-07T23:11:44.395" v="485" actId="20577"/>
        <pc:sldMkLst>
          <pc:docMk/>
          <pc:sldMk cId="1911333434" sldId="413"/>
        </pc:sldMkLst>
        <pc:spChg chg="mod">
          <ac:chgData name="Chuck Tomasi" userId="79514c44-a18e-4aaa-84b1-18f74099d6b1" providerId="ADAL" clId="{46103BB5-65B4-9842-B5DB-38C54FE97DF7}" dt="2023-04-07T23:11:44.395" v="485" actId="20577"/>
          <ac:spMkLst>
            <pc:docMk/>
            <pc:sldMk cId="1911333434" sldId="413"/>
            <ac:spMk id="2" creationId="{A45E6FBE-1585-B98A-BAF8-242CBC76BD46}"/>
          </ac:spMkLst>
        </pc:spChg>
      </pc:sldChg>
      <pc:sldChg chg="modSp mod">
        <pc:chgData name="Chuck Tomasi" userId="79514c44-a18e-4aaa-84b1-18f74099d6b1" providerId="ADAL" clId="{46103BB5-65B4-9842-B5DB-38C54FE97DF7}" dt="2023-04-07T23:11:48.943" v="488" actId="20577"/>
        <pc:sldMkLst>
          <pc:docMk/>
          <pc:sldMk cId="3338854653" sldId="414"/>
        </pc:sldMkLst>
        <pc:spChg chg="mod">
          <ac:chgData name="Chuck Tomasi" userId="79514c44-a18e-4aaa-84b1-18f74099d6b1" providerId="ADAL" clId="{46103BB5-65B4-9842-B5DB-38C54FE97DF7}" dt="2023-04-07T23:11:48.943" v="488" actId="20577"/>
          <ac:spMkLst>
            <pc:docMk/>
            <pc:sldMk cId="3338854653" sldId="414"/>
            <ac:spMk id="2" creationId="{66F01AD2-28EA-72C7-38B4-69E9D9EF187E}"/>
          </ac:spMkLst>
        </pc:spChg>
      </pc:sldChg>
      <pc:sldChg chg="modSp mod">
        <pc:chgData name="Chuck Tomasi" userId="79514c44-a18e-4aaa-84b1-18f74099d6b1" providerId="ADAL" clId="{46103BB5-65B4-9842-B5DB-38C54FE97DF7}" dt="2023-04-07T23:11:52.987" v="491" actId="20577"/>
        <pc:sldMkLst>
          <pc:docMk/>
          <pc:sldMk cId="3430630196" sldId="415"/>
        </pc:sldMkLst>
        <pc:spChg chg="mod">
          <ac:chgData name="Chuck Tomasi" userId="79514c44-a18e-4aaa-84b1-18f74099d6b1" providerId="ADAL" clId="{46103BB5-65B4-9842-B5DB-38C54FE97DF7}" dt="2023-04-07T23:11:52.987" v="491" actId="20577"/>
          <ac:spMkLst>
            <pc:docMk/>
            <pc:sldMk cId="3430630196" sldId="415"/>
            <ac:spMk id="2" creationId="{9126C245-949C-4148-43DF-325A424C44A8}"/>
          </ac:spMkLst>
        </pc:spChg>
      </pc:sldChg>
      <pc:sldChg chg="modSp mod">
        <pc:chgData name="Chuck Tomasi" userId="79514c44-a18e-4aaa-84b1-18f74099d6b1" providerId="ADAL" clId="{46103BB5-65B4-9842-B5DB-38C54FE97DF7}" dt="2023-04-07T23:11:59.897" v="494" actId="20577"/>
        <pc:sldMkLst>
          <pc:docMk/>
          <pc:sldMk cId="551808505" sldId="416"/>
        </pc:sldMkLst>
        <pc:spChg chg="mod">
          <ac:chgData name="Chuck Tomasi" userId="79514c44-a18e-4aaa-84b1-18f74099d6b1" providerId="ADAL" clId="{46103BB5-65B4-9842-B5DB-38C54FE97DF7}" dt="2023-04-07T23:11:59.897" v="494" actId="20577"/>
          <ac:spMkLst>
            <pc:docMk/>
            <pc:sldMk cId="551808505" sldId="416"/>
            <ac:spMk id="2" creationId="{7FCF43EA-C5B9-24A4-6195-C06EC24C9ADA}"/>
          </ac:spMkLst>
        </pc:spChg>
      </pc:sldChg>
      <pc:sldChg chg="modSp mod">
        <pc:chgData name="Chuck Tomasi" userId="79514c44-a18e-4aaa-84b1-18f74099d6b1" providerId="ADAL" clId="{46103BB5-65B4-9842-B5DB-38C54FE97DF7}" dt="2023-04-07T23:12:04.393" v="497" actId="20577"/>
        <pc:sldMkLst>
          <pc:docMk/>
          <pc:sldMk cId="3229981908" sldId="417"/>
        </pc:sldMkLst>
        <pc:spChg chg="mod">
          <ac:chgData name="Chuck Tomasi" userId="79514c44-a18e-4aaa-84b1-18f74099d6b1" providerId="ADAL" clId="{46103BB5-65B4-9842-B5DB-38C54FE97DF7}" dt="2023-04-07T23:12:04.393" v="497" actId="20577"/>
          <ac:spMkLst>
            <pc:docMk/>
            <pc:sldMk cId="3229981908" sldId="417"/>
            <ac:spMk id="2" creationId="{E39B50E7-BB71-C09B-38C2-C7BEDA2472E5}"/>
          </ac:spMkLst>
        </pc:spChg>
      </pc:sldChg>
      <pc:sldChg chg="modSp mod">
        <pc:chgData name="Chuck Tomasi" userId="79514c44-a18e-4aaa-84b1-18f74099d6b1" providerId="ADAL" clId="{46103BB5-65B4-9842-B5DB-38C54FE97DF7}" dt="2023-04-07T23:12:09.445" v="500" actId="20577"/>
        <pc:sldMkLst>
          <pc:docMk/>
          <pc:sldMk cId="746597966" sldId="418"/>
        </pc:sldMkLst>
        <pc:spChg chg="mod">
          <ac:chgData name="Chuck Tomasi" userId="79514c44-a18e-4aaa-84b1-18f74099d6b1" providerId="ADAL" clId="{46103BB5-65B4-9842-B5DB-38C54FE97DF7}" dt="2023-04-07T23:12:09.445" v="500" actId="20577"/>
          <ac:spMkLst>
            <pc:docMk/>
            <pc:sldMk cId="746597966" sldId="418"/>
            <ac:spMk id="2" creationId="{C453419B-CC49-3E82-7C3D-D780DDFE628E}"/>
          </ac:spMkLst>
        </pc:spChg>
      </pc:sldChg>
      <pc:sldChg chg="modSp mod">
        <pc:chgData name="Chuck Tomasi" userId="79514c44-a18e-4aaa-84b1-18f74099d6b1" providerId="ADAL" clId="{46103BB5-65B4-9842-B5DB-38C54FE97DF7}" dt="2023-04-07T23:12:13.564" v="503" actId="20577"/>
        <pc:sldMkLst>
          <pc:docMk/>
          <pc:sldMk cId="1822212993" sldId="419"/>
        </pc:sldMkLst>
        <pc:spChg chg="mod">
          <ac:chgData name="Chuck Tomasi" userId="79514c44-a18e-4aaa-84b1-18f74099d6b1" providerId="ADAL" clId="{46103BB5-65B4-9842-B5DB-38C54FE97DF7}" dt="2023-04-07T23:12:13.564" v="503" actId="20577"/>
          <ac:spMkLst>
            <pc:docMk/>
            <pc:sldMk cId="1822212993" sldId="419"/>
            <ac:spMk id="2" creationId="{27C25CA9-BF1B-C00E-40A7-4643F65345E5}"/>
          </ac:spMkLst>
        </pc:spChg>
      </pc:sldChg>
      <pc:sldChg chg="modSp mod">
        <pc:chgData name="Chuck Tomasi" userId="79514c44-a18e-4aaa-84b1-18f74099d6b1" providerId="ADAL" clId="{46103BB5-65B4-9842-B5DB-38C54FE97DF7}" dt="2023-04-07T23:12:17.699" v="506" actId="20577"/>
        <pc:sldMkLst>
          <pc:docMk/>
          <pc:sldMk cId="2883609233" sldId="420"/>
        </pc:sldMkLst>
        <pc:spChg chg="mod">
          <ac:chgData name="Chuck Tomasi" userId="79514c44-a18e-4aaa-84b1-18f74099d6b1" providerId="ADAL" clId="{46103BB5-65B4-9842-B5DB-38C54FE97DF7}" dt="2023-04-07T23:12:17.699" v="506" actId="20577"/>
          <ac:spMkLst>
            <pc:docMk/>
            <pc:sldMk cId="2883609233" sldId="420"/>
            <ac:spMk id="2" creationId="{2F975A28-9BC7-FB35-BBE7-B475AACF02BB}"/>
          </ac:spMkLst>
        </pc:spChg>
      </pc:sldChg>
      <pc:sldChg chg="modSp mod">
        <pc:chgData name="Chuck Tomasi" userId="79514c44-a18e-4aaa-84b1-18f74099d6b1" providerId="ADAL" clId="{46103BB5-65B4-9842-B5DB-38C54FE97DF7}" dt="2023-04-07T23:12:21.498" v="509" actId="20577"/>
        <pc:sldMkLst>
          <pc:docMk/>
          <pc:sldMk cId="4190345829" sldId="421"/>
        </pc:sldMkLst>
        <pc:spChg chg="mod">
          <ac:chgData name="Chuck Tomasi" userId="79514c44-a18e-4aaa-84b1-18f74099d6b1" providerId="ADAL" clId="{46103BB5-65B4-9842-B5DB-38C54FE97DF7}" dt="2023-04-07T23:12:21.498" v="509" actId="20577"/>
          <ac:spMkLst>
            <pc:docMk/>
            <pc:sldMk cId="4190345829" sldId="421"/>
            <ac:spMk id="2" creationId="{E976FF45-CC37-C784-F8CF-A78934493927}"/>
          </ac:spMkLst>
        </pc:spChg>
      </pc:sldChg>
      <pc:sldChg chg="modSp mod">
        <pc:chgData name="Chuck Tomasi" userId="79514c44-a18e-4aaa-84b1-18f74099d6b1" providerId="ADAL" clId="{46103BB5-65B4-9842-B5DB-38C54FE97DF7}" dt="2023-04-07T23:12:26.346" v="512" actId="20577"/>
        <pc:sldMkLst>
          <pc:docMk/>
          <pc:sldMk cId="1949364391" sldId="422"/>
        </pc:sldMkLst>
        <pc:spChg chg="mod">
          <ac:chgData name="Chuck Tomasi" userId="79514c44-a18e-4aaa-84b1-18f74099d6b1" providerId="ADAL" clId="{46103BB5-65B4-9842-B5DB-38C54FE97DF7}" dt="2023-04-07T23:12:26.346" v="512" actId="20577"/>
          <ac:spMkLst>
            <pc:docMk/>
            <pc:sldMk cId="1949364391" sldId="422"/>
            <ac:spMk id="2" creationId="{97C9CB7B-3BE2-FA00-C1D7-F72B50A8B9AD}"/>
          </ac:spMkLst>
        </pc:spChg>
      </pc:sldChg>
      <pc:sldChg chg="modSp mod">
        <pc:chgData name="Chuck Tomasi" userId="79514c44-a18e-4aaa-84b1-18f74099d6b1" providerId="ADAL" clId="{46103BB5-65B4-9842-B5DB-38C54FE97DF7}" dt="2023-04-07T23:12:30.499" v="515" actId="20577"/>
        <pc:sldMkLst>
          <pc:docMk/>
          <pc:sldMk cId="2047392943" sldId="423"/>
        </pc:sldMkLst>
        <pc:spChg chg="mod">
          <ac:chgData name="Chuck Tomasi" userId="79514c44-a18e-4aaa-84b1-18f74099d6b1" providerId="ADAL" clId="{46103BB5-65B4-9842-B5DB-38C54FE97DF7}" dt="2023-04-07T23:12:30.499" v="515" actId="20577"/>
          <ac:spMkLst>
            <pc:docMk/>
            <pc:sldMk cId="2047392943" sldId="423"/>
            <ac:spMk id="2" creationId="{C763B086-C115-A757-4D66-85C43C42B327}"/>
          </ac:spMkLst>
        </pc:spChg>
      </pc:sldChg>
      <pc:sldChg chg="modSp mod">
        <pc:chgData name="Chuck Tomasi" userId="79514c44-a18e-4aaa-84b1-18f74099d6b1" providerId="ADAL" clId="{46103BB5-65B4-9842-B5DB-38C54FE97DF7}" dt="2023-04-07T23:12:35.273" v="518" actId="20577"/>
        <pc:sldMkLst>
          <pc:docMk/>
          <pc:sldMk cId="8648999" sldId="424"/>
        </pc:sldMkLst>
        <pc:spChg chg="mod">
          <ac:chgData name="Chuck Tomasi" userId="79514c44-a18e-4aaa-84b1-18f74099d6b1" providerId="ADAL" clId="{46103BB5-65B4-9842-B5DB-38C54FE97DF7}" dt="2023-04-07T23:12:35.273" v="518" actId="20577"/>
          <ac:spMkLst>
            <pc:docMk/>
            <pc:sldMk cId="8648999" sldId="424"/>
            <ac:spMk id="2" creationId="{72A2E284-8AFC-39AE-A1E8-47553EB03FAF}"/>
          </ac:spMkLst>
        </pc:spChg>
      </pc:sldChg>
      <pc:sldChg chg="modSp mod">
        <pc:chgData name="Chuck Tomasi" userId="79514c44-a18e-4aaa-84b1-18f74099d6b1" providerId="ADAL" clId="{46103BB5-65B4-9842-B5DB-38C54FE97DF7}" dt="2023-04-07T23:12:59.282" v="525" actId="20577"/>
        <pc:sldMkLst>
          <pc:docMk/>
          <pc:sldMk cId="2607646249" sldId="425"/>
        </pc:sldMkLst>
        <pc:spChg chg="mod">
          <ac:chgData name="Chuck Tomasi" userId="79514c44-a18e-4aaa-84b1-18f74099d6b1" providerId="ADAL" clId="{46103BB5-65B4-9842-B5DB-38C54FE97DF7}" dt="2023-04-07T23:12:59.282" v="525" actId="20577"/>
          <ac:spMkLst>
            <pc:docMk/>
            <pc:sldMk cId="2607646249" sldId="425"/>
            <ac:spMk id="2" creationId="{C7044B00-8252-C05F-B251-D55A8817263D}"/>
          </ac:spMkLst>
        </pc:spChg>
      </pc:sldChg>
      <pc:sldChg chg="modSp mod">
        <pc:chgData name="Chuck Tomasi" userId="79514c44-a18e-4aaa-84b1-18f74099d6b1" providerId="ADAL" clId="{46103BB5-65B4-9842-B5DB-38C54FE97DF7}" dt="2023-04-07T23:13:03.465" v="528" actId="20577"/>
        <pc:sldMkLst>
          <pc:docMk/>
          <pc:sldMk cId="3730139734" sldId="426"/>
        </pc:sldMkLst>
        <pc:spChg chg="mod">
          <ac:chgData name="Chuck Tomasi" userId="79514c44-a18e-4aaa-84b1-18f74099d6b1" providerId="ADAL" clId="{46103BB5-65B4-9842-B5DB-38C54FE97DF7}" dt="2023-04-07T23:13:03.465" v="528" actId="20577"/>
          <ac:spMkLst>
            <pc:docMk/>
            <pc:sldMk cId="3730139734" sldId="426"/>
            <ac:spMk id="2" creationId="{FA0C3D23-AB83-596C-A394-B594A501C8D5}"/>
          </ac:spMkLst>
        </pc:spChg>
      </pc:sldChg>
      <pc:sldChg chg="modSp mod">
        <pc:chgData name="Chuck Tomasi" userId="79514c44-a18e-4aaa-84b1-18f74099d6b1" providerId="ADAL" clId="{46103BB5-65B4-9842-B5DB-38C54FE97DF7}" dt="2023-04-07T23:13:12.228" v="531" actId="20577"/>
        <pc:sldMkLst>
          <pc:docMk/>
          <pc:sldMk cId="1410304508" sldId="427"/>
        </pc:sldMkLst>
        <pc:spChg chg="mod">
          <ac:chgData name="Chuck Tomasi" userId="79514c44-a18e-4aaa-84b1-18f74099d6b1" providerId="ADAL" clId="{46103BB5-65B4-9842-B5DB-38C54FE97DF7}" dt="2023-04-07T23:13:12.228" v="531" actId="20577"/>
          <ac:spMkLst>
            <pc:docMk/>
            <pc:sldMk cId="1410304508" sldId="427"/>
            <ac:spMk id="2" creationId="{5E4CF68D-252F-0A0F-8ECD-E13FD86DCC52}"/>
          </ac:spMkLst>
        </pc:spChg>
      </pc:sldChg>
      <pc:sldChg chg="modSp mod">
        <pc:chgData name="Chuck Tomasi" userId="79514c44-a18e-4aaa-84b1-18f74099d6b1" providerId="ADAL" clId="{46103BB5-65B4-9842-B5DB-38C54FE97DF7}" dt="2023-04-07T23:13:20.449" v="534" actId="20577"/>
        <pc:sldMkLst>
          <pc:docMk/>
          <pc:sldMk cId="863118152" sldId="428"/>
        </pc:sldMkLst>
        <pc:spChg chg="mod">
          <ac:chgData name="Chuck Tomasi" userId="79514c44-a18e-4aaa-84b1-18f74099d6b1" providerId="ADAL" clId="{46103BB5-65B4-9842-B5DB-38C54FE97DF7}" dt="2023-04-07T23:13:20.449" v="534" actId="20577"/>
          <ac:spMkLst>
            <pc:docMk/>
            <pc:sldMk cId="863118152" sldId="428"/>
            <ac:spMk id="2" creationId="{F96B679D-DFB4-7A08-9AA4-28C4A320055C}"/>
          </ac:spMkLst>
        </pc:spChg>
      </pc:sldChg>
      <pc:sldChg chg="modSp mod">
        <pc:chgData name="Chuck Tomasi" userId="79514c44-a18e-4aaa-84b1-18f74099d6b1" providerId="ADAL" clId="{46103BB5-65B4-9842-B5DB-38C54FE97DF7}" dt="2023-04-07T23:13:24.246" v="537" actId="20577"/>
        <pc:sldMkLst>
          <pc:docMk/>
          <pc:sldMk cId="3941500479" sldId="429"/>
        </pc:sldMkLst>
        <pc:spChg chg="mod">
          <ac:chgData name="Chuck Tomasi" userId="79514c44-a18e-4aaa-84b1-18f74099d6b1" providerId="ADAL" clId="{46103BB5-65B4-9842-B5DB-38C54FE97DF7}" dt="2023-04-07T23:13:24.246" v="537" actId="20577"/>
          <ac:spMkLst>
            <pc:docMk/>
            <pc:sldMk cId="3941500479" sldId="429"/>
            <ac:spMk id="2" creationId="{E6031256-F0C5-D10B-06F5-697637ACA231}"/>
          </ac:spMkLst>
        </pc:spChg>
      </pc:sldChg>
      <pc:sldChg chg="modSp mod">
        <pc:chgData name="Chuck Tomasi" userId="79514c44-a18e-4aaa-84b1-18f74099d6b1" providerId="ADAL" clId="{46103BB5-65B4-9842-B5DB-38C54FE97DF7}" dt="2023-04-07T23:13:29.562" v="540" actId="20577"/>
        <pc:sldMkLst>
          <pc:docMk/>
          <pc:sldMk cId="1430908041" sldId="430"/>
        </pc:sldMkLst>
        <pc:spChg chg="mod">
          <ac:chgData name="Chuck Tomasi" userId="79514c44-a18e-4aaa-84b1-18f74099d6b1" providerId="ADAL" clId="{46103BB5-65B4-9842-B5DB-38C54FE97DF7}" dt="2023-04-07T23:13:29.562" v="540" actId="20577"/>
          <ac:spMkLst>
            <pc:docMk/>
            <pc:sldMk cId="1430908041" sldId="430"/>
            <ac:spMk id="2" creationId="{4DEC48CF-42F7-1EFF-B0E0-8CCC6D350436}"/>
          </ac:spMkLst>
        </pc:spChg>
      </pc:sldChg>
      <pc:sldChg chg="modSp mod">
        <pc:chgData name="Chuck Tomasi" userId="79514c44-a18e-4aaa-84b1-18f74099d6b1" providerId="ADAL" clId="{46103BB5-65B4-9842-B5DB-38C54FE97DF7}" dt="2023-04-07T23:16:55.529" v="643" actId="20577"/>
        <pc:sldMkLst>
          <pc:docMk/>
          <pc:sldMk cId="3304199355" sldId="431"/>
        </pc:sldMkLst>
        <pc:spChg chg="mod">
          <ac:chgData name="Chuck Tomasi" userId="79514c44-a18e-4aaa-84b1-18f74099d6b1" providerId="ADAL" clId="{46103BB5-65B4-9842-B5DB-38C54FE97DF7}" dt="2023-04-07T23:16:55.529" v="643" actId="20577"/>
          <ac:spMkLst>
            <pc:docMk/>
            <pc:sldMk cId="3304199355" sldId="431"/>
            <ac:spMk id="2" creationId="{211D88AC-92F3-BD49-2E6B-FE3261012E04}"/>
          </ac:spMkLst>
        </pc:spChg>
      </pc:sldChg>
      <pc:sldChg chg="modSp mod">
        <pc:chgData name="Chuck Tomasi" userId="79514c44-a18e-4aaa-84b1-18f74099d6b1" providerId="ADAL" clId="{46103BB5-65B4-9842-B5DB-38C54FE97DF7}" dt="2023-04-07T23:16:59.817" v="646" actId="20577"/>
        <pc:sldMkLst>
          <pc:docMk/>
          <pc:sldMk cId="875071069" sldId="432"/>
        </pc:sldMkLst>
        <pc:spChg chg="mod">
          <ac:chgData name="Chuck Tomasi" userId="79514c44-a18e-4aaa-84b1-18f74099d6b1" providerId="ADAL" clId="{46103BB5-65B4-9842-B5DB-38C54FE97DF7}" dt="2023-04-07T23:16:59.817" v="646" actId="20577"/>
          <ac:spMkLst>
            <pc:docMk/>
            <pc:sldMk cId="875071069" sldId="432"/>
            <ac:spMk id="2" creationId="{4816E5F0-5BCC-F9B0-942A-77FAD06DDAA1}"/>
          </ac:spMkLst>
        </pc:spChg>
      </pc:sldChg>
      <pc:sldChg chg="modSp mod">
        <pc:chgData name="Chuck Tomasi" userId="79514c44-a18e-4aaa-84b1-18f74099d6b1" providerId="ADAL" clId="{46103BB5-65B4-9842-B5DB-38C54FE97DF7}" dt="2023-04-08T21:48:36.109" v="1574" actId="313"/>
        <pc:sldMkLst>
          <pc:docMk/>
          <pc:sldMk cId="2024704040" sldId="433"/>
        </pc:sldMkLst>
        <pc:spChg chg="mod">
          <ac:chgData name="Chuck Tomasi" userId="79514c44-a18e-4aaa-84b1-18f74099d6b1" providerId="ADAL" clId="{46103BB5-65B4-9842-B5DB-38C54FE97DF7}" dt="2023-04-08T21:48:36.109" v="1574" actId="313"/>
          <ac:spMkLst>
            <pc:docMk/>
            <pc:sldMk cId="2024704040" sldId="433"/>
            <ac:spMk id="3" creationId="{2B5DE015-9792-F9C1-7919-233F15CB884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16128112" sldId="43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16128112" sldId="434"/>
            <ac:spMk id="2" creationId="{8C6FCF12-AF1C-0C0E-4E7A-64CC1D38F62A}"/>
          </ac:spMkLst>
        </pc:spChg>
      </pc:sldChg>
      <pc:sldChg chg="modSp mod">
        <pc:chgData name="Chuck Tomasi" userId="79514c44-a18e-4aaa-84b1-18f74099d6b1" providerId="ADAL" clId="{46103BB5-65B4-9842-B5DB-38C54FE97DF7}" dt="2023-04-08T21:42:15.210" v="1459" actId="313"/>
        <pc:sldMkLst>
          <pc:docMk/>
          <pc:sldMk cId="3139415935" sldId="435"/>
        </pc:sldMkLst>
        <pc:spChg chg="mod">
          <ac:chgData name="Chuck Tomasi" userId="79514c44-a18e-4aaa-84b1-18f74099d6b1" providerId="ADAL" clId="{46103BB5-65B4-9842-B5DB-38C54FE97DF7}" dt="2023-04-08T21:42:15.210" v="1459" actId="313"/>
          <ac:spMkLst>
            <pc:docMk/>
            <pc:sldMk cId="3139415935" sldId="435"/>
            <ac:spMk id="2" creationId="{EB3E345C-46E8-6D69-2EB4-360F6A902031}"/>
          </ac:spMkLst>
        </pc:spChg>
      </pc:sldChg>
      <pc:sldChg chg="modSp mod">
        <pc:chgData name="Chuck Tomasi" userId="79514c44-a18e-4aaa-84b1-18f74099d6b1" providerId="ADAL" clId="{46103BB5-65B4-9842-B5DB-38C54FE97DF7}" dt="2023-04-08T21:47:31.360" v="1537" actId="313"/>
        <pc:sldMkLst>
          <pc:docMk/>
          <pc:sldMk cId="516492710" sldId="436"/>
        </pc:sldMkLst>
        <pc:spChg chg="mod">
          <ac:chgData name="Chuck Tomasi" userId="79514c44-a18e-4aaa-84b1-18f74099d6b1" providerId="ADAL" clId="{46103BB5-65B4-9842-B5DB-38C54FE97DF7}" dt="2023-04-08T21:47:31.360" v="1537" actId="313"/>
          <ac:spMkLst>
            <pc:docMk/>
            <pc:sldMk cId="516492710" sldId="436"/>
            <ac:spMk id="2" creationId="{5A3B0D87-4B7F-B67E-046E-76A6EBE713AF}"/>
          </ac:spMkLst>
        </pc:spChg>
      </pc:sldChg>
      <pc:sldChg chg="modSp mod">
        <pc:chgData name="Chuck Tomasi" userId="79514c44-a18e-4aaa-84b1-18f74099d6b1" providerId="ADAL" clId="{46103BB5-65B4-9842-B5DB-38C54FE97DF7}" dt="2023-04-08T21:53:48.503" v="1671" actId="1036"/>
        <pc:sldMkLst>
          <pc:docMk/>
          <pc:sldMk cId="1980825299" sldId="437"/>
        </pc:sldMkLst>
        <pc:spChg chg="mod">
          <ac:chgData name="Chuck Tomasi" userId="79514c44-a18e-4aaa-84b1-18f74099d6b1" providerId="ADAL" clId="{46103BB5-65B4-9842-B5DB-38C54FE97DF7}" dt="2023-04-08T21:53:48.503" v="1671" actId="1036"/>
          <ac:spMkLst>
            <pc:docMk/>
            <pc:sldMk cId="1980825299" sldId="437"/>
            <ac:spMk id="2" creationId="{E9B442A8-990E-6DBC-2503-A9E6DE4341BF}"/>
          </ac:spMkLst>
        </pc:spChg>
      </pc:sldChg>
      <pc:sldChg chg="modSp mod">
        <pc:chgData name="Chuck Tomasi" userId="79514c44-a18e-4aaa-84b1-18f74099d6b1" providerId="ADAL" clId="{46103BB5-65B4-9842-B5DB-38C54FE97DF7}" dt="2023-04-08T21:59:48.468" v="1726" actId="313"/>
        <pc:sldMkLst>
          <pc:docMk/>
          <pc:sldMk cId="1838231702" sldId="438"/>
        </pc:sldMkLst>
        <pc:spChg chg="mod">
          <ac:chgData name="Chuck Tomasi" userId="79514c44-a18e-4aaa-84b1-18f74099d6b1" providerId="ADAL" clId="{46103BB5-65B4-9842-B5DB-38C54FE97DF7}" dt="2023-04-08T21:59:48.468" v="1726" actId="313"/>
          <ac:spMkLst>
            <pc:docMk/>
            <pc:sldMk cId="1838231702" sldId="438"/>
            <ac:spMk id="2" creationId="{35100746-0887-51D7-7F76-CC85C80141EE}"/>
          </ac:spMkLst>
        </pc:spChg>
      </pc:sldChg>
      <pc:sldChg chg="modSp mod">
        <pc:chgData name="Chuck Tomasi" userId="79514c44-a18e-4aaa-84b1-18f74099d6b1" providerId="ADAL" clId="{46103BB5-65B4-9842-B5DB-38C54FE97DF7}" dt="2023-04-08T21:55:09.515" v="1679" actId="313"/>
        <pc:sldMkLst>
          <pc:docMk/>
          <pc:sldMk cId="74293317" sldId="439"/>
        </pc:sldMkLst>
        <pc:spChg chg="mod">
          <ac:chgData name="Chuck Tomasi" userId="79514c44-a18e-4aaa-84b1-18f74099d6b1" providerId="ADAL" clId="{46103BB5-65B4-9842-B5DB-38C54FE97DF7}" dt="2023-04-08T21:55:09.515" v="1679" actId="313"/>
          <ac:spMkLst>
            <pc:docMk/>
            <pc:sldMk cId="74293317" sldId="439"/>
            <ac:spMk id="2" creationId="{4082A7AF-6DA3-474B-2A57-A86864A484B1}"/>
          </ac:spMkLst>
        </pc:spChg>
      </pc:sldChg>
      <pc:sldChg chg="modSp mod">
        <pc:chgData name="Chuck Tomasi" userId="79514c44-a18e-4aaa-84b1-18f74099d6b1" providerId="ADAL" clId="{46103BB5-65B4-9842-B5DB-38C54FE97DF7}" dt="2023-04-08T21:48:37.993" v="1575" actId="313"/>
        <pc:sldMkLst>
          <pc:docMk/>
          <pc:sldMk cId="2727404263" sldId="440"/>
        </pc:sldMkLst>
        <pc:spChg chg="mod">
          <ac:chgData name="Chuck Tomasi" userId="79514c44-a18e-4aaa-84b1-18f74099d6b1" providerId="ADAL" clId="{46103BB5-65B4-9842-B5DB-38C54FE97DF7}" dt="2023-04-08T21:48:37.993" v="1575" actId="313"/>
          <ac:spMkLst>
            <pc:docMk/>
            <pc:sldMk cId="2727404263" sldId="440"/>
            <ac:spMk id="2" creationId="{79EE09E0-0D84-4796-42E7-0D2BCED412B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152078502" sldId="44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152078502" sldId="441"/>
            <ac:spMk id="2" creationId="{138A2741-4293-EDEC-697A-0840E32FBB9C}"/>
          </ac:spMkLst>
        </pc:spChg>
      </pc:sldChg>
      <pc:sldChg chg="modSp mod">
        <pc:chgData name="Chuck Tomasi" userId="79514c44-a18e-4aaa-84b1-18f74099d6b1" providerId="ADAL" clId="{46103BB5-65B4-9842-B5DB-38C54FE97DF7}" dt="2023-04-08T21:42:16.349" v="1460" actId="313"/>
        <pc:sldMkLst>
          <pc:docMk/>
          <pc:sldMk cId="160128767" sldId="442"/>
        </pc:sldMkLst>
        <pc:spChg chg="mod">
          <ac:chgData name="Chuck Tomasi" userId="79514c44-a18e-4aaa-84b1-18f74099d6b1" providerId="ADAL" clId="{46103BB5-65B4-9842-B5DB-38C54FE97DF7}" dt="2023-04-08T21:42:16.349" v="1460" actId="313"/>
          <ac:spMkLst>
            <pc:docMk/>
            <pc:sldMk cId="160128767" sldId="442"/>
            <ac:spMk id="2" creationId="{89D48A3D-305B-1CA1-5202-C4B0837BC63F}"/>
          </ac:spMkLst>
        </pc:spChg>
      </pc:sldChg>
      <pc:sldChg chg="modSp mod">
        <pc:chgData name="Chuck Tomasi" userId="79514c44-a18e-4aaa-84b1-18f74099d6b1" providerId="ADAL" clId="{46103BB5-65B4-9842-B5DB-38C54FE97DF7}" dt="2023-04-08T21:47:32.904" v="1538" actId="313"/>
        <pc:sldMkLst>
          <pc:docMk/>
          <pc:sldMk cId="1544760991" sldId="443"/>
        </pc:sldMkLst>
        <pc:spChg chg="mod">
          <ac:chgData name="Chuck Tomasi" userId="79514c44-a18e-4aaa-84b1-18f74099d6b1" providerId="ADAL" clId="{46103BB5-65B4-9842-B5DB-38C54FE97DF7}" dt="2023-04-08T21:47:32.904" v="1538" actId="313"/>
          <ac:spMkLst>
            <pc:docMk/>
            <pc:sldMk cId="1544760991" sldId="443"/>
            <ac:spMk id="2" creationId="{DA33AB15-A550-5875-08B2-0C23EADEF1A1}"/>
          </ac:spMkLst>
        </pc:spChg>
      </pc:sldChg>
      <pc:sldChg chg="modSp mod">
        <pc:chgData name="Chuck Tomasi" userId="79514c44-a18e-4aaa-84b1-18f74099d6b1" providerId="ADAL" clId="{46103BB5-65B4-9842-B5DB-38C54FE97DF7}" dt="2023-04-08T21:56:02.695" v="1688" actId="20577"/>
        <pc:sldMkLst>
          <pc:docMk/>
          <pc:sldMk cId="3924066915" sldId="444"/>
        </pc:sldMkLst>
        <pc:spChg chg="mod">
          <ac:chgData name="Chuck Tomasi" userId="79514c44-a18e-4aaa-84b1-18f74099d6b1" providerId="ADAL" clId="{46103BB5-65B4-9842-B5DB-38C54FE97DF7}" dt="2023-04-08T21:56:02.695" v="1688" actId="20577"/>
          <ac:spMkLst>
            <pc:docMk/>
            <pc:sldMk cId="3924066915" sldId="444"/>
            <ac:spMk id="2" creationId="{5FC586EA-B8A2-D083-47AA-4423C9D71FFA}"/>
          </ac:spMkLst>
        </pc:spChg>
      </pc:sldChg>
      <pc:sldChg chg="modSp mod">
        <pc:chgData name="Chuck Tomasi" userId="79514c44-a18e-4aaa-84b1-18f74099d6b1" providerId="ADAL" clId="{46103BB5-65B4-9842-B5DB-38C54FE97DF7}" dt="2023-04-08T21:59:51.290" v="1727" actId="313"/>
        <pc:sldMkLst>
          <pc:docMk/>
          <pc:sldMk cId="3259231262" sldId="445"/>
        </pc:sldMkLst>
        <pc:spChg chg="mod">
          <ac:chgData name="Chuck Tomasi" userId="79514c44-a18e-4aaa-84b1-18f74099d6b1" providerId="ADAL" clId="{46103BB5-65B4-9842-B5DB-38C54FE97DF7}" dt="2023-04-08T21:59:51.290" v="1727" actId="313"/>
          <ac:spMkLst>
            <pc:docMk/>
            <pc:sldMk cId="3259231262" sldId="445"/>
            <ac:spMk id="2" creationId="{04A32D48-1703-0FE0-F9E8-E77A378C8635}"/>
          </ac:spMkLst>
        </pc:spChg>
      </pc:sldChg>
      <pc:sldChg chg="modSp mod">
        <pc:chgData name="Chuck Tomasi" userId="79514c44-a18e-4aaa-84b1-18f74099d6b1" providerId="ADAL" clId="{46103BB5-65B4-9842-B5DB-38C54FE97DF7}" dt="2023-04-08T21:55:14.645" v="1681" actId="313"/>
        <pc:sldMkLst>
          <pc:docMk/>
          <pc:sldMk cId="1598673010" sldId="446"/>
        </pc:sldMkLst>
        <pc:spChg chg="mod">
          <ac:chgData name="Chuck Tomasi" userId="79514c44-a18e-4aaa-84b1-18f74099d6b1" providerId="ADAL" clId="{46103BB5-65B4-9842-B5DB-38C54FE97DF7}" dt="2023-04-08T21:55:14.645" v="1681" actId="313"/>
          <ac:spMkLst>
            <pc:docMk/>
            <pc:sldMk cId="1598673010" sldId="446"/>
            <ac:spMk id="2" creationId="{783A3C9E-F7EE-030E-A595-A931C328AB14}"/>
          </ac:spMkLst>
        </pc:spChg>
      </pc:sldChg>
      <pc:sldChg chg="modSp mod">
        <pc:chgData name="Chuck Tomasi" userId="79514c44-a18e-4aaa-84b1-18f74099d6b1" providerId="ADAL" clId="{46103BB5-65B4-9842-B5DB-38C54FE97DF7}" dt="2023-04-08T21:48:38.440" v="1576" actId="313"/>
        <pc:sldMkLst>
          <pc:docMk/>
          <pc:sldMk cId="4112623456" sldId="447"/>
        </pc:sldMkLst>
        <pc:spChg chg="mod">
          <ac:chgData name="Chuck Tomasi" userId="79514c44-a18e-4aaa-84b1-18f74099d6b1" providerId="ADAL" clId="{46103BB5-65B4-9842-B5DB-38C54FE97DF7}" dt="2023-04-08T21:48:38.440" v="1576" actId="313"/>
          <ac:spMkLst>
            <pc:docMk/>
            <pc:sldMk cId="4112623456" sldId="447"/>
            <ac:spMk id="2" creationId="{0598867F-3557-7474-481C-AB2231DD3DDF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603722010" sldId="44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603722010" sldId="448"/>
            <ac:spMk id="2" creationId="{4A37EDA1-ABD9-3F18-4728-9BF78346939C}"/>
          </ac:spMkLst>
        </pc:spChg>
      </pc:sldChg>
      <pc:sldChg chg="modSp mod">
        <pc:chgData name="Chuck Tomasi" userId="79514c44-a18e-4aaa-84b1-18f74099d6b1" providerId="ADAL" clId="{46103BB5-65B4-9842-B5DB-38C54FE97DF7}" dt="2023-04-08T21:42:17.017" v="1461" actId="313"/>
        <pc:sldMkLst>
          <pc:docMk/>
          <pc:sldMk cId="2443635450" sldId="449"/>
        </pc:sldMkLst>
        <pc:spChg chg="mod">
          <ac:chgData name="Chuck Tomasi" userId="79514c44-a18e-4aaa-84b1-18f74099d6b1" providerId="ADAL" clId="{46103BB5-65B4-9842-B5DB-38C54FE97DF7}" dt="2023-04-08T21:42:17.017" v="1461" actId="313"/>
          <ac:spMkLst>
            <pc:docMk/>
            <pc:sldMk cId="2443635450" sldId="449"/>
            <ac:spMk id="2" creationId="{77519854-AC63-D520-5B9D-89CBE79B9E3B}"/>
          </ac:spMkLst>
        </pc:spChg>
      </pc:sldChg>
      <pc:sldChg chg="modSp mod">
        <pc:chgData name="Chuck Tomasi" userId="79514c44-a18e-4aaa-84b1-18f74099d6b1" providerId="ADAL" clId="{46103BB5-65B4-9842-B5DB-38C54FE97DF7}" dt="2023-04-08T21:47:34.765" v="1539" actId="313"/>
        <pc:sldMkLst>
          <pc:docMk/>
          <pc:sldMk cId="2237977788" sldId="450"/>
        </pc:sldMkLst>
        <pc:spChg chg="mod">
          <ac:chgData name="Chuck Tomasi" userId="79514c44-a18e-4aaa-84b1-18f74099d6b1" providerId="ADAL" clId="{46103BB5-65B4-9842-B5DB-38C54FE97DF7}" dt="2023-04-08T21:47:34.765" v="1539" actId="313"/>
          <ac:spMkLst>
            <pc:docMk/>
            <pc:sldMk cId="2237977788" sldId="450"/>
            <ac:spMk id="2" creationId="{F0A2C5BD-9C93-B13E-D100-4B6DA4004466}"/>
          </ac:spMkLst>
        </pc:spChg>
      </pc:sldChg>
      <pc:sldChg chg="modSp mod">
        <pc:chgData name="Chuck Tomasi" userId="79514c44-a18e-4aaa-84b1-18f74099d6b1" providerId="ADAL" clId="{46103BB5-65B4-9842-B5DB-38C54FE97DF7}" dt="2023-04-08T21:43:53.268" v="1499" actId="313"/>
        <pc:sldMkLst>
          <pc:docMk/>
          <pc:sldMk cId="576277024" sldId="451"/>
        </pc:sldMkLst>
        <pc:spChg chg="mod">
          <ac:chgData name="Chuck Tomasi" userId="79514c44-a18e-4aaa-84b1-18f74099d6b1" providerId="ADAL" clId="{46103BB5-65B4-9842-B5DB-38C54FE97DF7}" dt="2023-04-08T21:43:53.268" v="1499" actId="313"/>
          <ac:spMkLst>
            <pc:docMk/>
            <pc:sldMk cId="576277024" sldId="451"/>
            <ac:spMk id="2" creationId="{00FB1A4C-2FE6-5A89-B03F-B3A7C18AA056}"/>
          </ac:spMkLst>
        </pc:spChg>
      </pc:sldChg>
      <pc:sldChg chg="modSp mod">
        <pc:chgData name="Chuck Tomasi" userId="79514c44-a18e-4aaa-84b1-18f74099d6b1" providerId="ADAL" clId="{46103BB5-65B4-9842-B5DB-38C54FE97DF7}" dt="2023-04-08T21:59:57.600" v="1728" actId="313"/>
        <pc:sldMkLst>
          <pc:docMk/>
          <pc:sldMk cId="846642379" sldId="452"/>
        </pc:sldMkLst>
        <pc:spChg chg="mod">
          <ac:chgData name="Chuck Tomasi" userId="79514c44-a18e-4aaa-84b1-18f74099d6b1" providerId="ADAL" clId="{46103BB5-65B4-9842-B5DB-38C54FE97DF7}" dt="2023-04-08T21:59:57.600" v="1728" actId="313"/>
          <ac:spMkLst>
            <pc:docMk/>
            <pc:sldMk cId="846642379" sldId="452"/>
            <ac:spMk id="2" creationId="{106F8C7A-782F-24CB-4CAB-A99A4755FC14}"/>
          </ac:spMkLst>
        </pc:spChg>
      </pc:sldChg>
      <pc:sldChg chg="modSp mod">
        <pc:chgData name="Chuck Tomasi" userId="79514c44-a18e-4aaa-84b1-18f74099d6b1" providerId="ADAL" clId="{46103BB5-65B4-9842-B5DB-38C54FE97DF7}" dt="2023-04-08T21:56:44.488" v="1689" actId="313"/>
        <pc:sldMkLst>
          <pc:docMk/>
          <pc:sldMk cId="70821153" sldId="453"/>
        </pc:sldMkLst>
        <pc:spChg chg="mod">
          <ac:chgData name="Chuck Tomasi" userId="79514c44-a18e-4aaa-84b1-18f74099d6b1" providerId="ADAL" clId="{46103BB5-65B4-9842-B5DB-38C54FE97DF7}" dt="2023-04-08T21:56:44.488" v="1689" actId="313"/>
          <ac:spMkLst>
            <pc:docMk/>
            <pc:sldMk cId="70821153" sldId="453"/>
            <ac:spMk id="2" creationId="{3D7A7641-9B3D-DB98-648E-EC4B1EB6EE86}"/>
          </ac:spMkLst>
        </pc:spChg>
      </pc:sldChg>
      <pc:sldChg chg="modSp mod">
        <pc:chgData name="Chuck Tomasi" userId="79514c44-a18e-4aaa-84b1-18f74099d6b1" providerId="ADAL" clId="{46103BB5-65B4-9842-B5DB-38C54FE97DF7}" dt="2023-04-08T21:48:38.826" v="1577" actId="313"/>
        <pc:sldMkLst>
          <pc:docMk/>
          <pc:sldMk cId="284307928" sldId="454"/>
        </pc:sldMkLst>
        <pc:spChg chg="mod">
          <ac:chgData name="Chuck Tomasi" userId="79514c44-a18e-4aaa-84b1-18f74099d6b1" providerId="ADAL" clId="{46103BB5-65B4-9842-B5DB-38C54FE97DF7}" dt="2023-04-08T21:48:38.826" v="1577" actId="313"/>
          <ac:spMkLst>
            <pc:docMk/>
            <pc:sldMk cId="284307928" sldId="454"/>
            <ac:spMk id="2" creationId="{C5CED6EC-2551-8915-17B2-01B61E5A687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05390824" sldId="45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05390824" sldId="455"/>
            <ac:spMk id="2" creationId="{759CFFF0-233F-65A5-EB9D-E2A3BED0D377}"/>
          </ac:spMkLst>
        </pc:spChg>
      </pc:sldChg>
      <pc:sldChg chg="modSp mod">
        <pc:chgData name="Chuck Tomasi" userId="79514c44-a18e-4aaa-84b1-18f74099d6b1" providerId="ADAL" clId="{46103BB5-65B4-9842-B5DB-38C54FE97DF7}" dt="2023-04-08T21:42:17.760" v="1462" actId="313"/>
        <pc:sldMkLst>
          <pc:docMk/>
          <pc:sldMk cId="2206639712" sldId="456"/>
        </pc:sldMkLst>
        <pc:spChg chg="mod">
          <ac:chgData name="Chuck Tomasi" userId="79514c44-a18e-4aaa-84b1-18f74099d6b1" providerId="ADAL" clId="{46103BB5-65B4-9842-B5DB-38C54FE97DF7}" dt="2023-04-08T21:42:17.760" v="1462" actId="313"/>
          <ac:spMkLst>
            <pc:docMk/>
            <pc:sldMk cId="2206639712" sldId="456"/>
            <ac:spMk id="2" creationId="{2286F3D5-AFF3-584F-AB46-97B60500CEB8}"/>
          </ac:spMkLst>
        </pc:spChg>
      </pc:sldChg>
      <pc:sldChg chg="modSp mod">
        <pc:chgData name="Chuck Tomasi" userId="79514c44-a18e-4aaa-84b1-18f74099d6b1" providerId="ADAL" clId="{46103BB5-65B4-9842-B5DB-38C54FE97DF7}" dt="2023-04-08T21:47:35.772" v="1540" actId="313"/>
        <pc:sldMkLst>
          <pc:docMk/>
          <pc:sldMk cId="2180307859" sldId="457"/>
        </pc:sldMkLst>
        <pc:spChg chg="mod">
          <ac:chgData name="Chuck Tomasi" userId="79514c44-a18e-4aaa-84b1-18f74099d6b1" providerId="ADAL" clId="{46103BB5-65B4-9842-B5DB-38C54FE97DF7}" dt="2023-04-08T21:47:35.772" v="1540" actId="313"/>
          <ac:spMkLst>
            <pc:docMk/>
            <pc:sldMk cId="2180307859" sldId="457"/>
            <ac:spMk id="2" creationId="{1CE28A1D-38D2-06E9-71AF-F27AD85DA861}"/>
          </ac:spMkLst>
        </pc:spChg>
      </pc:sldChg>
      <pc:sldChg chg="modSp mod">
        <pc:chgData name="Chuck Tomasi" userId="79514c44-a18e-4aaa-84b1-18f74099d6b1" providerId="ADAL" clId="{46103BB5-65B4-9842-B5DB-38C54FE97DF7}" dt="2023-04-08T21:44:08.746" v="1502" actId="313"/>
        <pc:sldMkLst>
          <pc:docMk/>
          <pc:sldMk cId="2427376672" sldId="458"/>
        </pc:sldMkLst>
        <pc:spChg chg="mod">
          <ac:chgData name="Chuck Tomasi" userId="79514c44-a18e-4aaa-84b1-18f74099d6b1" providerId="ADAL" clId="{46103BB5-65B4-9842-B5DB-38C54FE97DF7}" dt="2023-04-08T21:44:08.746" v="1502" actId="313"/>
          <ac:spMkLst>
            <pc:docMk/>
            <pc:sldMk cId="2427376672" sldId="458"/>
            <ac:spMk id="2" creationId="{EC11CE3A-310C-1DE7-856A-14E52AA8A256}"/>
          </ac:spMkLst>
        </pc:spChg>
      </pc:sldChg>
      <pc:sldChg chg="modSp mod">
        <pc:chgData name="Chuck Tomasi" userId="79514c44-a18e-4aaa-84b1-18f74099d6b1" providerId="ADAL" clId="{46103BB5-65B4-9842-B5DB-38C54FE97DF7}" dt="2023-04-08T22:00:01.043" v="1729" actId="313"/>
        <pc:sldMkLst>
          <pc:docMk/>
          <pc:sldMk cId="34708733" sldId="459"/>
        </pc:sldMkLst>
        <pc:spChg chg="mod">
          <ac:chgData name="Chuck Tomasi" userId="79514c44-a18e-4aaa-84b1-18f74099d6b1" providerId="ADAL" clId="{46103BB5-65B4-9842-B5DB-38C54FE97DF7}" dt="2023-04-08T22:00:01.043" v="1729" actId="313"/>
          <ac:spMkLst>
            <pc:docMk/>
            <pc:sldMk cId="34708733" sldId="459"/>
            <ac:spMk id="2" creationId="{8FEC6474-0DE6-8A55-942B-E704D88AE38A}"/>
          </ac:spMkLst>
        </pc:spChg>
      </pc:sldChg>
      <pc:sldChg chg="modSp mod">
        <pc:chgData name="Chuck Tomasi" userId="79514c44-a18e-4aaa-84b1-18f74099d6b1" providerId="ADAL" clId="{46103BB5-65B4-9842-B5DB-38C54FE97DF7}" dt="2023-04-08T21:56:48.539" v="1690" actId="313"/>
        <pc:sldMkLst>
          <pc:docMk/>
          <pc:sldMk cId="172243611" sldId="460"/>
        </pc:sldMkLst>
        <pc:spChg chg="mod">
          <ac:chgData name="Chuck Tomasi" userId="79514c44-a18e-4aaa-84b1-18f74099d6b1" providerId="ADAL" clId="{46103BB5-65B4-9842-B5DB-38C54FE97DF7}" dt="2023-04-08T21:56:48.539" v="1690" actId="313"/>
          <ac:spMkLst>
            <pc:docMk/>
            <pc:sldMk cId="172243611" sldId="460"/>
            <ac:spMk id="2" creationId="{5B784A92-6D7B-A7DE-F87F-1CCB2F864522}"/>
          </ac:spMkLst>
        </pc:spChg>
      </pc:sldChg>
      <pc:sldChg chg="modSp mod">
        <pc:chgData name="Chuck Tomasi" userId="79514c44-a18e-4aaa-84b1-18f74099d6b1" providerId="ADAL" clId="{46103BB5-65B4-9842-B5DB-38C54FE97DF7}" dt="2023-04-08T21:48:39.102" v="1578" actId="313"/>
        <pc:sldMkLst>
          <pc:docMk/>
          <pc:sldMk cId="3717202384" sldId="461"/>
        </pc:sldMkLst>
        <pc:spChg chg="mod">
          <ac:chgData name="Chuck Tomasi" userId="79514c44-a18e-4aaa-84b1-18f74099d6b1" providerId="ADAL" clId="{46103BB5-65B4-9842-B5DB-38C54FE97DF7}" dt="2023-04-08T21:48:39.102" v="1578" actId="313"/>
          <ac:spMkLst>
            <pc:docMk/>
            <pc:sldMk cId="3717202384" sldId="461"/>
            <ac:spMk id="2" creationId="{BDE22299-AD0E-698F-ADF6-A6D1CDDEA5E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95298822" sldId="46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95298822" sldId="462"/>
            <ac:spMk id="2" creationId="{DEA6F65C-84A3-C8A5-F977-5A306C0665C2}"/>
          </ac:spMkLst>
        </pc:spChg>
      </pc:sldChg>
      <pc:sldChg chg="modSp mod">
        <pc:chgData name="Chuck Tomasi" userId="79514c44-a18e-4aaa-84b1-18f74099d6b1" providerId="ADAL" clId="{46103BB5-65B4-9842-B5DB-38C54FE97DF7}" dt="2023-04-08T21:42:18.489" v="1463" actId="313"/>
        <pc:sldMkLst>
          <pc:docMk/>
          <pc:sldMk cId="2924804445" sldId="463"/>
        </pc:sldMkLst>
        <pc:spChg chg="mod">
          <ac:chgData name="Chuck Tomasi" userId="79514c44-a18e-4aaa-84b1-18f74099d6b1" providerId="ADAL" clId="{46103BB5-65B4-9842-B5DB-38C54FE97DF7}" dt="2023-04-08T21:42:18.489" v="1463" actId="313"/>
          <ac:spMkLst>
            <pc:docMk/>
            <pc:sldMk cId="2924804445" sldId="463"/>
            <ac:spMk id="2" creationId="{EAB750E4-712C-FA7C-5080-C497B6458D4C}"/>
          </ac:spMkLst>
        </pc:spChg>
      </pc:sldChg>
      <pc:sldChg chg="modSp mod">
        <pc:chgData name="Chuck Tomasi" userId="79514c44-a18e-4aaa-84b1-18f74099d6b1" providerId="ADAL" clId="{46103BB5-65B4-9842-B5DB-38C54FE97DF7}" dt="2023-04-08T21:47:36.117" v="1541" actId="313"/>
        <pc:sldMkLst>
          <pc:docMk/>
          <pc:sldMk cId="2763293308" sldId="464"/>
        </pc:sldMkLst>
        <pc:spChg chg="mod">
          <ac:chgData name="Chuck Tomasi" userId="79514c44-a18e-4aaa-84b1-18f74099d6b1" providerId="ADAL" clId="{46103BB5-65B4-9842-B5DB-38C54FE97DF7}" dt="2023-04-08T21:47:36.117" v="1541" actId="313"/>
          <ac:spMkLst>
            <pc:docMk/>
            <pc:sldMk cId="2763293308" sldId="464"/>
            <ac:spMk id="3" creationId="{9DCB37E8-011F-2F77-4BF5-E13C81DAE172}"/>
          </ac:spMkLst>
        </pc:spChg>
      </pc:sldChg>
      <pc:sldChg chg="modSp mod">
        <pc:chgData name="Chuck Tomasi" userId="79514c44-a18e-4aaa-84b1-18f74099d6b1" providerId="ADAL" clId="{46103BB5-65B4-9842-B5DB-38C54FE97DF7}" dt="2023-04-08T21:44:14.824" v="1503" actId="313"/>
        <pc:sldMkLst>
          <pc:docMk/>
          <pc:sldMk cId="2101962129" sldId="465"/>
        </pc:sldMkLst>
        <pc:spChg chg="mod">
          <ac:chgData name="Chuck Tomasi" userId="79514c44-a18e-4aaa-84b1-18f74099d6b1" providerId="ADAL" clId="{46103BB5-65B4-9842-B5DB-38C54FE97DF7}" dt="2023-04-08T21:44:14.824" v="1503" actId="313"/>
          <ac:spMkLst>
            <pc:docMk/>
            <pc:sldMk cId="2101962129" sldId="465"/>
            <ac:spMk id="2" creationId="{BE9B6F5F-E2EC-8498-BF61-CD73EC4057D3}"/>
          </ac:spMkLst>
        </pc:spChg>
      </pc:sldChg>
      <pc:sldChg chg="modSp mod">
        <pc:chgData name="Chuck Tomasi" userId="79514c44-a18e-4aaa-84b1-18f74099d6b1" providerId="ADAL" clId="{46103BB5-65B4-9842-B5DB-38C54FE97DF7}" dt="2023-04-08T22:00:05.932" v="1730" actId="313"/>
        <pc:sldMkLst>
          <pc:docMk/>
          <pc:sldMk cId="2323028368" sldId="466"/>
        </pc:sldMkLst>
        <pc:spChg chg="mod">
          <ac:chgData name="Chuck Tomasi" userId="79514c44-a18e-4aaa-84b1-18f74099d6b1" providerId="ADAL" clId="{46103BB5-65B4-9842-B5DB-38C54FE97DF7}" dt="2023-04-08T22:00:05.932" v="1730" actId="313"/>
          <ac:spMkLst>
            <pc:docMk/>
            <pc:sldMk cId="2323028368" sldId="466"/>
            <ac:spMk id="2" creationId="{78B8079C-269C-5880-B08A-E3EE103BA970}"/>
          </ac:spMkLst>
        </pc:spChg>
      </pc:sldChg>
      <pc:sldChg chg="modSp mod">
        <pc:chgData name="Chuck Tomasi" userId="79514c44-a18e-4aaa-84b1-18f74099d6b1" providerId="ADAL" clId="{46103BB5-65B4-9842-B5DB-38C54FE97DF7}" dt="2023-04-08T21:56:53.374" v="1691" actId="313"/>
        <pc:sldMkLst>
          <pc:docMk/>
          <pc:sldMk cId="1205296983" sldId="467"/>
        </pc:sldMkLst>
        <pc:spChg chg="mod">
          <ac:chgData name="Chuck Tomasi" userId="79514c44-a18e-4aaa-84b1-18f74099d6b1" providerId="ADAL" clId="{46103BB5-65B4-9842-B5DB-38C54FE97DF7}" dt="2023-04-08T21:56:53.374" v="1691" actId="313"/>
          <ac:spMkLst>
            <pc:docMk/>
            <pc:sldMk cId="1205296983" sldId="467"/>
            <ac:spMk id="2" creationId="{BB12B51C-5313-9421-6BF6-6480FC16535C}"/>
          </ac:spMkLst>
        </pc:spChg>
      </pc:sldChg>
      <pc:sldChg chg="modSp mod">
        <pc:chgData name="Chuck Tomasi" userId="79514c44-a18e-4aaa-84b1-18f74099d6b1" providerId="ADAL" clId="{46103BB5-65B4-9842-B5DB-38C54FE97DF7}" dt="2023-04-08T21:48:39.448" v="1579" actId="313"/>
        <pc:sldMkLst>
          <pc:docMk/>
          <pc:sldMk cId="777867237" sldId="468"/>
        </pc:sldMkLst>
        <pc:spChg chg="mod">
          <ac:chgData name="Chuck Tomasi" userId="79514c44-a18e-4aaa-84b1-18f74099d6b1" providerId="ADAL" clId="{46103BB5-65B4-9842-B5DB-38C54FE97DF7}" dt="2023-04-08T21:48:39.448" v="1579" actId="313"/>
          <ac:spMkLst>
            <pc:docMk/>
            <pc:sldMk cId="777867237" sldId="468"/>
            <ac:spMk id="2" creationId="{87C8ED1E-4ED9-3A17-B1A8-8AA43BE050C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47588632" sldId="46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47588632" sldId="469"/>
            <ac:spMk id="2" creationId="{08110D77-F8A5-D9B9-46D9-76393919A935}"/>
          </ac:spMkLst>
        </pc:spChg>
      </pc:sldChg>
      <pc:sldChg chg="modSp mod">
        <pc:chgData name="Chuck Tomasi" userId="79514c44-a18e-4aaa-84b1-18f74099d6b1" providerId="ADAL" clId="{46103BB5-65B4-9842-B5DB-38C54FE97DF7}" dt="2023-04-08T21:42:19.114" v="1464" actId="313"/>
        <pc:sldMkLst>
          <pc:docMk/>
          <pc:sldMk cId="4192755433" sldId="470"/>
        </pc:sldMkLst>
        <pc:spChg chg="mod">
          <ac:chgData name="Chuck Tomasi" userId="79514c44-a18e-4aaa-84b1-18f74099d6b1" providerId="ADAL" clId="{46103BB5-65B4-9842-B5DB-38C54FE97DF7}" dt="2023-04-08T21:42:19.114" v="1464" actId="313"/>
          <ac:spMkLst>
            <pc:docMk/>
            <pc:sldMk cId="4192755433" sldId="470"/>
            <ac:spMk id="2" creationId="{2CBB5E63-746C-4FFD-4343-E982B8FDF092}"/>
          </ac:spMkLst>
        </pc:spChg>
      </pc:sldChg>
      <pc:sldChg chg="modSp mod">
        <pc:chgData name="Chuck Tomasi" userId="79514c44-a18e-4aaa-84b1-18f74099d6b1" providerId="ADAL" clId="{46103BB5-65B4-9842-B5DB-38C54FE97DF7}" dt="2023-04-08T21:47:36.435" v="1542" actId="313"/>
        <pc:sldMkLst>
          <pc:docMk/>
          <pc:sldMk cId="2534052359" sldId="471"/>
        </pc:sldMkLst>
        <pc:spChg chg="mod">
          <ac:chgData name="Chuck Tomasi" userId="79514c44-a18e-4aaa-84b1-18f74099d6b1" providerId="ADAL" clId="{46103BB5-65B4-9842-B5DB-38C54FE97DF7}" dt="2023-04-08T21:47:36.435" v="1542" actId="313"/>
          <ac:spMkLst>
            <pc:docMk/>
            <pc:sldMk cId="2534052359" sldId="471"/>
            <ac:spMk id="2" creationId="{FB7E30A9-8965-E975-E71F-905222F69859}"/>
          </ac:spMkLst>
        </pc:spChg>
      </pc:sldChg>
      <pc:sldChg chg="modSp mod">
        <pc:chgData name="Chuck Tomasi" userId="79514c44-a18e-4aaa-84b1-18f74099d6b1" providerId="ADAL" clId="{46103BB5-65B4-9842-B5DB-38C54FE97DF7}" dt="2023-04-08T21:44:18.416" v="1504" actId="313"/>
        <pc:sldMkLst>
          <pc:docMk/>
          <pc:sldMk cId="3681383425" sldId="472"/>
        </pc:sldMkLst>
        <pc:spChg chg="mod">
          <ac:chgData name="Chuck Tomasi" userId="79514c44-a18e-4aaa-84b1-18f74099d6b1" providerId="ADAL" clId="{46103BB5-65B4-9842-B5DB-38C54FE97DF7}" dt="2023-04-08T21:44:18.416" v="1504" actId="313"/>
          <ac:spMkLst>
            <pc:docMk/>
            <pc:sldMk cId="3681383425" sldId="472"/>
            <ac:spMk id="2" creationId="{BECF68A6-CE0F-E324-48CB-95FE65D97806}"/>
          </ac:spMkLst>
        </pc:spChg>
      </pc:sldChg>
      <pc:sldChg chg="modSp mod">
        <pc:chgData name="Chuck Tomasi" userId="79514c44-a18e-4aaa-84b1-18f74099d6b1" providerId="ADAL" clId="{46103BB5-65B4-9842-B5DB-38C54FE97DF7}" dt="2023-04-08T22:00:07.999" v="1731" actId="313"/>
        <pc:sldMkLst>
          <pc:docMk/>
          <pc:sldMk cId="802559109" sldId="473"/>
        </pc:sldMkLst>
        <pc:spChg chg="mod">
          <ac:chgData name="Chuck Tomasi" userId="79514c44-a18e-4aaa-84b1-18f74099d6b1" providerId="ADAL" clId="{46103BB5-65B4-9842-B5DB-38C54FE97DF7}" dt="2023-04-08T22:00:07.999" v="1731" actId="313"/>
          <ac:spMkLst>
            <pc:docMk/>
            <pc:sldMk cId="802559109" sldId="473"/>
            <ac:spMk id="2" creationId="{49135ABC-6413-7B3A-1CEC-6D2FFEB2D30D}"/>
          </ac:spMkLst>
        </pc:spChg>
      </pc:sldChg>
      <pc:sldChg chg="modSp mod">
        <pc:chgData name="Chuck Tomasi" userId="79514c44-a18e-4aaa-84b1-18f74099d6b1" providerId="ADAL" clId="{46103BB5-65B4-9842-B5DB-38C54FE97DF7}" dt="2023-04-08T21:56:55.910" v="1692" actId="313"/>
        <pc:sldMkLst>
          <pc:docMk/>
          <pc:sldMk cId="2599417554" sldId="474"/>
        </pc:sldMkLst>
        <pc:spChg chg="mod">
          <ac:chgData name="Chuck Tomasi" userId="79514c44-a18e-4aaa-84b1-18f74099d6b1" providerId="ADAL" clId="{46103BB5-65B4-9842-B5DB-38C54FE97DF7}" dt="2023-04-08T21:56:55.910" v="1692" actId="313"/>
          <ac:spMkLst>
            <pc:docMk/>
            <pc:sldMk cId="2599417554" sldId="474"/>
            <ac:spMk id="2" creationId="{59B89DE0-7C02-F1DB-BD03-A4C065C3719F}"/>
          </ac:spMkLst>
        </pc:spChg>
      </pc:sldChg>
      <pc:sldChg chg="modSp mod">
        <pc:chgData name="Chuck Tomasi" userId="79514c44-a18e-4aaa-84b1-18f74099d6b1" providerId="ADAL" clId="{46103BB5-65B4-9842-B5DB-38C54FE97DF7}" dt="2023-04-08T21:48:39.602" v="1580" actId="313"/>
        <pc:sldMkLst>
          <pc:docMk/>
          <pc:sldMk cId="704459150" sldId="475"/>
        </pc:sldMkLst>
        <pc:spChg chg="mod">
          <ac:chgData name="Chuck Tomasi" userId="79514c44-a18e-4aaa-84b1-18f74099d6b1" providerId="ADAL" clId="{46103BB5-65B4-9842-B5DB-38C54FE97DF7}" dt="2023-04-08T21:48:39.602" v="1580" actId="313"/>
          <ac:spMkLst>
            <pc:docMk/>
            <pc:sldMk cId="704459150" sldId="475"/>
            <ac:spMk id="2" creationId="{5C00294D-3FE5-33D2-F4B9-9E6D5BC822D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4962211" sldId="47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4962211" sldId="476"/>
            <ac:spMk id="2" creationId="{6C059037-BE3B-5A21-BBFE-162A08262FB4}"/>
          </ac:spMkLst>
        </pc:spChg>
      </pc:sldChg>
      <pc:sldChg chg="modSp mod">
        <pc:chgData name="Chuck Tomasi" userId="79514c44-a18e-4aaa-84b1-18f74099d6b1" providerId="ADAL" clId="{46103BB5-65B4-9842-B5DB-38C54FE97DF7}" dt="2023-04-08T21:42:19.690" v="1465" actId="313"/>
        <pc:sldMkLst>
          <pc:docMk/>
          <pc:sldMk cId="1508870580" sldId="477"/>
        </pc:sldMkLst>
        <pc:spChg chg="mod">
          <ac:chgData name="Chuck Tomasi" userId="79514c44-a18e-4aaa-84b1-18f74099d6b1" providerId="ADAL" clId="{46103BB5-65B4-9842-B5DB-38C54FE97DF7}" dt="2023-04-08T21:42:19.690" v="1465" actId="313"/>
          <ac:spMkLst>
            <pc:docMk/>
            <pc:sldMk cId="1508870580" sldId="477"/>
            <ac:spMk id="2" creationId="{E31EC9F2-40CA-9197-9E45-DCB992F9BBFC}"/>
          </ac:spMkLst>
        </pc:spChg>
      </pc:sldChg>
      <pc:sldChg chg="modSp mod">
        <pc:chgData name="Chuck Tomasi" userId="79514c44-a18e-4aaa-84b1-18f74099d6b1" providerId="ADAL" clId="{46103BB5-65B4-9842-B5DB-38C54FE97DF7}" dt="2023-04-08T21:47:36.765" v="1543" actId="313"/>
        <pc:sldMkLst>
          <pc:docMk/>
          <pc:sldMk cId="2516070383" sldId="478"/>
        </pc:sldMkLst>
        <pc:spChg chg="mod">
          <ac:chgData name="Chuck Tomasi" userId="79514c44-a18e-4aaa-84b1-18f74099d6b1" providerId="ADAL" clId="{46103BB5-65B4-9842-B5DB-38C54FE97DF7}" dt="2023-04-08T21:47:36.765" v="1543" actId="313"/>
          <ac:spMkLst>
            <pc:docMk/>
            <pc:sldMk cId="2516070383" sldId="478"/>
            <ac:spMk id="2" creationId="{DA0F00EB-2C4C-ABD0-F83D-75A35867DDDD}"/>
          </ac:spMkLst>
        </pc:spChg>
      </pc:sldChg>
      <pc:sldChg chg="modSp mod">
        <pc:chgData name="Chuck Tomasi" userId="79514c44-a18e-4aaa-84b1-18f74099d6b1" providerId="ADAL" clId="{46103BB5-65B4-9842-B5DB-38C54FE97DF7}" dt="2023-04-08T21:44:23.956" v="1505" actId="313"/>
        <pc:sldMkLst>
          <pc:docMk/>
          <pc:sldMk cId="3003281999" sldId="479"/>
        </pc:sldMkLst>
        <pc:spChg chg="mod">
          <ac:chgData name="Chuck Tomasi" userId="79514c44-a18e-4aaa-84b1-18f74099d6b1" providerId="ADAL" clId="{46103BB5-65B4-9842-B5DB-38C54FE97DF7}" dt="2023-04-08T21:44:23.956" v="1505" actId="313"/>
          <ac:spMkLst>
            <pc:docMk/>
            <pc:sldMk cId="3003281999" sldId="479"/>
            <ac:spMk id="2" creationId="{0A49E6D4-2ED1-4E52-1661-88835BDC92AB}"/>
          </ac:spMkLst>
        </pc:spChg>
      </pc:sldChg>
      <pc:sldChg chg="modSp mod">
        <pc:chgData name="Chuck Tomasi" userId="79514c44-a18e-4aaa-84b1-18f74099d6b1" providerId="ADAL" clId="{46103BB5-65B4-9842-B5DB-38C54FE97DF7}" dt="2023-04-08T22:00:10.225" v="1732" actId="313"/>
        <pc:sldMkLst>
          <pc:docMk/>
          <pc:sldMk cId="1007027300" sldId="480"/>
        </pc:sldMkLst>
        <pc:spChg chg="mod">
          <ac:chgData name="Chuck Tomasi" userId="79514c44-a18e-4aaa-84b1-18f74099d6b1" providerId="ADAL" clId="{46103BB5-65B4-9842-B5DB-38C54FE97DF7}" dt="2023-04-08T22:00:10.225" v="1732" actId="313"/>
          <ac:spMkLst>
            <pc:docMk/>
            <pc:sldMk cId="1007027300" sldId="480"/>
            <ac:spMk id="2" creationId="{D5CC7DEE-36B4-4050-C004-35E8F4218269}"/>
          </ac:spMkLst>
        </pc:spChg>
      </pc:sldChg>
      <pc:sldChg chg="modSp mod">
        <pc:chgData name="Chuck Tomasi" userId="79514c44-a18e-4aaa-84b1-18f74099d6b1" providerId="ADAL" clId="{46103BB5-65B4-9842-B5DB-38C54FE97DF7}" dt="2023-04-08T21:56:59.063" v="1693" actId="313"/>
        <pc:sldMkLst>
          <pc:docMk/>
          <pc:sldMk cId="154191298" sldId="481"/>
        </pc:sldMkLst>
        <pc:spChg chg="mod">
          <ac:chgData name="Chuck Tomasi" userId="79514c44-a18e-4aaa-84b1-18f74099d6b1" providerId="ADAL" clId="{46103BB5-65B4-9842-B5DB-38C54FE97DF7}" dt="2023-04-08T21:56:59.063" v="1693" actId="313"/>
          <ac:spMkLst>
            <pc:docMk/>
            <pc:sldMk cId="154191298" sldId="481"/>
            <ac:spMk id="2" creationId="{A1075325-6F7C-0B94-8F8A-E9C38F5F68F2}"/>
          </ac:spMkLst>
        </pc:spChg>
      </pc:sldChg>
      <pc:sldChg chg="modSp mod">
        <pc:chgData name="Chuck Tomasi" userId="79514c44-a18e-4aaa-84b1-18f74099d6b1" providerId="ADAL" clId="{46103BB5-65B4-9842-B5DB-38C54FE97DF7}" dt="2023-04-08T21:48:39.862" v="1581" actId="313"/>
        <pc:sldMkLst>
          <pc:docMk/>
          <pc:sldMk cId="1630383153" sldId="482"/>
        </pc:sldMkLst>
        <pc:spChg chg="mod">
          <ac:chgData name="Chuck Tomasi" userId="79514c44-a18e-4aaa-84b1-18f74099d6b1" providerId="ADAL" clId="{46103BB5-65B4-9842-B5DB-38C54FE97DF7}" dt="2023-04-08T21:48:39.862" v="1581" actId="313"/>
          <ac:spMkLst>
            <pc:docMk/>
            <pc:sldMk cId="1630383153" sldId="482"/>
            <ac:spMk id="2" creationId="{65C36231-F91F-EB4B-D166-4AFBEED24AC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689269392" sldId="48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689269392" sldId="483"/>
            <ac:spMk id="2" creationId="{58DAEC5D-0D60-9A29-67C2-A966FECD869A}"/>
          </ac:spMkLst>
        </pc:spChg>
      </pc:sldChg>
      <pc:sldChg chg="modSp mod">
        <pc:chgData name="Chuck Tomasi" userId="79514c44-a18e-4aaa-84b1-18f74099d6b1" providerId="ADAL" clId="{46103BB5-65B4-9842-B5DB-38C54FE97DF7}" dt="2023-04-08T21:42:20.047" v="1466" actId="313"/>
        <pc:sldMkLst>
          <pc:docMk/>
          <pc:sldMk cId="3209436622" sldId="484"/>
        </pc:sldMkLst>
        <pc:spChg chg="mod">
          <ac:chgData name="Chuck Tomasi" userId="79514c44-a18e-4aaa-84b1-18f74099d6b1" providerId="ADAL" clId="{46103BB5-65B4-9842-B5DB-38C54FE97DF7}" dt="2023-04-08T21:42:20.047" v="1466" actId="313"/>
          <ac:spMkLst>
            <pc:docMk/>
            <pc:sldMk cId="3209436622" sldId="484"/>
            <ac:spMk id="2" creationId="{3DC266FB-9D72-81C4-6955-A2874A042713}"/>
          </ac:spMkLst>
        </pc:spChg>
      </pc:sldChg>
      <pc:sldChg chg="modSp mod">
        <pc:chgData name="Chuck Tomasi" userId="79514c44-a18e-4aaa-84b1-18f74099d6b1" providerId="ADAL" clId="{46103BB5-65B4-9842-B5DB-38C54FE97DF7}" dt="2023-04-08T21:47:37.089" v="1544" actId="313"/>
        <pc:sldMkLst>
          <pc:docMk/>
          <pc:sldMk cId="3193943504" sldId="485"/>
        </pc:sldMkLst>
        <pc:spChg chg="mod">
          <ac:chgData name="Chuck Tomasi" userId="79514c44-a18e-4aaa-84b1-18f74099d6b1" providerId="ADAL" clId="{46103BB5-65B4-9842-B5DB-38C54FE97DF7}" dt="2023-04-08T21:47:37.089" v="1544" actId="313"/>
          <ac:spMkLst>
            <pc:docMk/>
            <pc:sldMk cId="3193943504" sldId="485"/>
            <ac:spMk id="2" creationId="{93C8923D-F6F2-8DA6-9C80-D637E65053AF}"/>
          </ac:spMkLst>
        </pc:spChg>
      </pc:sldChg>
      <pc:sldChg chg="modSp mod">
        <pc:chgData name="Chuck Tomasi" userId="79514c44-a18e-4aaa-84b1-18f74099d6b1" providerId="ADAL" clId="{46103BB5-65B4-9842-B5DB-38C54FE97DF7}" dt="2023-04-08T21:44:27.067" v="1506" actId="313"/>
        <pc:sldMkLst>
          <pc:docMk/>
          <pc:sldMk cId="2180458983" sldId="486"/>
        </pc:sldMkLst>
        <pc:spChg chg="mod">
          <ac:chgData name="Chuck Tomasi" userId="79514c44-a18e-4aaa-84b1-18f74099d6b1" providerId="ADAL" clId="{46103BB5-65B4-9842-B5DB-38C54FE97DF7}" dt="2023-04-08T21:44:27.067" v="1506" actId="313"/>
          <ac:spMkLst>
            <pc:docMk/>
            <pc:sldMk cId="2180458983" sldId="486"/>
            <ac:spMk id="2" creationId="{8DA6679A-B394-9E00-F27C-19F86B58B85D}"/>
          </ac:spMkLst>
        </pc:spChg>
      </pc:sldChg>
      <pc:sldChg chg="modSp mod">
        <pc:chgData name="Chuck Tomasi" userId="79514c44-a18e-4aaa-84b1-18f74099d6b1" providerId="ADAL" clId="{46103BB5-65B4-9842-B5DB-38C54FE97DF7}" dt="2023-04-08T22:00:12.696" v="1733" actId="313"/>
        <pc:sldMkLst>
          <pc:docMk/>
          <pc:sldMk cId="1925949281" sldId="487"/>
        </pc:sldMkLst>
        <pc:spChg chg="mod">
          <ac:chgData name="Chuck Tomasi" userId="79514c44-a18e-4aaa-84b1-18f74099d6b1" providerId="ADAL" clId="{46103BB5-65B4-9842-B5DB-38C54FE97DF7}" dt="2023-04-08T22:00:12.696" v="1733" actId="313"/>
          <ac:spMkLst>
            <pc:docMk/>
            <pc:sldMk cId="1925949281" sldId="487"/>
            <ac:spMk id="2" creationId="{3D27A664-A98A-D4ED-568C-AFB5706BFD28}"/>
          </ac:spMkLst>
        </pc:spChg>
      </pc:sldChg>
      <pc:sldChg chg="modSp mod">
        <pc:chgData name="Chuck Tomasi" userId="79514c44-a18e-4aaa-84b1-18f74099d6b1" providerId="ADAL" clId="{46103BB5-65B4-9842-B5DB-38C54FE97DF7}" dt="2023-04-08T21:57:03.847" v="1694" actId="313"/>
        <pc:sldMkLst>
          <pc:docMk/>
          <pc:sldMk cId="1522406698" sldId="488"/>
        </pc:sldMkLst>
        <pc:spChg chg="mod">
          <ac:chgData name="Chuck Tomasi" userId="79514c44-a18e-4aaa-84b1-18f74099d6b1" providerId="ADAL" clId="{46103BB5-65B4-9842-B5DB-38C54FE97DF7}" dt="2023-04-08T21:57:03.847" v="1694" actId="313"/>
          <ac:spMkLst>
            <pc:docMk/>
            <pc:sldMk cId="1522406698" sldId="488"/>
            <ac:spMk id="2" creationId="{AC4F2F93-2370-9257-3D82-CB64EF8F8F9C}"/>
          </ac:spMkLst>
        </pc:spChg>
      </pc:sldChg>
      <pc:sldChg chg="modSp mod">
        <pc:chgData name="Chuck Tomasi" userId="79514c44-a18e-4aaa-84b1-18f74099d6b1" providerId="ADAL" clId="{46103BB5-65B4-9842-B5DB-38C54FE97DF7}" dt="2023-04-08T21:48:40.170" v="1582" actId="313"/>
        <pc:sldMkLst>
          <pc:docMk/>
          <pc:sldMk cId="494870680" sldId="489"/>
        </pc:sldMkLst>
        <pc:spChg chg="mod">
          <ac:chgData name="Chuck Tomasi" userId="79514c44-a18e-4aaa-84b1-18f74099d6b1" providerId="ADAL" clId="{46103BB5-65B4-9842-B5DB-38C54FE97DF7}" dt="2023-04-08T21:48:40.170" v="1582" actId="313"/>
          <ac:spMkLst>
            <pc:docMk/>
            <pc:sldMk cId="494870680" sldId="489"/>
            <ac:spMk id="2" creationId="{97B6555F-74D2-A1F7-3667-8DAC4ACFBAF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759799005" sldId="49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759799005" sldId="490"/>
            <ac:spMk id="2" creationId="{95609E2F-0C00-9E1B-FDFF-C813B85A2D23}"/>
          </ac:spMkLst>
        </pc:spChg>
      </pc:sldChg>
      <pc:sldChg chg="modSp mod">
        <pc:chgData name="Chuck Tomasi" userId="79514c44-a18e-4aaa-84b1-18f74099d6b1" providerId="ADAL" clId="{46103BB5-65B4-9842-B5DB-38C54FE97DF7}" dt="2023-04-08T21:42:20.493" v="1467" actId="313"/>
        <pc:sldMkLst>
          <pc:docMk/>
          <pc:sldMk cId="892427577" sldId="491"/>
        </pc:sldMkLst>
        <pc:spChg chg="mod">
          <ac:chgData name="Chuck Tomasi" userId="79514c44-a18e-4aaa-84b1-18f74099d6b1" providerId="ADAL" clId="{46103BB5-65B4-9842-B5DB-38C54FE97DF7}" dt="2023-04-08T21:42:20.493" v="1467" actId="313"/>
          <ac:spMkLst>
            <pc:docMk/>
            <pc:sldMk cId="892427577" sldId="491"/>
            <ac:spMk id="2" creationId="{D4DB3AA8-4240-96FB-871E-BEB0B3557E89}"/>
          </ac:spMkLst>
        </pc:spChg>
      </pc:sldChg>
      <pc:sldChg chg="modSp mod">
        <pc:chgData name="Chuck Tomasi" userId="79514c44-a18e-4aaa-84b1-18f74099d6b1" providerId="ADAL" clId="{46103BB5-65B4-9842-B5DB-38C54FE97DF7}" dt="2023-04-08T21:47:37.392" v="1545" actId="313"/>
        <pc:sldMkLst>
          <pc:docMk/>
          <pc:sldMk cId="3567364434" sldId="492"/>
        </pc:sldMkLst>
        <pc:spChg chg="mod">
          <ac:chgData name="Chuck Tomasi" userId="79514c44-a18e-4aaa-84b1-18f74099d6b1" providerId="ADAL" clId="{46103BB5-65B4-9842-B5DB-38C54FE97DF7}" dt="2023-04-08T21:47:37.392" v="1545" actId="313"/>
          <ac:spMkLst>
            <pc:docMk/>
            <pc:sldMk cId="3567364434" sldId="492"/>
            <ac:spMk id="2" creationId="{50D84A06-C3EE-2760-1975-2600F888730D}"/>
          </ac:spMkLst>
        </pc:spChg>
      </pc:sldChg>
      <pc:sldChg chg="modSp mod">
        <pc:chgData name="Chuck Tomasi" userId="79514c44-a18e-4aaa-84b1-18f74099d6b1" providerId="ADAL" clId="{46103BB5-65B4-9842-B5DB-38C54FE97DF7}" dt="2023-04-08T21:44:30.083" v="1507" actId="313"/>
        <pc:sldMkLst>
          <pc:docMk/>
          <pc:sldMk cId="2419450225" sldId="493"/>
        </pc:sldMkLst>
        <pc:spChg chg="mod">
          <ac:chgData name="Chuck Tomasi" userId="79514c44-a18e-4aaa-84b1-18f74099d6b1" providerId="ADAL" clId="{46103BB5-65B4-9842-B5DB-38C54FE97DF7}" dt="2023-04-08T21:44:30.083" v="1507" actId="313"/>
          <ac:spMkLst>
            <pc:docMk/>
            <pc:sldMk cId="2419450225" sldId="493"/>
            <ac:spMk id="2" creationId="{37A861FB-745A-8115-7E3B-EE5DDB8C5C48}"/>
          </ac:spMkLst>
        </pc:spChg>
      </pc:sldChg>
      <pc:sldChg chg="modSp mod">
        <pc:chgData name="Chuck Tomasi" userId="79514c44-a18e-4aaa-84b1-18f74099d6b1" providerId="ADAL" clId="{46103BB5-65B4-9842-B5DB-38C54FE97DF7}" dt="2023-04-08T22:00:15.994" v="1734" actId="313"/>
        <pc:sldMkLst>
          <pc:docMk/>
          <pc:sldMk cId="1667767738" sldId="494"/>
        </pc:sldMkLst>
        <pc:spChg chg="mod">
          <ac:chgData name="Chuck Tomasi" userId="79514c44-a18e-4aaa-84b1-18f74099d6b1" providerId="ADAL" clId="{46103BB5-65B4-9842-B5DB-38C54FE97DF7}" dt="2023-04-08T22:00:15.994" v="1734" actId="313"/>
          <ac:spMkLst>
            <pc:docMk/>
            <pc:sldMk cId="1667767738" sldId="494"/>
            <ac:spMk id="3" creationId="{63B0F017-0581-C159-EA22-410EA1CD7204}"/>
          </ac:spMkLst>
        </pc:spChg>
      </pc:sldChg>
      <pc:sldChg chg="modSp mod">
        <pc:chgData name="Chuck Tomasi" userId="79514c44-a18e-4aaa-84b1-18f74099d6b1" providerId="ADAL" clId="{46103BB5-65B4-9842-B5DB-38C54FE97DF7}" dt="2023-04-08T21:57:07.201" v="1695" actId="313"/>
        <pc:sldMkLst>
          <pc:docMk/>
          <pc:sldMk cId="4067360182" sldId="495"/>
        </pc:sldMkLst>
        <pc:spChg chg="mod">
          <ac:chgData name="Chuck Tomasi" userId="79514c44-a18e-4aaa-84b1-18f74099d6b1" providerId="ADAL" clId="{46103BB5-65B4-9842-B5DB-38C54FE97DF7}" dt="2023-04-08T21:57:07.201" v="1695" actId="313"/>
          <ac:spMkLst>
            <pc:docMk/>
            <pc:sldMk cId="4067360182" sldId="495"/>
            <ac:spMk id="2" creationId="{B4F4B849-6648-2C14-C4E2-CA71E7B565D3}"/>
          </ac:spMkLst>
        </pc:spChg>
      </pc:sldChg>
      <pc:sldChg chg="modSp mod">
        <pc:chgData name="Chuck Tomasi" userId="79514c44-a18e-4aaa-84b1-18f74099d6b1" providerId="ADAL" clId="{46103BB5-65B4-9842-B5DB-38C54FE97DF7}" dt="2023-04-08T21:48:40.353" v="1583" actId="313"/>
        <pc:sldMkLst>
          <pc:docMk/>
          <pc:sldMk cId="296751075" sldId="496"/>
        </pc:sldMkLst>
        <pc:spChg chg="mod">
          <ac:chgData name="Chuck Tomasi" userId="79514c44-a18e-4aaa-84b1-18f74099d6b1" providerId="ADAL" clId="{46103BB5-65B4-9842-B5DB-38C54FE97DF7}" dt="2023-04-08T21:48:40.353" v="1583" actId="313"/>
          <ac:spMkLst>
            <pc:docMk/>
            <pc:sldMk cId="296751075" sldId="496"/>
            <ac:spMk id="2" creationId="{9AA2C696-21C5-209B-5E73-4B8C8CA7953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24516270" sldId="49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24516270" sldId="497"/>
            <ac:spMk id="2" creationId="{0C6C2B17-2BEB-FDB2-8FC9-0995AEE0E3A0}"/>
          </ac:spMkLst>
        </pc:spChg>
      </pc:sldChg>
      <pc:sldChg chg="modSp mod">
        <pc:chgData name="Chuck Tomasi" userId="79514c44-a18e-4aaa-84b1-18f74099d6b1" providerId="ADAL" clId="{46103BB5-65B4-9842-B5DB-38C54FE97DF7}" dt="2023-04-08T21:42:20.871" v="1468" actId="313"/>
        <pc:sldMkLst>
          <pc:docMk/>
          <pc:sldMk cId="3389762583" sldId="498"/>
        </pc:sldMkLst>
        <pc:spChg chg="mod">
          <ac:chgData name="Chuck Tomasi" userId="79514c44-a18e-4aaa-84b1-18f74099d6b1" providerId="ADAL" clId="{46103BB5-65B4-9842-B5DB-38C54FE97DF7}" dt="2023-04-08T21:42:20.871" v="1468" actId="313"/>
          <ac:spMkLst>
            <pc:docMk/>
            <pc:sldMk cId="3389762583" sldId="498"/>
            <ac:spMk id="2" creationId="{BA4988C2-87E4-CB37-198A-84437A39F048}"/>
          </ac:spMkLst>
        </pc:spChg>
      </pc:sldChg>
      <pc:sldChg chg="modSp mod">
        <pc:chgData name="Chuck Tomasi" userId="79514c44-a18e-4aaa-84b1-18f74099d6b1" providerId="ADAL" clId="{46103BB5-65B4-9842-B5DB-38C54FE97DF7}" dt="2023-04-08T21:47:37.781" v="1546" actId="313"/>
        <pc:sldMkLst>
          <pc:docMk/>
          <pc:sldMk cId="1415666887" sldId="499"/>
        </pc:sldMkLst>
        <pc:spChg chg="mod">
          <ac:chgData name="Chuck Tomasi" userId="79514c44-a18e-4aaa-84b1-18f74099d6b1" providerId="ADAL" clId="{46103BB5-65B4-9842-B5DB-38C54FE97DF7}" dt="2023-04-08T21:47:37.781" v="1546" actId="313"/>
          <ac:spMkLst>
            <pc:docMk/>
            <pc:sldMk cId="1415666887" sldId="499"/>
            <ac:spMk id="2" creationId="{1D7F91C8-6D8D-C1F0-7F5B-A232057D24BE}"/>
          </ac:spMkLst>
        </pc:spChg>
      </pc:sldChg>
      <pc:sldChg chg="modSp mod">
        <pc:chgData name="Chuck Tomasi" userId="79514c44-a18e-4aaa-84b1-18f74099d6b1" providerId="ADAL" clId="{46103BB5-65B4-9842-B5DB-38C54FE97DF7}" dt="2023-04-08T21:44:35.907" v="1508" actId="313"/>
        <pc:sldMkLst>
          <pc:docMk/>
          <pc:sldMk cId="712578410" sldId="500"/>
        </pc:sldMkLst>
        <pc:spChg chg="mod">
          <ac:chgData name="Chuck Tomasi" userId="79514c44-a18e-4aaa-84b1-18f74099d6b1" providerId="ADAL" clId="{46103BB5-65B4-9842-B5DB-38C54FE97DF7}" dt="2023-04-08T21:44:35.907" v="1508" actId="313"/>
          <ac:spMkLst>
            <pc:docMk/>
            <pc:sldMk cId="712578410" sldId="500"/>
            <ac:spMk id="2" creationId="{E3C31580-100A-D05E-8A99-59DB385A719F}"/>
          </ac:spMkLst>
        </pc:spChg>
      </pc:sldChg>
      <pc:sldChg chg="modSp mod">
        <pc:chgData name="Chuck Tomasi" userId="79514c44-a18e-4aaa-84b1-18f74099d6b1" providerId="ADAL" clId="{46103BB5-65B4-9842-B5DB-38C54FE97DF7}" dt="2023-04-08T22:00:21.939" v="1735" actId="313"/>
        <pc:sldMkLst>
          <pc:docMk/>
          <pc:sldMk cId="198290198" sldId="501"/>
        </pc:sldMkLst>
        <pc:spChg chg="mod">
          <ac:chgData name="Chuck Tomasi" userId="79514c44-a18e-4aaa-84b1-18f74099d6b1" providerId="ADAL" clId="{46103BB5-65B4-9842-B5DB-38C54FE97DF7}" dt="2023-04-08T22:00:21.939" v="1735" actId="313"/>
          <ac:spMkLst>
            <pc:docMk/>
            <pc:sldMk cId="198290198" sldId="501"/>
            <ac:spMk id="2" creationId="{5D538645-0993-540E-3AB4-54BA61671FE5}"/>
          </ac:spMkLst>
        </pc:spChg>
      </pc:sldChg>
      <pc:sldChg chg="modSp mod">
        <pc:chgData name="Chuck Tomasi" userId="79514c44-a18e-4aaa-84b1-18f74099d6b1" providerId="ADAL" clId="{46103BB5-65B4-9842-B5DB-38C54FE97DF7}" dt="2023-04-08T21:57:09.191" v="1696" actId="313"/>
        <pc:sldMkLst>
          <pc:docMk/>
          <pc:sldMk cId="3120486359" sldId="502"/>
        </pc:sldMkLst>
        <pc:spChg chg="mod">
          <ac:chgData name="Chuck Tomasi" userId="79514c44-a18e-4aaa-84b1-18f74099d6b1" providerId="ADAL" clId="{46103BB5-65B4-9842-B5DB-38C54FE97DF7}" dt="2023-04-08T21:57:09.191" v="1696" actId="313"/>
          <ac:spMkLst>
            <pc:docMk/>
            <pc:sldMk cId="3120486359" sldId="502"/>
            <ac:spMk id="2" creationId="{195BB8DF-275E-0B10-7ABE-D44B946675BC}"/>
          </ac:spMkLst>
        </pc:spChg>
      </pc:sldChg>
      <pc:sldChg chg="modSp mod">
        <pc:chgData name="Chuck Tomasi" userId="79514c44-a18e-4aaa-84b1-18f74099d6b1" providerId="ADAL" clId="{46103BB5-65B4-9842-B5DB-38C54FE97DF7}" dt="2023-04-08T21:48:40.630" v="1584" actId="313"/>
        <pc:sldMkLst>
          <pc:docMk/>
          <pc:sldMk cId="1289128838" sldId="503"/>
        </pc:sldMkLst>
        <pc:spChg chg="mod">
          <ac:chgData name="Chuck Tomasi" userId="79514c44-a18e-4aaa-84b1-18f74099d6b1" providerId="ADAL" clId="{46103BB5-65B4-9842-B5DB-38C54FE97DF7}" dt="2023-04-08T21:48:40.630" v="1584" actId="313"/>
          <ac:spMkLst>
            <pc:docMk/>
            <pc:sldMk cId="1289128838" sldId="503"/>
            <ac:spMk id="2" creationId="{DC0427D4-98CE-5E27-D20F-B0728AF7E73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70948577" sldId="50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70948577" sldId="504"/>
            <ac:spMk id="2" creationId="{D722EFD5-D007-135A-F579-CA2BB9B3DA6C}"/>
          </ac:spMkLst>
        </pc:spChg>
      </pc:sldChg>
      <pc:sldChg chg="modSp mod">
        <pc:chgData name="Chuck Tomasi" userId="79514c44-a18e-4aaa-84b1-18f74099d6b1" providerId="ADAL" clId="{46103BB5-65B4-9842-B5DB-38C54FE97DF7}" dt="2023-04-08T21:42:21.169" v="1469" actId="313"/>
        <pc:sldMkLst>
          <pc:docMk/>
          <pc:sldMk cId="2481493204" sldId="505"/>
        </pc:sldMkLst>
        <pc:spChg chg="mod">
          <ac:chgData name="Chuck Tomasi" userId="79514c44-a18e-4aaa-84b1-18f74099d6b1" providerId="ADAL" clId="{46103BB5-65B4-9842-B5DB-38C54FE97DF7}" dt="2023-04-08T21:42:21.169" v="1469" actId="313"/>
          <ac:spMkLst>
            <pc:docMk/>
            <pc:sldMk cId="2481493204" sldId="505"/>
            <ac:spMk id="2" creationId="{95859575-24F7-B6DD-C3E9-91DF440A6DA7}"/>
          </ac:spMkLst>
        </pc:spChg>
      </pc:sldChg>
      <pc:sldChg chg="modSp mod">
        <pc:chgData name="Chuck Tomasi" userId="79514c44-a18e-4aaa-84b1-18f74099d6b1" providerId="ADAL" clId="{46103BB5-65B4-9842-B5DB-38C54FE97DF7}" dt="2023-04-08T21:47:38.080" v="1547" actId="313"/>
        <pc:sldMkLst>
          <pc:docMk/>
          <pc:sldMk cId="1492939823" sldId="506"/>
        </pc:sldMkLst>
        <pc:spChg chg="mod">
          <ac:chgData name="Chuck Tomasi" userId="79514c44-a18e-4aaa-84b1-18f74099d6b1" providerId="ADAL" clId="{46103BB5-65B4-9842-B5DB-38C54FE97DF7}" dt="2023-04-08T21:47:38.080" v="1547" actId="313"/>
          <ac:spMkLst>
            <pc:docMk/>
            <pc:sldMk cId="1492939823" sldId="506"/>
            <ac:spMk id="2" creationId="{A5E9E2DA-C64E-D417-4E5E-147350C45760}"/>
          </ac:spMkLst>
        </pc:spChg>
      </pc:sldChg>
      <pc:sldChg chg="modSp mod">
        <pc:chgData name="Chuck Tomasi" userId="79514c44-a18e-4aaa-84b1-18f74099d6b1" providerId="ADAL" clId="{46103BB5-65B4-9842-B5DB-38C54FE97DF7}" dt="2023-04-08T21:44:38.332" v="1509" actId="313"/>
        <pc:sldMkLst>
          <pc:docMk/>
          <pc:sldMk cId="2338672233" sldId="507"/>
        </pc:sldMkLst>
        <pc:spChg chg="mod">
          <ac:chgData name="Chuck Tomasi" userId="79514c44-a18e-4aaa-84b1-18f74099d6b1" providerId="ADAL" clId="{46103BB5-65B4-9842-B5DB-38C54FE97DF7}" dt="2023-04-08T21:44:38.332" v="1509" actId="313"/>
          <ac:spMkLst>
            <pc:docMk/>
            <pc:sldMk cId="2338672233" sldId="507"/>
            <ac:spMk id="2" creationId="{0CADAF5C-CCCC-6BFC-1654-8F92613EB3E2}"/>
          </ac:spMkLst>
        </pc:spChg>
      </pc:sldChg>
      <pc:sldChg chg="modSp mod">
        <pc:chgData name="Chuck Tomasi" userId="79514c44-a18e-4aaa-84b1-18f74099d6b1" providerId="ADAL" clId="{46103BB5-65B4-9842-B5DB-38C54FE97DF7}" dt="2023-04-08T22:00:24.737" v="1736" actId="313"/>
        <pc:sldMkLst>
          <pc:docMk/>
          <pc:sldMk cId="1994583303" sldId="508"/>
        </pc:sldMkLst>
        <pc:spChg chg="mod">
          <ac:chgData name="Chuck Tomasi" userId="79514c44-a18e-4aaa-84b1-18f74099d6b1" providerId="ADAL" clId="{46103BB5-65B4-9842-B5DB-38C54FE97DF7}" dt="2023-04-08T22:00:24.737" v="1736" actId="313"/>
          <ac:spMkLst>
            <pc:docMk/>
            <pc:sldMk cId="1994583303" sldId="508"/>
            <ac:spMk id="2" creationId="{C75D9B26-A3C5-0EED-997B-7BC5156677D3}"/>
          </ac:spMkLst>
        </pc:spChg>
      </pc:sldChg>
      <pc:sldChg chg="modSp mod">
        <pc:chgData name="Chuck Tomasi" userId="79514c44-a18e-4aaa-84b1-18f74099d6b1" providerId="ADAL" clId="{46103BB5-65B4-9842-B5DB-38C54FE97DF7}" dt="2023-04-08T21:57:12.859" v="1697" actId="313"/>
        <pc:sldMkLst>
          <pc:docMk/>
          <pc:sldMk cId="3421125227" sldId="509"/>
        </pc:sldMkLst>
        <pc:spChg chg="mod">
          <ac:chgData name="Chuck Tomasi" userId="79514c44-a18e-4aaa-84b1-18f74099d6b1" providerId="ADAL" clId="{46103BB5-65B4-9842-B5DB-38C54FE97DF7}" dt="2023-04-08T21:57:12.859" v="1697" actId="313"/>
          <ac:spMkLst>
            <pc:docMk/>
            <pc:sldMk cId="3421125227" sldId="509"/>
            <ac:spMk id="2" creationId="{7EDC578B-4A37-9C56-126E-6BDFB94844E9}"/>
          </ac:spMkLst>
        </pc:spChg>
      </pc:sldChg>
      <pc:sldChg chg="modSp mod">
        <pc:chgData name="Chuck Tomasi" userId="79514c44-a18e-4aaa-84b1-18f74099d6b1" providerId="ADAL" clId="{46103BB5-65B4-9842-B5DB-38C54FE97DF7}" dt="2023-04-08T21:48:40.791" v="1585" actId="313"/>
        <pc:sldMkLst>
          <pc:docMk/>
          <pc:sldMk cId="2343838916" sldId="510"/>
        </pc:sldMkLst>
        <pc:spChg chg="mod">
          <ac:chgData name="Chuck Tomasi" userId="79514c44-a18e-4aaa-84b1-18f74099d6b1" providerId="ADAL" clId="{46103BB5-65B4-9842-B5DB-38C54FE97DF7}" dt="2023-04-08T21:48:40.791" v="1585" actId="313"/>
          <ac:spMkLst>
            <pc:docMk/>
            <pc:sldMk cId="2343838916" sldId="510"/>
            <ac:spMk id="2" creationId="{F9CDA50E-9166-3D3A-C024-3BF12757508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198761" sldId="51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198761" sldId="511"/>
            <ac:spMk id="2" creationId="{9CA996ED-553E-3530-AE47-B5DC80C59915}"/>
          </ac:spMkLst>
        </pc:spChg>
      </pc:sldChg>
      <pc:sldChg chg="modSp mod">
        <pc:chgData name="Chuck Tomasi" userId="79514c44-a18e-4aaa-84b1-18f74099d6b1" providerId="ADAL" clId="{46103BB5-65B4-9842-B5DB-38C54FE97DF7}" dt="2023-04-08T21:42:21.507" v="1470" actId="313"/>
        <pc:sldMkLst>
          <pc:docMk/>
          <pc:sldMk cId="2900158080" sldId="512"/>
        </pc:sldMkLst>
        <pc:spChg chg="mod">
          <ac:chgData name="Chuck Tomasi" userId="79514c44-a18e-4aaa-84b1-18f74099d6b1" providerId="ADAL" clId="{46103BB5-65B4-9842-B5DB-38C54FE97DF7}" dt="2023-04-08T21:42:21.507" v="1470" actId="313"/>
          <ac:spMkLst>
            <pc:docMk/>
            <pc:sldMk cId="2900158080" sldId="512"/>
            <ac:spMk id="2" creationId="{26F6C70C-B76E-702B-4AAB-69A343A28A80}"/>
          </ac:spMkLst>
        </pc:spChg>
      </pc:sldChg>
      <pc:sldChg chg="modSp mod">
        <pc:chgData name="Chuck Tomasi" userId="79514c44-a18e-4aaa-84b1-18f74099d6b1" providerId="ADAL" clId="{46103BB5-65B4-9842-B5DB-38C54FE97DF7}" dt="2023-04-08T21:47:38.404" v="1548" actId="313"/>
        <pc:sldMkLst>
          <pc:docMk/>
          <pc:sldMk cId="4198742741" sldId="513"/>
        </pc:sldMkLst>
        <pc:spChg chg="mod">
          <ac:chgData name="Chuck Tomasi" userId="79514c44-a18e-4aaa-84b1-18f74099d6b1" providerId="ADAL" clId="{46103BB5-65B4-9842-B5DB-38C54FE97DF7}" dt="2023-04-08T21:47:38.404" v="1548" actId="313"/>
          <ac:spMkLst>
            <pc:docMk/>
            <pc:sldMk cId="4198742741" sldId="513"/>
            <ac:spMk id="2" creationId="{786AF8E4-3EC3-78B4-328D-B4172F023EC2}"/>
          </ac:spMkLst>
        </pc:spChg>
      </pc:sldChg>
      <pc:sldChg chg="modSp mod">
        <pc:chgData name="Chuck Tomasi" userId="79514c44-a18e-4aaa-84b1-18f74099d6b1" providerId="ADAL" clId="{46103BB5-65B4-9842-B5DB-38C54FE97DF7}" dt="2023-04-08T21:44:40.844" v="1510" actId="313"/>
        <pc:sldMkLst>
          <pc:docMk/>
          <pc:sldMk cId="2915520360" sldId="514"/>
        </pc:sldMkLst>
        <pc:spChg chg="mod">
          <ac:chgData name="Chuck Tomasi" userId="79514c44-a18e-4aaa-84b1-18f74099d6b1" providerId="ADAL" clId="{46103BB5-65B4-9842-B5DB-38C54FE97DF7}" dt="2023-04-08T21:44:40.844" v="1510" actId="313"/>
          <ac:spMkLst>
            <pc:docMk/>
            <pc:sldMk cId="2915520360" sldId="514"/>
            <ac:spMk id="2" creationId="{4C5EF6C9-2846-1F7D-40B9-20072FA75E43}"/>
          </ac:spMkLst>
        </pc:spChg>
      </pc:sldChg>
      <pc:sldChg chg="modSp mod">
        <pc:chgData name="Chuck Tomasi" userId="79514c44-a18e-4aaa-84b1-18f74099d6b1" providerId="ADAL" clId="{46103BB5-65B4-9842-B5DB-38C54FE97DF7}" dt="2023-04-08T22:00:27.403" v="1737" actId="313"/>
        <pc:sldMkLst>
          <pc:docMk/>
          <pc:sldMk cId="128299922" sldId="515"/>
        </pc:sldMkLst>
        <pc:spChg chg="mod">
          <ac:chgData name="Chuck Tomasi" userId="79514c44-a18e-4aaa-84b1-18f74099d6b1" providerId="ADAL" clId="{46103BB5-65B4-9842-B5DB-38C54FE97DF7}" dt="2023-04-08T22:00:27.403" v="1737" actId="313"/>
          <ac:spMkLst>
            <pc:docMk/>
            <pc:sldMk cId="128299922" sldId="515"/>
            <ac:spMk id="2" creationId="{6A892EEF-8D76-EDAC-E071-71D4BD479C82}"/>
          </ac:spMkLst>
        </pc:spChg>
      </pc:sldChg>
      <pc:sldChg chg="modSp mod">
        <pc:chgData name="Chuck Tomasi" userId="79514c44-a18e-4aaa-84b1-18f74099d6b1" providerId="ADAL" clId="{46103BB5-65B4-9842-B5DB-38C54FE97DF7}" dt="2023-04-08T21:57:15.635" v="1698" actId="313"/>
        <pc:sldMkLst>
          <pc:docMk/>
          <pc:sldMk cId="3458726570" sldId="516"/>
        </pc:sldMkLst>
        <pc:spChg chg="mod">
          <ac:chgData name="Chuck Tomasi" userId="79514c44-a18e-4aaa-84b1-18f74099d6b1" providerId="ADAL" clId="{46103BB5-65B4-9842-B5DB-38C54FE97DF7}" dt="2023-04-08T21:57:15.635" v="1698" actId="313"/>
          <ac:spMkLst>
            <pc:docMk/>
            <pc:sldMk cId="3458726570" sldId="516"/>
            <ac:spMk id="2" creationId="{711EFA00-2F37-E9C9-EC7D-3FA8B0445082}"/>
          </ac:spMkLst>
        </pc:spChg>
      </pc:sldChg>
      <pc:sldChg chg="modSp mod">
        <pc:chgData name="Chuck Tomasi" userId="79514c44-a18e-4aaa-84b1-18f74099d6b1" providerId="ADAL" clId="{46103BB5-65B4-9842-B5DB-38C54FE97DF7}" dt="2023-04-08T21:48:41.081" v="1586" actId="313"/>
        <pc:sldMkLst>
          <pc:docMk/>
          <pc:sldMk cId="2351305653" sldId="517"/>
        </pc:sldMkLst>
        <pc:spChg chg="mod">
          <ac:chgData name="Chuck Tomasi" userId="79514c44-a18e-4aaa-84b1-18f74099d6b1" providerId="ADAL" clId="{46103BB5-65B4-9842-B5DB-38C54FE97DF7}" dt="2023-04-08T21:48:41.081" v="1586" actId="313"/>
          <ac:spMkLst>
            <pc:docMk/>
            <pc:sldMk cId="2351305653" sldId="517"/>
            <ac:spMk id="2" creationId="{40EEA1AE-C6FD-EEE6-1FE6-FA4E0544D11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236829559" sldId="51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236829559" sldId="518"/>
            <ac:spMk id="2" creationId="{2FF219B8-6AD4-5166-03F8-3EDA8BCF540E}"/>
          </ac:spMkLst>
        </pc:spChg>
      </pc:sldChg>
      <pc:sldChg chg="modSp mod">
        <pc:chgData name="Chuck Tomasi" userId="79514c44-a18e-4aaa-84b1-18f74099d6b1" providerId="ADAL" clId="{46103BB5-65B4-9842-B5DB-38C54FE97DF7}" dt="2023-04-08T21:42:21.782" v="1471" actId="313"/>
        <pc:sldMkLst>
          <pc:docMk/>
          <pc:sldMk cId="31865269" sldId="519"/>
        </pc:sldMkLst>
        <pc:spChg chg="mod">
          <ac:chgData name="Chuck Tomasi" userId="79514c44-a18e-4aaa-84b1-18f74099d6b1" providerId="ADAL" clId="{46103BB5-65B4-9842-B5DB-38C54FE97DF7}" dt="2023-04-08T21:42:21.782" v="1471" actId="313"/>
          <ac:spMkLst>
            <pc:docMk/>
            <pc:sldMk cId="31865269" sldId="519"/>
            <ac:spMk id="2" creationId="{98FFB488-8246-C444-7489-2F147B41D4A9}"/>
          </ac:spMkLst>
        </pc:spChg>
      </pc:sldChg>
      <pc:sldChg chg="modSp mod">
        <pc:chgData name="Chuck Tomasi" userId="79514c44-a18e-4aaa-84b1-18f74099d6b1" providerId="ADAL" clId="{46103BB5-65B4-9842-B5DB-38C54FE97DF7}" dt="2023-04-08T21:47:38.587" v="1549" actId="313"/>
        <pc:sldMkLst>
          <pc:docMk/>
          <pc:sldMk cId="325726649" sldId="520"/>
        </pc:sldMkLst>
        <pc:spChg chg="mod">
          <ac:chgData name="Chuck Tomasi" userId="79514c44-a18e-4aaa-84b1-18f74099d6b1" providerId="ADAL" clId="{46103BB5-65B4-9842-B5DB-38C54FE97DF7}" dt="2023-04-08T21:47:38.587" v="1549" actId="313"/>
          <ac:spMkLst>
            <pc:docMk/>
            <pc:sldMk cId="325726649" sldId="520"/>
            <ac:spMk id="2" creationId="{BDB66CBE-AEB4-C66D-1CC5-00DB5B47123E}"/>
          </ac:spMkLst>
        </pc:spChg>
      </pc:sldChg>
      <pc:sldChg chg="modSp mod">
        <pc:chgData name="Chuck Tomasi" userId="79514c44-a18e-4aaa-84b1-18f74099d6b1" providerId="ADAL" clId="{46103BB5-65B4-9842-B5DB-38C54FE97DF7}" dt="2023-04-08T21:44:43.891" v="1511" actId="313"/>
        <pc:sldMkLst>
          <pc:docMk/>
          <pc:sldMk cId="2537527896" sldId="521"/>
        </pc:sldMkLst>
        <pc:spChg chg="mod">
          <ac:chgData name="Chuck Tomasi" userId="79514c44-a18e-4aaa-84b1-18f74099d6b1" providerId="ADAL" clId="{46103BB5-65B4-9842-B5DB-38C54FE97DF7}" dt="2023-04-08T21:44:43.891" v="1511" actId="313"/>
          <ac:spMkLst>
            <pc:docMk/>
            <pc:sldMk cId="2537527896" sldId="521"/>
            <ac:spMk id="2" creationId="{F61F506C-93DC-5D82-BA71-76C5BEFFB74B}"/>
          </ac:spMkLst>
        </pc:spChg>
      </pc:sldChg>
      <pc:sldChg chg="modSp mod">
        <pc:chgData name="Chuck Tomasi" userId="79514c44-a18e-4aaa-84b1-18f74099d6b1" providerId="ADAL" clId="{46103BB5-65B4-9842-B5DB-38C54FE97DF7}" dt="2023-04-08T22:00:33.127" v="1738" actId="313"/>
        <pc:sldMkLst>
          <pc:docMk/>
          <pc:sldMk cId="702401318" sldId="522"/>
        </pc:sldMkLst>
        <pc:spChg chg="mod">
          <ac:chgData name="Chuck Tomasi" userId="79514c44-a18e-4aaa-84b1-18f74099d6b1" providerId="ADAL" clId="{46103BB5-65B4-9842-B5DB-38C54FE97DF7}" dt="2023-04-08T22:00:33.127" v="1738" actId="313"/>
          <ac:spMkLst>
            <pc:docMk/>
            <pc:sldMk cId="702401318" sldId="522"/>
            <ac:spMk id="2" creationId="{D8CD5711-13CB-6F5F-F6E0-60BF9FF2DD32}"/>
          </ac:spMkLst>
        </pc:spChg>
      </pc:sldChg>
      <pc:sldChg chg="modSp mod">
        <pc:chgData name="Chuck Tomasi" userId="79514c44-a18e-4aaa-84b1-18f74099d6b1" providerId="ADAL" clId="{46103BB5-65B4-9842-B5DB-38C54FE97DF7}" dt="2023-04-08T21:57:17.952" v="1699" actId="313"/>
        <pc:sldMkLst>
          <pc:docMk/>
          <pc:sldMk cId="867694679" sldId="523"/>
        </pc:sldMkLst>
        <pc:spChg chg="mod">
          <ac:chgData name="Chuck Tomasi" userId="79514c44-a18e-4aaa-84b1-18f74099d6b1" providerId="ADAL" clId="{46103BB5-65B4-9842-B5DB-38C54FE97DF7}" dt="2023-04-08T21:57:17.952" v="1699" actId="313"/>
          <ac:spMkLst>
            <pc:docMk/>
            <pc:sldMk cId="867694679" sldId="523"/>
            <ac:spMk id="2" creationId="{B3B0667E-BC56-26AF-9F39-CF43D03E3E3A}"/>
          </ac:spMkLst>
        </pc:spChg>
      </pc:sldChg>
      <pc:sldChg chg="modSp mod">
        <pc:chgData name="Chuck Tomasi" userId="79514c44-a18e-4aaa-84b1-18f74099d6b1" providerId="ADAL" clId="{46103BB5-65B4-9842-B5DB-38C54FE97DF7}" dt="2023-04-08T21:48:41.276" v="1587" actId="313"/>
        <pc:sldMkLst>
          <pc:docMk/>
          <pc:sldMk cId="3163077400" sldId="524"/>
        </pc:sldMkLst>
        <pc:spChg chg="mod">
          <ac:chgData name="Chuck Tomasi" userId="79514c44-a18e-4aaa-84b1-18f74099d6b1" providerId="ADAL" clId="{46103BB5-65B4-9842-B5DB-38C54FE97DF7}" dt="2023-04-08T21:48:41.276" v="1587" actId="313"/>
          <ac:spMkLst>
            <pc:docMk/>
            <pc:sldMk cId="3163077400" sldId="524"/>
            <ac:spMk id="2" creationId="{858E7E58-A966-8D1A-E5B5-B652B7BE7D13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275593976" sldId="52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275593976" sldId="52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147" v="1472" actId="313"/>
        <pc:sldMkLst>
          <pc:docMk/>
          <pc:sldMk cId="2430926316" sldId="526"/>
        </pc:sldMkLst>
        <pc:spChg chg="mod">
          <ac:chgData name="Chuck Tomasi" userId="79514c44-a18e-4aaa-84b1-18f74099d6b1" providerId="ADAL" clId="{46103BB5-65B4-9842-B5DB-38C54FE97DF7}" dt="2023-04-08T21:42:22.147" v="1472" actId="313"/>
          <ac:spMkLst>
            <pc:docMk/>
            <pc:sldMk cId="2430926316" sldId="52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8.877" v="1550" actId="313"/>
        <pc:sldMkLst>
          <pc:docMk/>
          <pc:sldMk cId="1538924089" sldId="527"/>
        </pc:sldMkLst>
        <pc:spChg chg="mod">
          <ac:chgData name="Chuck Tomasi" userId="79514c44-a18e-4aaa-84b1-18f74099d6b1" providerId="ADAL" clId="{46103BB5-65B4-9842-B5DB-38C54FE97DF7}" dt="2023-04-08T21:47:38.877" v="1550" actId="313"/>
          <ac:spMkLst>
            <pc:docMk/>
            <pc:sldMk cId="1538924089" sldId="52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7.720" v="1512" actId="313"/>
        <pc:sldMkLst>
          <pc:docMk/>
          <pc:sldMk cId="3274618717" sldId="528"/>
        </pc:sldMkLst>
        <pc:spChg chg="mod">
          <ac:chgData name="Chuck Tomasi" userId="79514c44-a18e-4aaa-84b1-18f74099d6b1" providerId="ADAL" clId="{46103BB5-65B4-9842-B5DB-38C54FE97DF7}" dt="2023-04-08T21:44:47.720" v="1512" actId="313"/>
          <ac:spMkLst>
            <pc:docMk/>
            <pc:sldMk cId="3274618717" sldId="52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6.113" v="1739" actId="313"/>
        <pc:sldMkLst>
          <pc:docMk/>
          <pc:sldMk cId="2099413742" sldId="529"/>
        </pc:sldMkLst>
        <pc:spChg chg="mod">
          <ac:chgData name="Chuck Tomasi" userId="79514c44-a18e-4aaa-84b1-18f74099d6b1" providerId="ADAL" clId="{46103BB5-65B4-9842-B5DB-38C54FE97DF7}" dt="2023-04-08T22:00:36.113" v="1739" actId="313"/>
          <ac:spMkLst>
            <pc:docMk/>
            <pc:sldMk cId="2099413742" sldId="52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3.009" v="1700" actId="313"/>
        <pc:sldMkLst>
          <pc:docMk/>
          <pc:sldMk cId="1686654008" sldId="530"/>
        </pc:sldMkLst>
        <pc:spChg chg="mod">
          <ac:chgData name="Chuck Tomasi" userId="79514c44-a18e-4aaa-84b1-18f74099d6b1" providerId="ADAL" clId="{46103BB5-65B4-9842-B5DB-38C54FE97DF7}" dt="2023-04-08T21:57:23.009" v="1700" actId="313"/>
          <ac:spMkLst>
            <pc:docMk/>
            <pc:sldMk cId="1686654008" sldId="53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551" v="1588" actId="313"/>
        <pc:sldMkLst>
          <pc:docMk/>
          <pc:sldMk cId="2738693878" sldId="531"/>
        </pc:sldMkLst>
        <pc:spChg chg="mod">
          <ac:chgData name="Chuck Tomasi" userId="79514c44-a18e-4aaa-84b1-18f74099d6b1" providerId="ADAL" clId="{46103BB5-65B4-9842-B5DB-38C54FE97DF7}" dt="2023-04-08T21:48:41.551" v="1588" actId="313"/>
          <ac:spMkLst>
            <pc:docMk/>
            <pc:sldMk cId="2738693878" sldId="53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46384825" sldId="53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46384825" sldId="53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503" v="1473" actId="313"/>
        <pc:sldMkLst>
          <pc:docMk/>
          <pc:sldMk cId="3017253264" sldId="533"/>
        </pc:sldMkLst>
        <pc:spChg chg="mod">
          <ac:chgData name="Chuck Tomasi" userId="79514c44-a18e-4aaa-84b1-18f74099d6b1" providerId="ADAL" clId="{46103BB5-65B4-9842-B5DB-38C54FE97DF7}" dt="2023-04-08T21:42:22.503" v="1473" actId="313"/>
          <ac:spMkLst>
            <pc:docMk/>
            <pc:sldMk cId="3017253264" sldId="53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156" v="1551" actId="313"/>
        <pc:sldMkLst>
          <pc:docMk/>
          <pc:sldMk cId="1494427783" sldId="534"/>
        </pc:sldMkLst>
        <pc:spChg chg="mod">
          <ac:chgData name="Chuck Tomasi" userId="79514c44-a18e-4aaa-84b1-18f74099d6b1" providerId="ADAL" clId="{46103BB5-65B4-9842-B5DB-38C54FE97DF7}" dt="2023-04-08T21:47:39.156" v="1551" actId="313"/>
          <ac:spMkLst>
            <pc:docMk/>
            <pc:sldMk cId="1494427783" sldId="53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9.822" v="1513" actId="313"/>
        <pc:sldMkLst>
          <pc:docMk/>
          <pc:sldMk cId="3000716947" sldId="535"/>
        </pc:sldMkLst>
        <pc:spChg chg="mod">
          <ac:chgData name="Chuck Tomasi" userId="79514c44-a18e-4aaa-84b1-18f74099d6b1" providerId="ADAL" clId="{46103BB5-65B4-9842-B5DB-38C54FE97DF7}" dt="2023-04-08T21:44:49.822" v="1513" actId="313"/>
          <ac:spMkLst>
            <pc:docMk/>
            <pc:sldMk cId="3000716947" sldId="53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8.135" v="1740" actId="313"/>
        <pc:sldMkLst>
          <pc:docMk/>
          <pc:sldMk cId="2132852696" sldId="536"/>
        </pc:sldMkLst>
        <pc:spChg chg="mod">
          <ac:chgData name="Chuck Tomasi" userId="79514c44-a18e-4aaa-84b1-18f74099d6b1" providerId="ADAL" clId="{46103BB5-65B4-9842-B5DB-38C54FE97DF7}" dt="2023-04-08T22:00:38.135" v="1740" actId="313"/>
          <ac:spMkLst>
            <pc:docMk/>
            <pc:sldMk cId="2132852696" sldId="53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5.623" v="1701" actId="313"/>
        <pc:sldMkLst>
          <pc:docMk/>
          <pc:sldMk cId="2030220359" sldId="537"/>
        </pc:sldMkLst>
        <pc:spChg chg="mod">
          <ac:chgData name="Chuck Tomasi" userId="79514c44-a18e-4aaa-84b1-18f74099d6b1" providerId="ADAL" clId="{46103BB5-65B4-9842-B5DB-38C54FE97DF7}" dt="2023-04-08T21:57:25.623" v="1701" actId="313"/>
          <ac:spMkLst>
            <pc:docMk/>
            <pc:sldMk cId="2030220359" sldId="53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728" v="1589" actId="313"/>
        <pc:sldMkLst>
          <pc:docMk/>
          <pc:sldMk cId="706809063" sldId="538"/>
        </pc:sldMkLst>
        <pc:spChg chg="mod">
          <ac:chgData name="Chuck Tomasi" userId="79514c44-a18e-4aaa-84b1-18f74099d6b1" providerId="ADAL" clId="{46103BB5-65B4-9842-B5DB-38C54FE97DF7}" dt="2023-04-08T21:48:41.728" v="1589" actId="313"/>
          <ac:spMkLst>
            <pc:docMk/>
            <pc:sldMk cId="706809063" sldId="53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62830484" sldId="53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62830484" sldId="53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685" v="1474" actId="313"/>
        <pc:sldMkLst>
          <pc:docMk/>
          <pc:sldMk cId="2620815881" sldId="540"/>
        </pc:sldMkLst>
        <pc:spChg chg="mod">
          <ac:chgData name="Chuck Tomasi" userId="79514c44-a18e-4aaa-84b1-18f74099d6b1" providerId="ADAL" clId="{46103BB5-65B4-9842-B5DB-38C54FE97DF7}" dt="2023-04-08T21:42:22.685" v="1474" actId="313"/>
          <ac:spMkLst>
            <pc:docMk/>
            <pc:sldMk cId="2620815881" sldId="54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424" v="1552" actId="313"/>
        <pc:sldMkLst>
          <pc:docMk/>
          <pc:sldMk cId="2793138607" sldId="541"/>
        </pc:sldMkLst>
        <pc:spChg chg="mod">
          <ac:chgData name="Chuck Tomasi" userId="79514c44-a18e-4aaa-84b1-18f74099d6b1" providerId="ADAL" clId="{46103BB5-65B4-9842-B5DB-38C54FE97DF7}" dt="2023-04-08T21:47:39.424" v="1552" actId="313"/>
          <ac:spMkLst>
            <pc:docMk/>
            <pc:sldMk cId="2793138607" sldId="54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1.398" v="1514" actId="313"/>
        <pc:sldMkLst>
          <pc:docMk/>
          <pc:sldMk cId="1035895614" sldId="542"/>
        </pc:sldMkLst>
        <pc:spChg chg="mod">
          <ac:chgData name="Chuck Tomasi" userId="79514c44-a18e-4aaa-84b1-18f74099d6b1" providerId="ADAL" clId="{46103BB5-65B4-9842-B5DB-38C54FE97DF7}" dt="2023-04-08T21:44:51.398" v="1514" actId="313"/>
          <ac:spMkLst>
            <pc:docMk/>
            <pc:sldMk cId="1035895614" sldId="54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0.141" v="1741" actId="313"/>
        <pc:sldMkLst>
          <pc:docMk/>
          <pc:sldMk cId="4110480485" sldId="543"/>
        </pc:sldMkLst>
        <pc:spChg chg="mod">
          <ac:chgData name="Chuck Tomasi" userId="79514c44-a18e-4aaa-84b1-18f74099d6b1" providerId="ADAL" clId="{46103BB5-65B4-9842-B5DB-38C54FE97DF7}" dt="2023-04-08T22:00:40.141" v="1741" actId="313"/>
          <ac:spMkLst>
            <pc:docMk/>
            <pc:sldMk cId="4110480485" sldId="54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7.960" v="1702" actId="313"/>
        <pc:sldMkLst>
          <pc:docMk/>
          <pc:sldMk cId="8455092" sldId="544"/>
        </pc:sldMkLst>
        <pc:spChg chg="mod">
          <ac:chgData name="Chuck Tomasi" userId="79514c44-a18e-4aaa-84b1-18f74099d6b1" providerId="ADAL" clId="{46103BB5-65B4-9842-B5DB-38C54FE97DF7}" dt="2023-04-08T21:57:27.960" v="1702" actId="313"/>
          <ac:spMkLst>
            <pc:docMk/>
            <pc:sldMk cId="8455092" sldId="54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980" v="1590" actId="313"/>
        <pc:sldMkLst>
          <pc:docMk/>
          <pc:sldMk cId="2004700732" sldId="545"/>
        </pc:sldMkLst>
        <pc:spChg chg="mod">
          <ac:chgData name="Chuck Tomasi" userId="79514c44-a18e-4aaa-84b1-18f74099d6b1" providerId="ADAL" clId="{46103BB5-65B4-9842-B5DB-38C54FE97DF7}" dt="2023-04-08T21:48:41.980" v="1590" actId="313"/>
          <ac:spMkLst>
            <pc:docMk/>
            <pc:sldMk cId="2004700732" sldId="54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28336431" sldId="54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28336431" sldId="54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966" v="1475" actId="313"/>
        <pc:sldMkLst>
          <pc:docMk/>
          <pc:sldMk cId="2121611506" sldId="547"/>
        </pc:sldMkLst>
        <pc:spChg chg="mod">
          <ac:chgData name="Chuck Tomasi" userId="79514c44-a18e-4aaa-84b1-18f74099d6b1" providerId="ADAL" clId="{46103BB5-65B4-9842-B5DB-38C54FE97DF7}" dt="2023-04-08T21:42:22.966" v="1475" actId="313"/>
          <ac:spMkLst>
            <pc:docMk/>
            <pc:sldMk cId="2121611506" sldId="54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690" v="1553" actId="313"/>
        <pc:sldMkLst>
          <pc:docMk/>
          <pc:sldMk cId="2593584861" sldId="548"/>
        </pc:sldMkLst>
        <pc:spChg chg="mod">
          <ac:chgData name="Chuck Tomasi" userId="79514c44-a18e-4aaa-84b1-18f74099d6b1" providerId="ADAL" clId="{46103BB5-65B4-9842-B5DB-38C54FE97DF7}" dt="2023-04-08T21:47:39.690" v="1553" actId="313"/>
          <ac:spMkLst>
            <pc:docMk/>
            <pc:sldMk cId="2593584861" sldId="54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3.173" v="1515" actId="313"/>
        <pc:sldMkLst>
          <pc:docMk/>
          <pc:sldMk cId="3976468431" sldId="549"/>
        </pc:sldMkLst>
        <pc:spChg chg="mod">
          <ac:chgData name="Chuck Tomasi" userId="79514c44-a18e-4aaa-84b1-18f74099d6b1" providerId="ADAL" clId="{46103BB5-65B4-9842-B5DB-38C54FE97DF7}" dt="2023-04-08T21:44:53.173" v="1515" actId="313"/>
          <ac:spMkLst>
            <pc:docMk/>
            <pc:sldMk cId="3976468431" sldId="54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2.360" v="1742" actId="313"/>
        <pc:sldMkLst>
          <pc:docMk/>
          <pc:sldMk cId="2423890745" sldId="550"/>
        </pc:sldMkLst>
        <pc:spChg chg="mod">
          <ac:chgData name="Chuck Tomasi" userId="79514c44-a18e-4aaa-84b1-18f74099d6b1" providerId="ADAL" clId="{46103BB5-65B4-9842-B5DB-38C54FE97DF7}" dt="2023-04-08T22:00:42.360" v="1742" actId="313"/>
          <ac:spMkLst>
            <pc:docMk/>
            <pc:sldMk cId="2423890745" sldId="55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30.375" v="1703" actId="313"/>
        <pc:sldMkLst>
          <pc:docMk/>
          <pc:sldMk cId="2734822678" sldId="551"/>
        </pc:sldMkLst>
        <pc:spChg chg="mod">
          <ac:chgData name="Chuck Tomasi" userId="79514c44-a18e-4aaa-84b1-18f74099d6b1" providerId="ADAL" clId="{46103BB5-65B4-9842-B5DB-38C54FE97DF7}" dt="2023-04-08T21:57:30.375" v="1703" actId="313"/>
          <ac:spMkLst>
            <pc:docMk/>
            <pc:sldMk cId="2734822678" sldId="55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2.208" v="1591" actId="313"/>
        <pc:sldMkLst>
          <pc:docMk/>
          <pc:sldMk cId="2361133717" sldId="552"/>
        </pc:sldMkLst>
        <pc:spChg chg="mod">
          <ac:chgData name="Chuck Tomasi" userId="79514c44-a18e-4aaa-84b1-18f74099d6b1" providerId="ADAL" clId="{46103BB5-65B4-9842-B5DB-38C54FE97DF7}" dt="2023-04-08T21:48:42.208" v="1591" actId="313"/>
          <ac:spMkLst>
            <pc:docMk/>
            <pc:sldMk cId="2361133717" sldId="55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47230937" sldId="55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47230937" sldId="55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3.281" v="1476" actId="313"/>
        <pc:sldMkLst>
          <pc:docMk/>
          <pc:sldMk cId="3196067798" sldId="554"/>
        </pc:sldMkLst>
        <pc:spChg chg="mod">
          <ac:chgData name="Chuck Tomasi" userId="79514c44-a18e-4aaa-84b1-18f74099d6b1" providerId="ADAL" clId="{46103BB5-65B4-9842-B5DB-38C54FE97DF7}" dt="2023-04-08T21:42:23.281" v="1476" actId="313"/>
          <ac:spMkLst>
            <pc:docMk/>
            <pc:sldMk cId="3196067798" sldId="55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40.005" v="1554" actId="313"/>
        <pc:sldMkLst>
          <pc:docMk/>
          <pc:sldMk cId="2118316243" sldId="555"/>
        </pc:sldMkLst>
        <pc:spChg chg="mod">
          <ac:chgData name="Chuck Tomasi" userId="79514c44-a18e-4aaa-84b1-18f74099d6b1" providerId="ADAL" clId="{46103BB5-65B4-9842-B5DB-38C54FE97DF7}" dt="2023-04-08T21:47:40.005" v="1554" actId="313"/>
          <ac:spMkLst>
            <pc:docMk/>
            <pc:sldMk cId="2118316243" sldId="55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5.461" v="1516" actId="313"/>
        <pc:sldMkLst>
          <pc:docMk/>
          <pc:sldMk cId="3208521163" sldId="556"/>
        </pc:sldMkLst>
        <pc:spChg chg="mod">
          <ac:chgData name="Chuck Tomasi" userId="79514c44-a18e-4aaa-84b1-18f74099d6b1" providerId="ADAL" clId="{46103BB5-65B4-9842-B5DB-38C54FE97DF7}" dt="2023-04-08T21:44:55.461" v="1516" actId="313"/>
          <ac:spMkLst>
            <pc:docMk/>
            <pc:sldMk cId="3208521163" sldId="556"/>
            <ac:spMk id="3" creationId="{3E666678-C704-C244-7E0E-C8B9A845141C}"/>
          </ac:spMkLst>
        </pc:spChg>
      </pc:sldChg>
      <pc:sldChg chg="modSp mod">
        <pc:chgData name="Chuck Tomasi" userId="79514c44-a18e-4aaa-84b1-18f74099d6b1" providerId="ADAL" clId="{46103BB5-65B4-9842-B5DB-38C54FE97DF7}" dt="2023-04-08T22:00:44.618" v="1743" actId="313"/>
        <pc:sldMkLst>
          <pc:docMk/>
          <pc:sldMk cId="2221559194" sldId="557"/>
        </pc:sldMkLst>
        <pc:spChg chg="mod">
          <ac:chgData name="Chuck Tomasi" userId="79514c44-a18e-4aaa-84b1-18f74099d6b1" providerId="ADAL" clId="{46103BB5-65B4-9842-B5DB-38C54FE97DF7}" dt="2023-04-08T22:00:44.618" v="1743" actId="313"/>
          <ac:spMkLst>
            <pc:docMk/>
            <pc:sldMk cId="2221559194" sldId="557"/>
            <ac:spMk id="2" creationId="{BCF44882-ADA2-6C0D-7308-587CA334AD76}"/>
          </ac:spMkLst>
        </pc:spChg>
      </pc:sldChg>
      <pc:sldChg chg="modSp mod">
        <pc:chgData name="Chuck Tomasi" userId="79514c44-a18e-4aaa-84b1-18f74099d6b1" providerId="ADAL" clId="{46103BB5-65B4-9842-B5DB-38C54FE97DF7}" dt="2023-04-08T21:57:34.884" v="1704" actId="313"/>
        <pc:sldMkLst>
          <pc:docMk/>
          <pc:sldMk cId="943099956" sldId="558"/>
        </pc:sldMkLst>
        <pc:spChg chg="mod">
          <ac:chgData name="Chuck Tomasi" userId="79514c44-a18e-4aaa-84b1-18f74099d6b1" providerId="ADAL" clId="{46103BB5-65B4-9842-B5DB-38C54FE97DF7}" dt="2023-04-08T21:57:34.884" v="1704" actId="313"/>
          <ac:spMkLst>
            <pc:docMk/>
            <pc:sldMk cId="943099956" sldId="558"/>
            <ac:spMk id="2" creationId="{AA30A5C4-556C-E812-CF1E-AC989160164A}"/>
          </ac:spMkLst>
        </pc:spChg>
      </pc:sldChg>
      <pc:sldChg chg="modSp mod">
        <pc:chgData name="Chuck Tomasi" userId="79514c44-a18e-4aaa-84b1-18f74099d6b1" providerId="ADAL" clId="{46103BB5-65B4-9842-B5DB-38C54FE97DF7}" dt="2023-04-08T21:48:42.753" v="1592" actId="313"/>
        <pc:sldMkLst>
          <pc:docMk/>
          <pc:sldMk cId="2015519447" sldId="559"/>
        </pc:sldMkLst>
        <pc:spChg chg="mod">
          <ac:chgData name="Chuck Tomasi" userId="79514c44-a18e-4aaa-84b1-18f74099d6b1" providerId="ADAL" clId="{46103BB5-65B4-9842-B5DB-38C54FE97DF7}" dt="2023-04-08T21:48:42.753" v="1592" actId="313"/>
          <ac:spMkLst>
            <pc:docMk/>
            <pc:sldMk cId="2015519447" sldId="559"/>
            <ac:spMk id="2" creationId="{B76AB59F-72CB-7020-DA0D-5847AFCFC75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613895072" sldId="56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613895072" sldId="560"/>
            <ac:spMk id="2" creationId="{B2DCC971-6DC9-7777-CF36-C8462D0DD7EA}"/>
          </ac:spMkLst>
        </pc:spChg>
      </pc:sldChg>
      <pc:sldChg chg="modSp mod">
        <pc:chgData name="Chuck Tomasi" userId="79514c44-a18e-4aaa-84b1-18f74099d6b1" providerId="ADAL" clId="{46103BB5-65B4-9842-B5DB-38C54FE97DF7}" dt="2023-04-08T21:42:27.101" v="1477" actId="313"/>
        <pc:sldMkLst>
          <pc:docMk/>
          <pc:sldMk cId="1452591827" sldId="561"/>
        </pc:sldMkLst>
        <pc:spChg chg="mod">
          <ac:chgData name="Chuck Tomasi" userId="79514c44-a18e-4aaa-84b1-18f74099d6b1" providerId="ADAL" clId="{46103BB5-65B4-9842-B5DB-38C54FE97DF7}" dt="2023-04-08T21:42:27.101" v="1477" actId="313"/>
          <ac:spMkLst>
            <pc:docMk/>
            <pc:sldMk cId="1452591827" sldId="561"/>
            <ac:spMk id="2" creationId="{CB5AE897-BEA6-73F2-99DE-A4FD0506D30F}"/>
          </ac:spMkLst>
        </pc:spChg>
      </pc:sldChg>
      <pc:sldChg chg="modSp mod">
        <pc:chgData name="Chuck Tomasi" userId="79514c44-a18e-4aaa-84b1-18f74099d6b1" providerId="ADAL" clId="{46103BB5-65B4-9842-B5DB-38C54FE97DF7}" dt="2023-04-08T21:47:40.231" v="1555" actId="313"/>
        <pc:sldMkLst>
          <pc:docMk/>
          <pc:sldMk cId="3261430857" sldId="562"/>
        </pc:sldMkLst>
        <pc:spChg chg="mod">
          <ac:chgData name="Chuck Tomasi" userId="79514c44-a18e-4aaa-84b1-18f74099d6b1" providerId="ADAL" clId="{46103BB5-65B4-9842-B5DB-38C54FE97DF7}" dt="2023-04-08T21:47:40.231" v="1555" actId="313"/>
          <ac:spMkLst>
            <pc:docMk/>
            <pc:sldMk cId="3261430857" sldId="562"/>
            <ac:spMk id="2" creationId="{2A340874-3605-D574-5371-A3FE0D6003B4}"/>
          </ac:spMkLst>
        </pc:spChg>
      </pc:sldChg>
      <pc:sldChg chg="modSp mod">
        <pc:chgData name="Chuck Tomasi" userId="79514c44-a18e-4aaa-84b1-18f74099d6b1" providerId="ADAL" clId="{46103BB5-65B4-9842-B5DB-38C54FE97DF7}" dt="2023-04-08T21:44:59.149" v="1517" actId="313"/>
        <pc:sldMkLst>
          <pc:docMk/>
          <pc:sldMk cId="460067293" sldId="563"/>
        </pc:sldMkLst>
        <pc:spChg chg="mod">
          <ac:chgData name="Chuck Tomasi" userId="79514c44-a18e-4aaa-84b1-18f74099d6b1" providerId="ADAL" clId="{46103BB5-65B4-9842-B5DB-38C54FE97DF7}" dt="2023-04-08T21:44:59.149" v="1517" actId="313"/>
          <ac:spMkLst>
            <pc:docMk/>
            <pc:sldMk cId="460067293" sldId="563"/>
            <ac:spMk id="2" creationId="{8FF83749-C861-52A1-6640-C8949BED3023}"/>
          </ac:spMkLst>
        </pc:spChg>
      </pc:sldChg>
      <pc:sldChg chg="modSp mod">
        <pc:chgData name="Chuck Tomasi" userId="79514c44-a18e-4aaa-84b1-18f74099d6b1" providerId="ADAL" clId="{46103BB5-65B4-9842-B5DB-38C54FE97DF7}" dt="2023-04-08T22:00:46.730" v="1744" actId="313"/>
        <pc:sldMkLst>
          <pc:docMk/>
          <pc:sldMk cId="3381523025" sldId="564"/>
        </pc:sldMkLst>
        <pc:spChg chg="mod">
          <ac:chgData name="Chuck Tomasi" userId="79514c44-a18e-4aaa-84b1-18f74099d6b1" providerId="ADAL" clId="{46103BB5-65B4-9842-B5DB-38C54FE97DF7}" dt="2023-04-08T22:00:46.730" v="1744" actId="313"/>
          <ac:spMkLst>
            <pc:docMk/>
            <pc:sldMk cId="3381523025" sldId="564"/>
            <ac:spMk id="2" creationId="{3F701204-4459-E6DD-E79B-27F9F5A295A0}"/>
          </ac:spMkLst>
        </pc:spChg>
      </pc:sldChg>
      <pc:sldChg chg="modSp mod">
        <pc:chgData name="Chuck Tomasi" userId="79514c44-a18e-4aaa-84b1-18f74099d6b1" providerId="ADAL" clId="{46103BB5-65B4-9842-B5DB-38C54FE97DF7}" dt="2023-04-08T21:57:41.217" v="1705" actId="313"/>
        <pc:sldMkLst>
          <pc:docMk/>
          <pc:sldMk cId="3001370132" sldId="565"/>
        </pc:sldMkLst>
        <pc:spChg chg="mod">
          <ac:chgData name="Chuck Tomasi" userId="79514c44-a18e-4aaa-84b1-18f74099d6b1" providerId="ADAL" clId="{46103BB5-65B4-9842-B5DB-38C54FE97DF7}" dt="2023-04-08T21:57:41.217" v="1705" actId="313"/>
          <ac:spMkLst>
            <pc:docMk/>
            <pc:sldMk cId="3001370132" sldId="565"/>
            <ac:spMk id="2" creationId="{19CB43DC-A38F-B372-880C-BFE7BD37B773}"/>
          </ac:spMkLst>
        </pc:spChg>
      </pc:sldChg>
      <pc:sldChg chg="modSp mod">
        <pc:chgData name="Chuck Tomasi" userId="79514c44-a18e-4aaa-84b1-18f74099d6b1" providerId="ADAL" clId="{46103BB5-65B4-9842-B5DB-38C54FE97DF7}" dt="2023-04-08T21:48:42.923" v="1593" actId="313"/>
        <pc:sldMkLst>
          <pc:docMk/>
          <pc:sldMk cId="979187322" sldId="566"/>
        </pc:sldMkLst>
        <pc:spChg chg="mod">
          <ac:chgData name="Chuck Tomasi" userId="79514c44-a18e-4aaa-84b1-18f74099d6b1" providerId="ADAL" clId="{46103BB5-65B4-9842-B5DB-38C54FE97DF7}" dt="2023-04-08T21:48:42.923" v="1593" actId="313"/>
          <ac:spMkLst>
            <pc:docMk/>
            <pc:sldMk cId="979187322" sldId="566"/>
            <ac:spMk id="2" creationId="{634BDF6F-3D5B-55FD-127E-0AD807EC17D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302709954" sldId="56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302709954" sldId="567"/>
            <ac:spMk id="2" creationId="{37A2A39A-3247-2C9B-E4EE-7A6367B41F08}"/>
          </ac:spMkLst>
        </pc:spChg>
      </pc:sldChg>
      <pc:sldChg chg="modSp mod">
        <pc:chgData name="Chuck Tomasi" userId="79514c44-a18e-4aaa-84b1-18f74099d6b1" providerId="ADAL" clId="{46103BB5-65B4-9842-B5DB-38C54FE97DF7}" dt="2023-04-08T21:42:27.829" v="1478" actId="313"/>
        <pc:sldMkLst>
          <pc:docMk/>
          <pc:sldMk cId="1530687061" sldId="568"/>
        </pc:sldMkLst>
        <pc:spChg chg="mod">
          <ac:chgData name="Chuck Tomasi" userId="79514c44-a18e-4aaa-84b1-18f74099d6b1" providerId="ADAL" clId="{46103BB5-65B4-9842-B5DB-38C54FE97DF7}" dt="2023-04-08T21:42:27.829" v="1478" actId="313"/>
          <ac:spMkLst>
            <pc:docMk/>
            <pc:sldMk cId="1530687061" sldId="568"/>
            <ac:spMk id="2" creationId="{0223E542-1F13-1C5D-A364-11A19CE4D9E3}"/>
          </ac:spMkLst>
        </pc:spChg>
      </pc:sldChg>
      <pc:sldChg chg="modSp mod">
        <pc:chgData name="Chuck Tomasi" userId="79514c44-a18e-4aaa-84b1-18f74099d6b1" providerId="ADAL" clId="{46103BB5-65B4-9842-B5DB-38C54FE97DF7}" dt="2023-04-08T21:47:40.503" v="1556" actId="313"/>
        <pc:sldMkLst>
          <pc:docMk/>
          <pc:sldMk cId="141732456" sldId="569"/>
        </pc:sldMkLst>
        <pc:spChg chg="mod">
          <ac:chgData name="Chuck Tomasi" userId="79514c44-a18e-4aaa-84b1-18f74099d6b1" providerId="ADAL" clId="{46103BB5-65B4-9842-B5DB-38C54FE97DF7}" dt="2023-04-08T21:47:40.503" v="1556" actId="313"/>
          <ac:spMkLst>
            <pc:docMk/>
            <pc:sldMk cId="141732456" sldId="569"/>
            <ac:spMk id="2" creationId="{E45200DA-A3C9-7F41-2DBE-E964EC3A279E}"/>
          </ac:spMkLst>
        </pc:spChg>
      </pc:sldChg>
      <pc:sldChg chg="modSp mod">
        <pc:chgData name="Chuck Tomasi" userId="79514c44-a18e-4aaa-84b1-18f74099d6b1" providerId="ADAL" clId="{46103BB5-65B4-9842-B5DB-38C54FE97DF7}" dt="2023-04-08T21:45:01.260" v="1518" actId="313"/>
        <pc:sldMkLst>
          <pc:docMk/>
          <pc:sldMk cId="3693003660" sldId="570"/>
        </pc:sldMkLst>
        <pc:spChg chg="mod">
          <ac:chgData name="Chuck Tomasi" userId="79514c44-a18e-4aaa-84b1-18f74099d6b1" providerId="ADAL" clId="{46103BB5-65B4-9842-B5DB-38C54FE97DF7}" dt="2023-04-08T21:45:01.260" v="1518" actId="313"/>
          <ac:spMkLst>
            <pc:docMk/>
            <pc:sldMk cId="3693003660" sldId="570"/>
            <ac:spMk id="2" creationId="{E4FB516B-A821-A116-3119-726A39414365}"/>
          </ac:spMkLst>
        </pc:spChg>
      </pc:sldChg>
      <pc:sldChg chg="modSp mod">
        <pc:chgData name="Chuck Tomasi" userId="79514c44-a18e-4aaa-84b1-18f74099d6b1" providerId="ADAL" clId="{46103BB5-65B4-9842-B5DB-38C54FE97DF7}" dt="2023-04-08T22:00:49.991" v="1745" actId="313"/>
        <pc:sldMkLst>
          <pc:docMk/>
          <pc:sldMk cId="2785910779" sldId="571"/>
        </pc:sldMkLst>
        <pc:spChg chg="mod">
          <ac:chgData name="Chuck Tomasi" userId="79514c44-a18e-4aaa-84b1-18f74099d6b1" providerId="ADAL" clId="{46103BB5-65B4-9842-B5DB-38C54FE97DF7}" dt="2023-04-08T22:00:49.991" v="1745" actId="313"/>
          <ac:spMkLst>
            <pc:docMk/>
            <pc:sldMk cId="2785910779" sldId="571"/>
            <ac:spMk id="2" creationId="{93620B86-F5B0-8B2B-C9AE-6A301E104C96}"/>
          </ac:spMkLst>
        </pc:spChg>
      </pc:sldChg>
      <pc:sldChg chg="modSp mod">
        <pc:chgData name="Chuck Tomasi" userId="79514c44-a18e-4aaa-84b1-18f74099d6b1" providerId="ADAL" clId="{46103BB5-65B4-9842-B5DB-38C54FE97DF7}" dt="2023-04-08T21:57:45.398" v="1706" actId="313"/>
        <pc:sldMkLst>
          <pc:docMk/>
          <pc:sldMk cId="1439927338" sldId="572"/>
        </pc:sldMkLst>
        <pc:spChg chg="mod">
          <ac:chgData name="Chuck Tomasi" userId="79514c44-a18e-4aaa-84b1-18f74099d6b1" providerId="ADAL" clId="{46103BB5-65B4-9842-B5DB-38C54FE97DF7}" dt="2023-04-08T21:57:45.398" v="1706" actId="313"/>
          <ac:spMkLst>
            <pc:docMk/>
            <pc:sldMk cId="1439927338" sldId="572"/>
            <ac:spMk id="2" creationId="{627DCE05-8D6C-853A-BB3D-2993A4749B80}"/>
          </ac:spMkLst>
        </pc:spChg>
      </pc:sldChg>
      <pc:sldChg chg="modSp mod">
        <pc:chgData name="Chuck Tomasi" userId="79514c44-a18e-4aaa-84b1-18f74099d6b1" providerId="ADAL" clId="{46103BB5-65B4-9842-B5DB-38C54FE97DF7}" dt="2023-04-08T21:48:43.096" v="1594" actId="313"/>
        <pc:sldMkLst>
          <pc:docMk/>
          <pc:sldMk cId="1869299791" sldId="573"/>
        </pc:sldMkLst>
        <pc:spChg chg="mod">
          <ac:chgData name="Chuck Tomasi" userId="79514c44-a18e-4aaa-84b1-18f74099d6b1" providerId="ADAL" clId="{46103BB5-65B4-9842-B5DB-38C54FE97DF7}" dt="2023-04-08T21:48:43.096" v="1594" actId="313"/>
          <ac:spMkLst>
            <pc:docMk/>
            <pc:sldMk cId="1869299791" sldId="573"/>
            <ac:spMk id="2" creationId="{D9028E6F-CE1B-BF4D-F0E7-58C24B53BD3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3818329" sldId="57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3818329" sldId="574"/>
            <ac:spMk id="2" creationId="{47F1A4CD-4381-00D7-5073-C50539CFE0B8}"/>
          </ac:spMkLst>
        </pc:spChg>
      </pc:sldChg>
      <pc:sldChg chg="modSp mod">
        <pc:chgData name="Chuck Tomasi" userId="79514c44-a18e-4aaa-84b1-18f74099d6b1" providerId="ADAL" clId="{46103BB5-65B4-9842-B5DB-38C54FE97DF7}" dt="2023-04-08T21:42:28.231" v="1479" actId="313"/>
        <pc:sldMkLst>
          <pc:docMk/>
          <pc:sldMk cId="3951087765" sldId="575"/>
        </pc:sldMkLst>
        <pc:spChg chg="mod">
          <ac:chgData name="Chuck Tomasi" userId="79514c44-a18e-4aaa-84b1-18f74099d6b1" providerId="ADAL" clId="{46103BB5-65B4-9842-B5DB-38C54FE97DF7}" dt="2023-04-08T21:42:28.231" v="1479" actId="313"/>
          <ac:spMkLst>
            <pc:docMk/>
            <pc:sldMk cId="3951087765" sldId="575"/>
            <ac:spMk id="2" creationId="{F9AC4CA2-5FD7-0BB5-1385-1F602AFB9856}"/>
          </ac:spMkLst>
        </pc:spChg>
      </pc:sldChg>
      <pc:sldChg chg="modSp mod">
        <pc:chgData name="Chuck Tomasi" userId="79514c44-a18e-4aaa-84b1-18f74099d6b1" providerId="ADAL" clId="{46103BB5-65B4-9842-B5DB-38C54FE97DF7}" dt="2023-04-08T21:47:40.688" v="1557" actId="313"/>
        <pc:sldMkLst>
          <pc:docMk/>
          <pc:sldMk cId="4221138247" sldId="576"/>
        </pc:sldMkLst>
        <pc:spChg chg="mod">
          <ac:chgData name="Chuck Tomasi" userId="79514c44-a18e-4aaa-84b1-18f74099d6b1" providerId="ADAL" clId="{46103BB5-65B4-9842-B5DB-38C54FE97DF7}" dt="2023-04-08T21:47:40.688" v="1557" actId="313"/>
          <ac:spMkLst>
            <pc:docMk/>
            <pc:sldMk cId="4221138247" sldId="576"/>
            <ac:spMk id="2" creationId="{3545B86C-C198-5FAC-5EAF-96B25A895AC4}"/>
          </ac:spMkLst>
        </pc:spChg>
      </pc:sldChg>
      <pc:sldChg chg="modSp mod">
        <pc:chgData name="Chuck Tomasi" userId="79514c44-a18e-4aaa-84b1-18f74099d6b1" providerId="ADAL" clId="{46103BB5-65B4-9842-B5DB-38C54FE97DF7}" dt="2023-04-08T21:45:03.248" v="1519" actId="313"/>
        <pc:sldMkLst>
          <pc:docMk/>
          <pc:sldMk cId="1753661088" sldId="577"/>
        </pc:sldMkLst>
        <pc:spChg chg="mod">
          <ac:chgData name="Chuck Tomasi" userId="79514c44-a18e-4aaa-84b1-18f74099d6b1" providerId="ADAL" clId="{46103BB5-65B4-9842-B5DB-38C54FE97DF7}" dt="2023-04-08T21:45:03.248" v="1519" actId="313"/>
          <ac:spMkLst>
            <pc:docMk/>
            <pc:sldMk cId="1753661088" sldId="577"/>
            <ac:spMk id="2" creationId="{614E0804-BE2F-0900-952A-938B558803F5}"/>
          </ac:spMkLst>
        </pc:spChg>
      </pc:sldChg>
      <pc:sldChg chg="modSp mod">
        <pc:chgData name="Chuck Tomasi" userId="79514c44-a18e-4aaa-84b1-18f74099d6b1" providerId="ADAL" clId="{46103BB5-65B4-9842-B5DB-38C54FE97DF7}" dt="2023-04-08T22:00:55.288" v="1746" actId="313"/>
        <pc:sldMkLst>
          <pc:docMk/>
          <pc:sldMk cId="3249114136" sldId="578"/>
        </pc:sldMkLst>
        <pc:spChg chg="mod">
          <ac:chgData name="Chuck Tomasi" userId="79514c44-a18e-4aaa-84b1-18f74099d6b1" providerId="ADAL" clId="{46103BB5-65B4-9842-B5DB-38C54FE97DF7}" dt="2023-04-08T22:00:55.288" v="1746" actId="313"/>
          <ac:spMkLst>
            <pc:docMk/>
            <pc:sldMk cId="3249114136" sldId="578"/>
            <ac:spMk id="2" creationId="{48F6D044-0568-808C-24A1-A70472202F72}"/>
          </ac:spMkLst>
        </pc:spChg>
      </pc:sldChg>
      <pc:sldChg chg="modSp mod">
        <pc:chgData name="Chuck Tomasi" userId="79514c44-a18e-4aaa-84b1-18f74099d6b1" providerId="ADAL" clId="{46103BB5-65B4-9842-B5DB-38C54FE97DF7}" dt="2023-04-08T21:57:47.347" v="1707" actId="313"/>
        <pc:sldMkLst>
          <pc:docMk/>
          <pc:sldMk cId="2898405660" sldId="579"/>
        </pc:sldMkLst>
        <pc:spChg chg="mod">
          <ac:chgData name="Chuck Tomasi" userId="79514c44-a18e-4aaa-84b1-18f74099d6b1" providerId="ADAL" clId="{46103BB5-65B4-9842-B5DB-38C54FE97DF7}" dt="2023-04-08T21:57:47.347" v="1707" actId="313"/>
          <ac:spMkLst>
            <pc:docMk/>
            <pc:sldMk cId="2898405660" sldId="579"/>
            <ac:spMk id="2" creationId="{F8E45579-F4C2-6197-AE68-A95D76F657D3}"/>
          </ac:spMkLst>
        </pc:spChg>
      </pc:sldChg>
      <pc:sldChg chg="modSp mod">
        <pc:chgData name="Chuck Tomasi" userId="79514c44-a18e-4aaa-84b1-18f74099d6b1" providerId="ADAL" clId="{46103BB5-65B4-9842-B5DB-38C54FE97DF7}" dt="2023-04-08T21:48:43.375" v="1595" actId="313"/>
        <pc:sldMkLst>
          <pc:docMk/>
          <pc:sldMk cId="170876696" sldId="580"/>
        </pc:sldMkLst>
        <pc:spChg chg="mod">
          <ac:chgData name="Chuck Tomasi" userId="79514c44-a18e-4aaa-84b1-18f74099d6b1" providerId="ADAL" clId="{46103BB5-65B4-9842-B5DB-38C54FE97DF7}" dt="2023-04-08T21:48:43.375" v="1595" actId="313"/>
          <ac:spMkLst>
            <pc:docMk/>
            <pc:sldMk cId="170876696" sldId="580"/>
            <ac:spMk id="2" creationId="{12EBBE58-8005-5C37-8A8A-577CFF121B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980917834" sldId="58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980917834" sldId="581"/>
            <ac:spMk id="2" creationId="{FBD9C184-CDF1-9529-47BD-D6EC21DC3667}"/>
          </ac:spMkLst>
        </pc:spChg>
      </pc:sldChg>
      <pc:sldChg chg="modSp mod">
        <pc:chgData name="Chuck Tomasi" userId="79514c44-a18e-4aaa-84b1-18f74099d6b1" providerId="ADAL" clId="{46103BB5-65B4-9842-B5DB-38C54FE97DF7}" dt="2023-04-08T21:42:28.582" v="1480" actId="313"/>
        <pc:sldMkLst>
          <pc:docMk/>
          <pc:sldMk cId="882055035" sldId="582"/>
        </pc:sldMkLst>
        <pc:spChg chg="mod">
          <ac:chgData name="Chuck Tomasi" userId="79514c44-a18e-4aaa-84b1-18f74099d6b1" providerId="ADAL" clId="{46103BB5-65B4-9842-B5DB-38C54FE97DF7}" dt="2023-04-08T21:42:28.582" v="1480" actId="313"/>
          <ac:spMkLst>
            <pc:docMk/>
            <pc:sldMk cId="882055035" sldId="582"/>
            <ac:spMk id="2" creationId="{24B0FE97-D3AF-E3EB-EF0E-643903525A61}"/>
          </ac:spMkLst>
        </pc:spChg>
      </pc:sldChg>
      <pc:sldChg chg="modSp mod">
        <pc:chgData name="Chuck Tomasi" userId="79514c44-a18e-4aaa-84b1-18f74099d6b1" providerId="ADAL" clId="{46103BB5-65B4-9842-B5DB-38C54FE97DF7}" dt="2023-04-08T21:47:41.015" v="1558" actId="313"/>
        <pc:sldMkLst>
          <pc:docMk/>
          <pc:sldMk cId="1114941335" sldId="583"/>
        </pc:sldMkLst>
        <pc:spChg chg="mod">
          <ac:chgData name="Chuck Tomasi" userId="79514c44-a18e-4aaa-84b1-18f74099d6b1" providerId="ADAL" clId="{46103BB5-65B4-9842-B5DB-38C54FE97DF7}" dt="2023-04-08T21:47:41.015" v="1558" actId="313"/>
          <ac:spMkLst>
            <pc:docMk/>
            <pc:sldMk cId="1114941335" sldId="583"/>
            <ac:spMk id="2" creationId="{E870B3F5-E280-AB21-AC0B-AC6FE0ED4BDD}"/>
          </ac:spMkLst>
        </pc:spChg>
      </pc:sldChg>
      <pc:sldChg chg="modSp mod">
        <pc:chgData name="Chuck Tomasi" userId="79514c44-a18e-4aaa-84b1-18f74099d6b1" providerId="ADAL" clId="{46103BB5-65B4-9842-B5DB-38C54FE97DF7}" dt="2023-04-08T21:45:09.247" v="1520" actId="313"/>
        <pc:sldMkLst>
          <pc:docMk/>
          <pc:sldMk cId="1703969795" sldId="584"/>
        </pc:sldMkLst>
        <pc:spChg chg="mod">
          <ac:chgData name="Chuck Tomasi" userId="79514c44-a18e-4aaa-84b1-18f74099d6b1" providerId="ADAL" clId="{46103BB5-65B4-9842-B5DB-38C54FE97DF7}" dt="2023-04-08T21:45:09.247" v="1520" actId="313"/>
          <ac:spMkLst>
            <pc:docMk/>
            <pc:sldMk cId="1703969795" sldId="584"/>
            <ac:spMk id="2" creationId="{8D9AB452-FF6E-A066-7104-193EAF367B16}"/>
          </ac:spMkLst>
        </pc:spChg>
      </pc:sldChg>
      <pc:sldChg chg="modSp mod">
        <pc:chgData name="Chuck Tomasi" userId="79514c44-a18e-4aaa-84b1-18f74099d6b1" providerId="ADAL" clId="{46103BB5-65B4-9842-B5DB-38C54FE97DF7}" dt="2023-04-08T22:00:57.465" v="1747" actId="313"/>
        <pc:sldMkLst>
          <pc:docMk/>
          <pc:sldMk cId="39827254" sldId="585"/>
        </pc:sldMkLst>
        <pc:spChg chg="mod">
          <ac:chgData name="Chuck Tomasi" userId="79514c44-a18e-4aaa-84b1-18f74099d6b1" providerId="ADAL" clId="{46103BB5-65B4-9842-B5DB-38C54FE97DF7}" dt="2023-04-08T22:00:57.465" v="1747" actId="313"/>
          <ac:spMkLst>
            <pc:docMk/>
            <pc:sldMk cId="39827254" sldId="585"/>
            <ac:spMk id="2" creationId="{64E1B815-AD65-7BB0-2736-574DB448250F}"/>
          </ac:spMkLst>
        </pc:spChg>
      </pc:sldChg>
      <pc:sldChg chg="modSp mod">
        <pc:chgData name="Chuck Tomasi" userId="79514c44-a18e-4aaa-84b1-18f74099d6b1" providerId="ADAL" clId="{46103BB5-65B4-9842-B5DB-38C54FE97DF7}" dt="2023-04-08T21:57:49.478" v="1708" actId="313"/>
        <pc:sldMkLst>
          <pc:docMk/>
          <pc:sldMk cId="3603378708" sldId="586"/>
        </pc:sldMkLst>
        <pc:spChg chg="mod">
          <ac:chgData name="Chuck Tomasi" userId="79514c44-a18e-4aaa-84b1-18f74099d6b1" providerId="ADAL" clId="{46103BB5-65B4-9842-B5DB-38C54FE97DF7}" dt="2023-04-08T21:57:49.478" v="1708" actId="313"/>
          <ac:spMkLst>
            <pc:docMk/>
            <pc:sldMk cId="3603378708" sldId="586"/>
            <ac:spMk id="3" creationId="{7EF0F1FA-BD69-F0BA-151B-3B2DD3B133B1}"/>
          </ac:spMkLst>
        </pc:spChg>
      </pc:sldChg>
      <pc:sldChg chg="modSp mod">
        <pc:chgData name="Chuck Tomasi" userId="79514c44-a18e-4aaa-84b1-18f74099d6b1" providerId="ADAL" clId="{46103BB5-65B4-9842-B5DB-38C54FE97DF7}" dt="2023-04-08T21:48:43.532" v="1596" actId="313"/>
        <pc:sldMkLst>
          <pc:docMk/>
          <pc:sldMk cId="811292690" sldId="587"/>
        </pc:sldMkLst>
        <pc:spChg chg="mod">
          <ac:chgData name="Chuck Tomasi" userId="79514c44-a18e-4aaa-84b1-18f74099d6b1" providerId="ADAL" clId="{46103BB5-65B4-9842-B5DB-38C54FE97DF7}" dt="2023-04-08T21:48:43.532" v="1596" actId="313"/>
          <ac:spMkLst>
            <pc:docMk/>
            <pc:sldMk cId="811292690" sldId="587"/>
            <ac:spMk id="2" creationId="{DA1801F6-E41B-CF8B-A6DE-45E63C1CB4E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958082204" sldId="58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958082204" sldId="588"/>
            <ac:spMk id="2" creationId="{8642664C-43E0-5868-40E9-0F379D5CB340}"/>
          </ac:spMkLst>
        </pc:spChg>
      </pc:sldChg>
      <pc:sldChg chg="modSp mod">
        <pc:chgData name="Chuck Tomasi" userId="79514c44-a18e-4aaa-84b1-18f74099d6b1" providerId="ADAL" clId="{46103BB5-65B4-9842-B5DB-38C54FE97DF7}" dt="2023-04-08T21:42:28.921" v="1481" actId="313"/>
        <pc:sldMkLst>
          <pc:docMk/>
          <pc:sldMk cId="1195452826" sldId="589"/>
        </pc:sldMkLst>
        <pc:spChg chg="mod">
          <ac:chgData name="Chuck Tomasi" userId="79514c44-a18e-4aaa-84b1-18f74099d6b1" providerId="ADAL" clId="{46103BB5-65B4-9842-B5DB-38C54FE97DF7}" dt="2023-04-08T21:42:28.921" v="1481" actId="313"/>
          <ac:spMkLst>
            <pc:docMk/>
            <pc:sldMk cId="1195452826" sldId="589"/>
            <ac:spMk id="2" creationId="{781D2D94-274E-A804-1157-0879665352CE}"/>
          </ac:spMkLst>
        </pc:spChg>
      </pc:sldChg>
      <pc:sldChg chg="modSp mod">
        <pc:chgData name="Chuck Tomasi" userId="79514c44-a18e-4aaa-84b1-18f74099d6b1" providerId="ADAL" clId="{46103BB5-65B4-9842-B5DB-38C54FE97DF7}" dt="2023-04-08T21:47:41.228" v="1559" actId="313"/>
        <pc:sldMkLst>
          <pc:docMk/>
          <pc:sldMk cId="471697113" sldId="590"/>
        </pc:sldMkLst>
        <pc:spChg chg="mod">
          <ac:chgData name="Chuck Tomasi" userId="79514c44-a18e-4aaa-84b1-18f74099d6b1" providerId="ADAL" clId="{46103BB5-65B4-9842-B5DB-38C54FE97DF7}" dt="2023-04-08T21:47:41.228" v="1559" actId="313"/>
          <ac:spMkLst>
            <pc:docMk/>
            <pc:sldMk cId="471697113" sldId="590"/>
            <ac:spMk id="2" creationId="{C844FAE2-EFE1-C07C-72B8-0F8651309849}"/>
          </ac:spMkLst>
        </pc:spChg>
      </pc:sldChg>
      <pc:sldChg chg="modSp mod">
        <pc:chgData name="Chuck Tomasi" userId="79514c44-a18e-4aaa-84b1-18f74099d6b1" providerId="ADAL" clId="{46103BB5-65B4-9842-B5DB-38C54FE97DF7}" dt="2023-04-08T21:45:11.447" v="1521" actId="313"/>
        <pc:sldMkLst>
          <pc:docMk/>
          <pc:sldMk cId="1306342900" sldId="591"/>
        </pc:sldMkLst>
        <pc:spChg chg="mod">
          <ac:chgData name="Chuck Tomasi" userId="79514c44-a18e-4aaa-84b1-18f74099d6b1" providerId="ADAL" clId="{46103BB5-65B4-9842-B5DB-38C54FE97DF7}" dt="2023-04-08T21:45:11.447" v="1521" actId="313"/>
          <ac:spMkLst>
            <pc:docMk/>
            <pc:sldMk cId="1306342900" sldId="591"/>
            <ac:spMk id="2" creationId="{681F0836-811B-7F07-9738-61696F867ACF}"/>
          </ac:spMkLst>
        </pc:spChg>
      </pc:sldChg>
      <pc:sldChg chg="modSp mod">
        <pc:chgData name="Chuck Tomasi" userId="79514c44-a18e-4aaa-84b1-18f74099d6b1" providerId="ADAL" clId="{46103BB5-65B4-9842-B5DB-38C54FE97DF7}" dt="2023-04-08T22:00:59.121" v="1748" actId="313"/>
        <pc:sldMkLst>
          <pc:docMk/>
          <pc:sldMk cId="2250463927" sldId="592"/>
        </pc:sldMkLst>
        <pc:spChg chg="mod">
          <ac:chgData name="Chuck Tomasi" userId="79514c44-a18e-4aaa-84b1-18f74099d6b1" providerId="ADAL" clId="{46103BB5-65B4-9842-B5DB-38C54FE97DF7}" dt="2023-04-08T22:00:59.121" v="1748" actId="313"/>
          <ac:spMkLst>
            <pc:docMk/>
            <pc:sldMk cId="2250463927" sldId="592"/>
            <ac:spMk id="2" creationId="{CE799F10-E8E2-0830-3D66-EB5CAE9305C1}"/>
          </ac:spMkLst>
        </pc:spChg>
      </pc:sldChg>
      <pc:sldChg chg="modSp mod">
        <pc:chgData name="Chuck Tomasi" userId="79514c44-a18e-4aaa-84b1-18f74099d6b1" providerId="ADAL" clId="{46103BB5-65B4-9842-B5DB-38C54FE97DF7}" dt="2023-04-08T21:57:52.256" v="1709" actId="313"/>
        <pc:sldMkLst>
          <pc:docMk/>
          <pc:sldMk cId="865915774" sldId="593"/>
        </pc:sldMkLst>
        <pc:spChg chg="mod">
          <ac:chgData name="Chuck Tomasi" userId="79514c44-a18e-4aaa-84b1-18f74099d6b1" providerId="ADAL" clId="{46103BB5-65B4-9842-B5DB-38C54FE97DF7}" dt="2023-04-08T21:57:52.256" v="1709" actId="313"/>
          <ac:spMkLst>
            <pc:docMk/>
            <pc:sldMk cId="865915774" sldId="593"/>
            <ac:spMk id="2" creationId="{CE23618E-63D2-889C-FFFF-51642AD469A2}"/>
          </ac:spMkLst>
        </pc:spChg>
      </pc:sldChg>
      <pc:sldChg chg="modSp mod">
        <pc:chgData name="Chuck Tomasi" userId="79514c44-a18e-4aaa-84b1-18f74099d6b1" providerId="ADAL" clId="{46103BB5-65B4-9842-B5DB-38C54FE97DF7}" dt="2023-04-08T21:48:43.782" v="1597" actId="313"/>
        <pc:sldMkLst>
          <pc:docMk/>
          <pc:sldMk cId="2667651774" sldId="594"/>
        </pc:sldMkLst>
        <pc:spChg chg="mod">
          <ac:chgData name="Chuck Tomasi" userId="79514c44-a18e-4aaa-84b1-18f74099d6b1" providerId="ADAL" clId="{46103BB5-65B4-9842-B5DB-38C54FE97DF7}" dt="2023-04-08T21:48:43.782" v="1597" actId="313"/>
          <ac:spMkLst>
            <pc:docMk/>
            <pc:sldMk cId="2667651774" sldId="594"/>
            <ac:spMk id="2" creationId="{FB05022C-B6F9-1BA9-4154-A62A77020F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52427013" sldId="59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52427013" sldId="595"/>
            <ac:spMk id="2" creationId="{79571899-21C9-7F69-100A-AAD34DB2BD17}"/>
          </ac:spMkLst>
        </pc:spChg>
      </pc:sldChg>
      <pc:sldChg chg="modSp mod">
        <pc:chgData name="Chuck Tomasi" userId="79514c44-a18e-4aaa-84b1-18f74099d6b1" providerId="ADAL" clId="{46103BB5-65B4-9842-B5DB-38C54FE97DF7}" dt="2023-04-08T21:42:29.216" v="1482" actId="313"/>
        <pc:sldMkLst>
          <pc:docMk/>
          <pc:sldMk cId="2442609425" sldId="596"/>
        </pc:sldMkLst>
        <pc:spChg chg="mod">
          <ac:chgData name="Chuck Tomasi" userId="79514c44-a18e-4aaa-84b1-18f74099d6b1" providerId="ADAL" clId="{46103BB5-65B4-9842-B5DB-38C54FE97DF7}" dt="2023-04-08T21:42:29.216" v="1482" actId="313"/>
          <ac:spMkLst>
            <pc:docMk/>
            <pc:sldMk cId="2442609425" sldId="596"/>
            <ac:spMk id="2" creationId="{CFF19BC6-A521-D547-D220-A4868FFC8857}"/>
          </ac:spMkLst>
        </pc:spChg>
      </pc:sldChg>
      <pc:sldChg chg="modSp mod">
        <pc:chgData name="Chuck Tomasi" userId="79514c44-a18e-4aaa-84b1-18f74099d6b1" providerId="ADAL" clId="{46103BB5-65B4-9842-B5DB-38C54FE97DF7}" dt="2023-04-08T21:47:41.631" v="1560" actId="313"/>
        <pc:sldMkLst>
          <pc:docMk/>
          <pc:sldMk cId="2405045957" sldId="597"/>
        </pc:sldMkLst>
        <pc:spChg chg="mod">
          <ac:chgData name="Chuck Tomasi" userId="79514c44-a18e-4aaa-84b1-18f74099d6b1" providerId="ADAL" clId="{46103BB5-65B4-9842-B5DB-38C54FE97DF7}" dt="2023-04-08T21:47:41.631" v="1560" actId="313"/>
          <ac:spMkLst>
            <pc:docMk/>
            <pc:sldMk cId="2405045957" sldId="597"/>
            <ac:spMk id="2" creationId="{07BCAE15-C1C9-788C-8DEB-ADA99587991A}"/>
          </ac:spMkLst>
        </pc:spChg>
      </pc:sldChg>
      <pc:sldChg chg="modSp mod">
        <pc:chgData name="Chuck Tomasi" userId="79514c44-a18e-4aaa-84b1-18f74099d6b1" providerId="ADAL" clId="{46103BB5-65B4-9842-B5DB-38C54FE97DF7}" dt="2023-04-08T21:45:13.806" v="1522" actId="313"/>
        <pc:sldMkLst>
          <pc:docMk/>
          <pc:sldMk cId="693252540" sldId="598"/>
        </pc:sldMkLst>
        <pc:spChg chg="mod">
          <ac:chgData name="Chuck Tomasi" userId="79514c44-a18e-4aaa-84b1-18f74099d6b1" providerId="ADAL" clId="{46103BB5-65B4-9842-B5DB-38C54FE97DF7}" dt="2023-04-08T21:45:13.806" v="1522" actId="313"/>
          <ac:spMkLst>
            <pc:docMk/>
            <pc:sldMk cId="693252540" sldId="598"/>
            <ac:spMk id="2" creationId="{46D7CBE3-CFC8-27F5-258D-05448F1F0833}"/>
          </ac:spMkLst>
        </pc:spChg>
      </pc:sldChg>
      <pc:sldChg chg="modSp mod">
        <pc:chgData name="Chuck Tomasi" userId="79514c44-a18e-4aaa-84b1-18f74099d6b1" providerId="ADAL" clId="{46103BB5-65B4-9842-B5DB-38C54FE97DF7}" dt="2023-04-08T22:01:00.977" v="1749" actId="313"/>
        <pc:sldMkLst>
          <pc:docMk/>
          <pc:sldMk cId="1929842552" sldId="599"/>
        </pc:sldMkLst>
        <pc:spChg chg="mod">
          <ac:chgData name="Chuck Tomasi" userId="79514c44-a18e-4aaa-84b1-18f74099d6b1" providerId="ADAL" clId="{46103BB5-65B4-9842-B5DB-38C54FE97DF7}" dt="2023-04-08T22:01:00.977" v="1749" actId="313"/>
          <ac:spMkLst>
            <pc:docMk/>
            <pc:sldMk cId="1929842552" sldId="599"/>
            <ac:spMk id="2" creationId="{66685A3E-EB27-BBCF-484D-C0E96ACADFD2}"/>
          </ac:spMkLst>
        </pc:spChg>
      </pc:sldChg>
      <pc:sldChg chg="modSp mod">
        <pc:chgData name="Chuck Tomasi" userId="79514c44-a18e-4aaa-84b1-18f74099d6b1" providerId="ADAL" clId="{46103BB5-65B4-9842-B5DB-38C54FE97DF7}" dt="2023-04-08T21:57:54.769" v="1710" actId="313"/>
        <pc:sldMkLst>
          <pc:docMk/>
          <pc:sldMk cId="186848430" sldId="600"/>
        </pc:sldMkLst>
        <pc:spChg chg="mod">
          <ac:chgData name="Chuck Tomasi" userId="79514c44-a18e-4aaa-84b1-18f74099d6b1" providerId="ADAL" clId="{46103BB5-65B4-9842-B5DB-38C54FE97DF7}" dt="2023-04-08T21:57:54.769" v="1710" actId="313"/>
          <ac:spMkLst>
            <pc:docMk/>
            <pc:sldMk cId="186848430" sldId="600"/>
            <ac:spMk id="2" creationId="{445534C2-4A30-D727-AEBA-EE22841D3285}"/>
          </ac:spMkLst>
        </pc:spChg>
      </pc:sldChg>
      <pc:sldChg chg="modSp mod">
        <pc:chgData name="Chuck Tomasi" userId="79514c44-a18e-4aaa-84b1-18f74099d6b1" providerId="ADAL" clId="{46103BB5-65B4-9842-B5DB-38C54FE97DF7}" dt="2023-04-08T21:48:44.117" v="1598" actId="313"/>
        <pc:sldMkLst>
          <pc:docMk/>
          <pc:sldMk cId="1791289988" sldId="601"/>
        </pc:sldMkLst>
        <pc:spChg chg="mod">
          <ac:chgData name="Chuck Tomasi" userId="79514c44-a18e-4aaa-84b1-18f74099d6b1" providerId="ADAL" clId="{46103BB5-65B4-9842-B5DB-38C54FE97DF7}" dt="2023-04-08T21:48:44.117" v="1598" actId="313"/>
          <ac:spMkLst>
            <pc:docMk/>
            <pc:sldMk cId="1791289988" sldId="601"/>
            <ac:spMk id="2" creationId="{0B964417-F239-FDC0-52E8-B7F5FF6CE5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88340598" sldId="60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88340598" sldId="602"/>
            <ac:spMk id="2" creationId="{313CCC24-3233-6CA8-DE07-EB33AD483528}"/>
          </ac:spMkLst>
        </pc:spChg>
      </pc:sldChg>
      <pc:sldChg chg="modSp mod">
        <pc:chgData name="Chuck Tomasi" userId="79514c44-a18e-4aaa-84b1-18f74099d6b1" providerId="ADAL" clId="{46103BB5-65B4-9842-B5DB-38C54FE97DF7}" dt="2023-04-08T21:42:29.890" v="1483" actId="313"/>
        <pc:sldMkLst>
          <pc:docMk/>
          <pc:sldMk cId="2486906699" sldId="603"/>
        </pc:sldMkLst>
        <pc:spChg chg="mod">
          <ac:chgData name="Chuck Tomasi" userId="79514c44-a18e-4aaa-84b1-18f74099d6b1" providerId="ADAL" clId="{46103BB5-65B4-9842-B5DB-38C54FE97DF7}" dt="2023-04-08T21:42:29.890" v="1483" actId="313"/>
          <ac:spMkLst>
            <pc:docMk/>
            <pc:sldMk cId="2486906699" sldId="603"/>
            <ac:spMk id="2" creationId="{33E161CC-3885-D776-B981-9858539D54AC}"/>
          </ac:spMkLst>
        </pc:spChg>
      </pc:sldChg>
      <pc:sldChg chg="modSp mod">
        <pc:chgData name="Chuck Tomasi" userId="79514c44-a18e-4aaa-84b1-18f74099d6b1" providerId="ADAL" clId="{46103BB5-65B4-9842-B5DB-38C54FE97DF7}" dt="2023-04-08T21:47:41.880" v="1561" actId="313"/>
        <pc:sldMkLst>
          <pc:docMk/>
          <pc:sldMk cId="2279716716" sldId="604"/>
        </pc:sldMkLst>
        <pc:spChg chg="mod">
          <ac:chgData name="Chuck Tomasi" userId="79514c44-a18e-4aaa-84b1-18f74099d6b1" providerId="ADAL" clId="{46103BB5-65B4-9842-B5DB-38C54FE97DF7}" dt="2023-04-08T21:47:41.880" v="1561" actId="313"/>
          <ac:spMkLst>
            <pc:docMk/>
            <pc:sldMk cId="2279716716" sldId="604"/>
            <ac:spMk id="2" creationId="{AC357DB4-8816-71D6-2FF2-CB57F87262A9}"/>
          </ac:spMkLst>
        </pc:spChg>
      </pc:sldChg>
      <pc:sldChg chg="modSp mod">
        <pc:chgData name="Chuck Tomasi" userId="79514c44-a18e-4aaa-84b1-18f74099d6b1" providerId="ADAL" clId="{46103BB5-65B4-9842-B5DB-38C54FE97DF7}" dt="2023-04-08T21:45:16.103" v="1523" actId="313"/>
        <pc:sldMkLst>
          <pc:docMk/>
          <pc:sldMk cId="3425295471" sldId="605"/>
        </pc:sldMkLst>
        <pc:spChg chg="mod">
          <ac:chgData name="Chuck Tomasi" userId="79514c44-a18e-4aaa-84b1-18f74099d6b1" providerId="ADAL" clId="{46103BB5-65B4-9842-B5DB-38C54FE97DF7}" dt="2023-04-08T21:45:16.103" v="1523" actId="313"/>
          <ac:spMkLst>
            <pc:docMk/>
            <pc:sldMk cId="3425295471" sldId="605"/>
            <ac:spMk id="2" creationId="{293ADCF3-EAF2-EF07-0C41-6E63E444F825}"/>
          </ac:spMkLst>
        </pc:spChg>
      </pc:sldChg>
      <pc:sldChg chg="modSp mod">
        <pc:chgData name="Chuck Tomasi" userId="79514c44-a18e-4aaa-84b1-18f74099d6b1" providerId="ADAL" clId="{46103BB5-65B4-9842-B5DB-38C54FE97DF7}" dt="2023-04-08T22:01:02.690" v="1750" actId="313"/>
        <pc:sldMkLst>
          <pc:docMk/>
          <pc:sldMk cId="1013981030" sldId="606"/>
        </pc:sldMkLst>
        <pc:spChg chg="mod">
          <ac:chgData name="Chuck Tomasi" userId="79514c44-a18e-4aaa-84b1-18f74099d6b1" providerId="ADAL" clId="{46103BB5-65B4-9842-B5DB-38C54FE97DF7}" dt="2023-04-08T22:01:02.690" v="1750" actId="313"/>
          <ac:spMkLst>
            <pc:docMk/>
            <pc:sldMk cId="1013981030" sldId="606"/>
            <ac:spMk id="2" creationId="{72305F4C-3F2F-92A8-6EFE-7532CA475110}"/>
          </ac:spMkLst>
        </pc:spChg>
      </pc:sldChg>
      <pc:sldChg chg="modSp mod">
        <pc:chgData name="Chuck Tomasi" userId="79514c44-a18e-4aaa-84b1-18f74099d6b1" providerId="ADAL" clId="{46103BB5-65B4-9842-B5DB-38C54FE97DF7}" dt="2023-04-08T21:57:57.266" v="1711" actId="313"/>
        <pc:sldMkLst>
          <pc:docMk/>
          <pc:sldMk cId="1290139251" sldId="607"/>
        </pc:sldMkLst>
        <pc:spChg chg="mod">
          <ac:chgData name="Chuck Tomasi" userId="79514c44-a18e-4aaa-84b1-18f74099d6b1" providerId="ADAL" clId="{46103BB5-65B4-9842-B5DB-38C54FE97DF7}" dt="2023-04-08T21:57:57.266" v="1711" actId="313"/>
          <ac:spMkLst>
            <pc:docMk/>
            <pc:sldMk cId="1290139251" sldId="607"/>
            <ac:spMk id="2" creationId="{63F21BFF-16DD-EFD0-8B44-2119C9DE9575}"/>
          </ac:spMkLst>
        </pc:spChg>
      </pc:sldChg>
      <pc:sldChg chg="modSp mod">
        <pc:chgData name="Chuck Tomasi" userId="79514c44-a18e-4aaa-84b1-18f74099d6b1" providerId="ADAL" clId="{46103BB5-65B4-9842-B5DB-38C54FE97DF7}" dt="2023-04-08T21:48:44.263" v="1599" actId="313"/>
        <pc:sldMkLst>
          <pc:docMk/>
          <pc:sldMk cId="2512782287" sldId="608"/>
        </pc:sldMkLst>
        <pc:spChg chg="mod">
          <ac:chgData name="Chuck Tomasi" userId="79514c44-a18e-4aaa-84b1-18f74099d6b1" providerId="ADAL" clId="{46103BB5-65B4-9842-B5DB-38C54FE97DF7}" dt="2023-04-08T21:48:44.263" v="1599" actId="313"/>
          <ac:spMkLst>
            <pc:docMk/>
            <pc:sldMk cId="2512782287" sldId="608"/>
            <ac:spMk id="2" creationId="{8DD5535C-71B2-60D4-4470-B32835628AA2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887599186" sldId="60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887599186" sldId="609"/>
            <ac:spMk id="2" creationId="{AE743BFB-FC6F-EF18-C3B7-77DA2FD9C611}"/>
          </ac:spMkLst>
        </pc:spChg>
      </pc:sldChg>
      <pc:sldChg chg="modSp mod">
        <pc:chgData name="Chuck Tomasi" userId="79514c44-a18e-4aaa-84b1-18f74099d6b1" providerId="ADAL" clId="{46103BB5-65B4-9842-B5DB-38C54FE97DF7}" dt="2023-04-08T21:42:30.059" v="1484" actId="313"/>
        <pc:sldMkLst>
          <pc:docMk/>
          <pc:sldMk cId="1828850782" sldId="610"/>
        </pc:sldMkLst>
        <pc:spChg chg="mod">
          <ac:chgData name="Chuck Tomasi" userId="79514c44-a18e-4aaa-84b1-18f74099d6b1" providerId="ADAL" clId="{46103BB5-65B4-9842-B5DB-38C54FE97DF7}" dt="2023-04-08T21:42:30.059" v="1484" actId="313"/>
          <ac:spMkLst>
            <pc:docMk/>
            <pc:sldMk cId="1828850782" sldId="610"/>
            <ac:spMk id="2" creationId="{D8FCFCD2-6522-08EE-197B-5AD6812A8947}"/>
          </ac:spMkLst>
        </pc:spChg>
      </pc:sldChg>
      <pc:sldChg chg="modSp mod">
        <pc:chgData name="Chuck Tomasi" userId="79514c44-a18e-4aaa-84b1-18f74099d6b1" providerId="ADAL" clId="{46103BB5-65B4-9842-B5DB-38C54FE97DF7}" dt="2023-04-08T21:47:42.083" v="1562" actId="313"/>
        <pc:sldMkLst>
          <pc:docMk/>
          <pc:sldMk cId="2139481973" sldId="611"/>
        </pc:sldMkLst>
        <pc:spChg chg="mod">
          <ac:chgData name="Chuck Tomasi" userId="79514c44-a18e-4aaa-84b1-18f74099d6b1" providerId="ADAL" clId="{46103BB5-65B4-9842-B5DB-38C54FE97DF7}" dt="2023-04-08T21:47:42.083" v="1562" actId="313"/>
          <ac:spMkLst>
            <pc:docMk/>
            <pc:sldMk cId="2139481973" sldId="611"/>
            <ac:spMk id="2" creationId="{B0CBE6C5-6A21-4A43-E5A1-6BF6EB2CF742}"/>
          </ac:spMkLst>
        </pc:spChg>
      </pc:sldChg>
      <pc:sldChg chg="modSp mod">
        <pc:chgData name="Chuck Tomasi" userId="79514c44-a18e-4aaa-84b1-18f74099d6b1" providerId="ADAL" clId="{46103BB5-65B4-9842-B5DB-38C54FE97DF7}" dt="2023-04-08T21:45:17.978" v="1524" actId="313"/>
        <pc:sldMkLst>
          <pc:docMk/>
          <pc:sldMk cId="2328845949" sldId="612"/>
        </pc:sldMkLst>
        <pc:spChg chg="mod">
          <ac:chgData name="Chuck Tomasi" userId="79514c44-a18e-4aaa-84b1-18f74099d6b1" providerId="ADAL" clId="{46103BB5-65B4-9842-B5DB-38C54FE97DF7}" dt="2023-04-08T21:45:17.978" v="1524" actId="313"/>
          <ac:spMkLst>
            <pc:docMk/>
            <pc:sldMk cId="2328845949" sldId="612"/>
            <ac:spMk id="2" creationId="{ED9EC273-82CE-C4FB-596A-16B885783263}"/>
          </ac:spMkLst>
        </pc:spChg>
      </pc:sldChg>
      <pc:sldChg chg="modSp mod">
        <pc:chgData name="Chuck Tomasi" userId="79514c44-a18e-4aaa-84b1-18f74099d6b1" providerId="ADAL" clId="{46103BB5-65B4-9842-B5DB-38C54FE97DF7}" dt="2023-04-08T22:01:04.221" v="1751" actId="313"/>
        <pc:sldMkLst>
          <pc:docMk/>
          <pc:sldMk cId="112246781" sldId="613"/>
        </pc:sldMkLst>
        <pc:spChg chg="mod">
          <ac:chgData name="Chuck Tomasi" userId="79514c44-a18e-4aaa-84b1-18f74099d6b1" providerId="ADAL" clId="{46103BB5-65B4-9842-B5DB-38C54FE97DF7}" dt="2023-04-08T22:01:04.221" v="1751" actId="313"/>
          <ac:spMkLst>
            <pc:docMk/>
            <pc:sldMk cId="112246781" sldId="613"/>
            <ac:spMk id="2" creationId="{E18D9208-F209-DA8C-40D4-A83D0CB55879}"/>
          </ac:spMkLst>
        </pc:spChg>
      </pc:sldChg>
      <pc:sldChg chg="modSp mod">
        <pc:chgData name="Chuck Tomasi" userId="79514c44-a18e-4aaa-84b1-18f74099d6b1" providerId="ADAL" clId="{46103BB5-65B4-9842-B5DB-38C54FE97DF7}" dt="2023-04-08T21:57:59.604" v="1712" actId="313"/>
        <pc:sldMkLst>
          <pc:docMk/>
          <pc:sldMk cId="2455662522" sldId="614"/>
        </pc:sldMkLst>
        <pc:spChg chg="mod">
          <ac:chgData name="Chuck Tomasi" userId="79514c44-a18e-4aaa-84b1-18f74099d6b1" providerId="ADAL" clId="{46103BB5-65B4-9842-B5DB-38C54FE97DF7}" dt="2023-04-08T21:57:59.604" v="1712" actId="313"/>
          <ac:spMkLst>
            <pc:docMk/>
            <pc:sldMk cId="2455662522" sldId="614"/>
            <ac:spMk id="2" creationId="{6074DC41-E630-E17A-517D-C8E922A8EFEA}"/>
          </ac:spMkLst>
        </pc:spChg>
      </pc:sldChg>
      <pc:sldChg chg="modSp mod">
        <pc:chgData name="Chuck Tomasi" userId="79514c44-a18e-4aaa-84b1-18f74099d6b1" providerId="ADAL" clId="{46103BB5-65B4-9842-B5DB-38C54FE97DF7}" dt="2023-04-08T21:48:44.545" v="1600" actId="313"/>
        <pc:sldMkLst>
          <pc:docMk/>
          <pc:sldMk cId="3829722724" sldId="615"/>
        </pc:sldMkLst>
        <pc:spChg chg="mod">
          <ac:chgData name="Chuck Tomasi" userId="79514c44-a18e-4aaa-84b1-18f74099d6b1" providerId="ADAL" clId="{46103BB5-65B4-9842-B5DB-38C54FE97DF7}" dt="2023-04-08T21:48:44.545" v="1600" actId="313"/>
          <ac:spMkLst>
            <pc:docMk/>
            <pc:sldMk cId="3829722724" sldId="615"/>
            <ac:spMk id="2" creationId="{4C4BAF60-517A-E11A-B784-0403CE7615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63843599" sldId="61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63843599" sldId="616"/>
            <ac:spMk id="2" creationId="{AFF816F4-513A-C9E5-7FB3-8C43A0AF4956}"/>
          </ac:spMkLst>
        </pc:spChg>
      </pc:sldChg>
      <pc:sldChg chg="modSp mod">
        <pc:chgData name="Chuck Tomasi" userId="79514c44-a18e-4aaa-84b1-18f74099d6b1" providerId="ADAL" clId="{46103BB5-65B4-9842-B5DB-38C54FE97DF7}" dt="2023-04-08T21:42:30.211" v="1485" actId="313"/>
        <pc:sldMkLst>
          <pc:docMk/>
          <pc:sldMk cId="3442560579" sldId="617"/>
        </pc:sldMkLst>
        <pc:spChg chg="mod">
          <ac:chgData name="Chuck Tomasi" userId="79514c44-a18e-4aaa-84b1-18f74099d6b1" providerId="ADAL" clId="{46103BB5-65B4-9842-B5DB-38C54FE97DF7}" dt="2023-04-08T21:42:30.211" v="1485" actId="313"/>
          <ac:spMkLst>
            <pc:docMk/>
            <pc:sldMk cId="3442560579" sldId="617"/>
            <ac:spMk id="3" creationId="{73307BF3-1FC7-EE4A-0360-8E491AEB1D0B}"/>
          </ac:spMkLst>
        </pc:spChg>
      </pc:sldChg>
      <pc:sldChg chg="modSp mod">
        <pc:chgData name="Chuck Tomasi" userId="79514c44-a18e-4aaa-84b1-18f74099d6b1" providerId="ADAL" clId="{46103BB5-65B4-9842-B5DB-38C54FE97DF7}" dt="2023-04-08T21:47:42.372" v="1563" actId="313"/>
        <pc:sldMkLst>
          <pc:docMk/>
          <pc:sldMk cId="3625814521" sldId="618"/>
        </pc:sldMkLst>
        <pc:spChg chg="mod">
          <ac:chgData name="Chuck Tomasi" userId="79514c44-a18e-4aaa-84b1-18f74099d6b1" providerId="ADAL" clId="{46103BB5-65B4-9842-B5DB-38C54FE97DF7}" dt="2023-04-08T21:47:42.372" v="1563" actId="313"/>
          <ac:spMkLst>
            <pc:docMk/>
            <pc:sldMk cId="3625814521" sldId="618"/>
            <ac:spMk id="2" creationId="{5533BAC5-59C5-3255-00BF-3D975B7DF15F}"/>
          </ac:spMkLst>
        </pc:spChg>
      </pc:sldChg>
      <pc:sldChg chg="modSp mod">
        <pc:chgData name="Chuck Tomasi" userId="79514c44-a18e-4aaa-84b1-18f74099d6b1" providerId="ADAL" clId="{46103BB5-65B4-9842-B5DB-38C54FE97DF7}" dt="2023-04-08T21:45:22.126" v="1525" actId="313"/>
        <pc:sldMkLst>
          <pc:docMk/>
          <pc:sldMk cId="3596753048" sldId="619"/>
        </pc:sldMkLst>
        <pc:spChg chg="mod">
          <ac:chgData name="Chuck Tomasi" userId="79514c44-a18e-4aaa-84b1-18f74099d6b1" providerId="ADAL" clId="{46103BB5-65B4-9842-B5DB-38C54FE97DF7}" dt="2023-04-08T21:45:22.126" v="1525" actId="313"/>
          <ac:spMkLst>
            <pc:docMk/>
            <pc:sldMk cId="3596753048" sldId="619"/>
            <ac:spMk id="2" creationId="{6E270472-35E1-8961-A30D-6A85E696165E}"/>
          </ac:spMkLst>
        </pc:spChg>
      </pc:sldChg>
      <pc:sldChg chg="modSp mod">
        <pc:chgData name="Chuck Tomasi" userId="79514c44-a18e-4aaa-84b1-18f74099d6b1" providerId="ADAL" clId="{46103BB5-65B4-9842-B5DB-38C54FE97DF7}" dt="2023-04-08T22:01:06.422" v="1752" actId="313"/>
        <pc:sldMkLst>
          <pc:docMk/>
          <pc:sldMk cId="2668772370" sldId="620"/>
        </pc:sldMkLst>
        <pc:spChg chg="mod">
          <ac:chgData name="Chuck Tomasi" userId="79514c44-a18e-4aaa-84b1-18f74099d6b1" providerId="ADAL" clId="{46103BB5-65B4-9842-B5DB-38C54FE97DF7}" dt="2023-04-08T22:01:06.422" v="1752" actId="313"/>
          <ac:spMkLst>
            <pc:docMk/>
            <pc:sldMk cId="2668772370" sldId="620"/>
            <ac:spMk id="2" creationId="{99EC65AE-C4BE-E7E6-50D8-4DFA5B9089E1}"/>
          </ac:spMkLst>
        </pc:spChg>
      </pc:sldChg>
      <pc:sldChg chg="modSp mod">
        <pc:chgData name="Chuck Tomasi" userId="79514c44-a18e-4aaa-84b1-18f74099d6b1" providerId="ADAL" clId="{46103BB5-65B4-9842-B5DB-38C54FE97DF7}" dt="2023-04-08T21:58:01.944" v="1713" actId="313"/>
        <pc:sldMkLst>
          <pc:docMk/>
          <pc:sldMk cId="1815933858" sldId="621"/>
        </pc:sldMkLst>
        <pc:spChg chg="mod">
          <ac:chgData name="Chuck Tomasi" userId="79514c44-a18e-4aaa-84b1-18f74099d6b1" providerId="ADAL" clId="{46103BB5-65B4-9842-B5DB-38C54FE97DF7}" dt="2023-04-08T21:58:01.944" v="1713" actId="313"/>
          <ac:spMkLst>
            <pc:docMk/>
            <pc:sldMk cId="1815933858" sldId="621"/>
            <ac:spMk id="2" creationId="{77E4AC1A-7627-A8D4-005E-8A110DB49B62}"/>
          </ac:spMkLst>
        </pc:spChg>
      </pc:sldChg>
      <pc:sldChg chg="modSp mod">
        <pc:chgData name="Chuck Tomasi" userId="79514c44-a18e-4aaa-84b1-18f74099d6b1" providerId="ADAL" clId="{46103BB5-65B4-9842-B5DB-38C54FE97DF7}" dt="2023-04-08T21:48:44.793" v="1601" actId="313"/>
        <pc:sldMkLst>
          <pc:docMk/>
          <pc:sldMk cId="1562922703" sldId="622"/>
        </pc:sldMkLst>
        <pc:spChg chg="mod">
          <ac:chgData name="Chuck Tomasi" userId="79514c44-a18e-4aaa-84b1-18f74099d6b1" providerId="ADAL" clId="{46103BB5-65B4-9842-B5DB-38C54FE97DF7}" dt="2023-04-08T21:48:44.793" v="1601" actId="313"/>
          <ac:spMkLst>
            <pc:docMk/>
            <pc:sldMk cId="1562922703" sldId="622"/>
            <ac:spMk id="2" creationId="{6CA6CFF8-7FA0-E9D4-4956-B779BB4CFB9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937917463" sldId="62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937917463" sldId="623"/>
            <ac:spMk id="2" creationId="{EEEB42B2-DA96-9BC1-7DAB-343CCCC7143D}"/>
          </ac:spMkLst>
        </pc:spChg>
      </pc:sldChg>
      <pc:sldChg chg="modSp mod">
        <pc:chgData name="Chuck Tomasi" userId="79514c44-a18e-4aaa-84b1-18f74099d6b1" providerId="ADAL" clId="{46103BB5-65B4-9842-B5DB-38C54FE97DF7}" dt="2023-04-08T21:42:31.220" v="1486" actId="313"/>
        <pc:sldMkLst>
          <pc:docMk/>
          <pc:sldMk cId="4015980942" sldId="624"/>
        </pc:sldMkLst>
        <pc:spChg chg="mod">
          <ac:chgData name="Chuck Tomasi" userId="79514c44-a18e-4aaa-84b1-18f74099d6b1" providerId="ADAL" clId="{46103BB5-65B4-9842-B5DB-38C54FE97DF7}" dt="2023-04-08T21:42:31.220" v="1486" actId="313"/>
          <ac:spMkLst>
            <pc:docMk/>
            <pc:sldMk cId="4015980942" sldId="624"/>
            <ac:spMk id="2" creationId="{C3A0DFAC-FC42-7948-4D74-AD7E0F005E66}"/>
          </ac:spMkLst>
        </pc:spChg>
      </pc:sldChg>
      <pc:sldChg chg="modSp mod">
        <pc:chgData name="Chuck Tomasi" userId="79514c44-a18e-4aaa-84b1-18f74099d6b1" providerId="ADAL" clId="{46103BB5-65B4-9842-B5DB-38C54FE97DF7}" dt="2023-04-08T21:47:42.638" v="1564" actId="313"/>
        <pc:sldMkLst>
          <pc:docMk/>
          <pc:sldMk cId="1198126013" sldId="625"/>
        </pc:sldMkLst>
        <pc:spChg chg="mod">
          <ac:chgData name="Chuck Tomasi" userId="79514c44-a18e-4aaa-84b1-18f74099d6b1" providerId="ADAL" clId="{46103BB5-65B4-9842-B5DB-38C54FE97DF7}" dt="2023-04-08T21:47:42.638" v="1564" actId="313"/>
          <ac:spMkLst>
            <pc:docMk/>
            <pc:sldMk cId="1198126013" sldId="625"/>
            <ac:spMk id="2" creationId="{FDE068A0-6127-5FE7-CCE3-A42FFB86EF79}"/>
          </ac:spMkLst>
        </pc:spChg>
      </pc:sldChg>
      <pc:sldChg chg="modSp mod">
        <pc:chgData name="Chuck Tomasi" userId="79514c44-a18e-4aaa-84b1-18f74099d6b1" providerId="ADAL" clId="{46103BB5-65B4-9842-B5DB-38C54FE97DF7}" dt="2023-04-08T21:45:26.768" v="1526" actId="313"/>
        <pc:sldMkLst>
          <pc:docMk/>
          <pc:sldMk cId="1485964164" sldId="626"/>
        </pc:sldMkLst>
        <pc:spChg chg="mod">
          <ac:chgData name="Chuck Tomasi" userId="79514c44-a18e-4aaa-84b1-18f74099d6b1" providerId="ADAL" clId="{46103BB5-65B4-9842-B5DB-38C54FE97DF7}" dt="2023-04-08T21:45:26.768" v="1526" actId="313"/>
          <ac:spMkLst>
            <pc:docMk/>
            <pc:sldMk cId="1485964164" sldId="626"/>
            <ac:spMk id="2" creationId="{8D375E21-1A86-4B7E-A10D-B28F94DAB9E1}"/>
          </ac:spMkLst>
        </pc:spChg>
      </pc:sldChg>
      <pc:sldChg chg="modSp mod">
        <pc:chgData name="Chuck Tomasi" userId="79514c44-a18e-4aaa-84b1-18f74099d6b1" providerId="ADAL" clId="{46103BB5-65B4-9842-B5DB-38C54FE97DF7}" dt="2023-04-08T22:01:08.156" v="1753" actId="313"/>
        <pc:sldMkLst>
          <pc:docMk/>
          <pc:sldMk cId="2959105994" sldId="627"/>
        </pc:sldMkLst>
        <pc:spChg chg="mod">
          <ac:chgData name="Chuck Tomasi" userId="79514c44-a18e-4aaa-84b1-18f74099d6b1" providerId="ADAL" clId="{46103BB5-65B4-9842-B5DB-38C54FE97DF7}" dt="2023-04-08T22:01:08.156" v="1753" actId="313"/>
          <ac:spMkLst>
            <pc:docMk/>
            <pc:sldMk cId="2959105994" sldId="627"/>
            <ac:spMk id="2" creationId="{04D2A816-D731-6623-FF1B-EB3D61D149BB}"/>
          </ac:spMkLst>
        </pc:spChg>
      </pc:sldChg>
      <pc:sldChg chg="modSp mod">
        <pc:chgData name="Chuck Tomasi" userId="79514c44-a18e-4aaa-84b1-18f74099d6b1" providerId="ADAL" clId="{46103BB5-65B4-9842-B5DB-38C54FE97DF7}" dt="2023-04-08T21:58:07.230" v="1714" actId="313"/>
        <pc:sldMkLst>
          <pc:docMk/>
          <pc:sldMk cId="257824882" sldId="628"/>
        </pc:sldMkLst>
        <pc:spChg chg="mod">
          <ac:chgData name="Chuck Tomasi" userId="79514c44-a18e-4aaa-84b1-18f74099d6b1" providerId="ADAL" clId="{46103BB5-65B4-9842-B5DB-38C54FE97DF7}" dt="2023-04-08T21:58:07.230" v="1714" actId="313"/>
          <ac:spMkLst>
            <pc:docMk/>
            <pc:sldMk cId="257824882" sldId="628"/>
            <ac:spMk id="2" creationId="{89589D2F-4161-476E-90FD-A739321FEFB5}"/>
          </ac:spMkLst>
        </pc:spChg>
      </pc:sldChg>
      <pc:sldChg chg="modSp mod">
        <pc:chgData name="Chuck Tomasi" userId="79514c44-a18e-4aaa-84b1-18f74099d6b1" providerId="ADAL" clId="{46103BB5-65B4-9842-B5DB-38C54FE97DF7}" dt="2023-04-08T21:48:45.036" v="1602" actId="313"/>
        <pc:sldMkLst>
          <pc:docMk/>
          <pc:sldMk cId="3492669765" sldId="629"/>
        </pc:sldMkLst>
        <pc:spChg chg="mod">
          <ac:chgData name="Chuck Tomasi" userId="79514c44-a18e-4aaa-84b1-18f74099d6b1" providerId="ADAL" clId="{46103BB5-65B4-9842-B5DB-38C54FE97DF7}" dt="2023-04-08T21:48:45.036" v="1602" actId="313"/>
          <ac:spMkLst>
            <pc:docMk/>
            <pc:sldMk cId="3492669765" sldId="629"/>
            <ac:spMk id="2" creationId="{8FBAEE56-88CC-FC43-32E0-19A27BA013C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78474519" sldId="63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78474519" sldId="630"/>
            <ac:spMk id="2" creationId="{85B22477-1A31-8DEC-2E27-7FE3536FF892}"/>
          </ac:spMkLst>
        </pc:spChg>
      </pc:sldChg>
      <pc:sldChg chg="modSp mod">
        <pc:chgData name="Chuck Tomasi" userId="79514c44-a18e-4aaa-84b1-18f74099d6b1" providerId="ADAL" clId="{46103BB5-65B4-9842-B5DB-38C54FE97DF7}" dt="2023-04-08T21:42:32.337" v="1487" actId="313"/>
        <pc:sldMkLst>
          <pc:docMk/>
          <pc:sldMk cId="2986945296" sldId="631"/>
        </pc:sldMkLst>
        <pc:spChg chg="mod">
          <ac:chgData name="Chuck Tomasi" userId="79514c44-a18e-4aaa-84b1-18f74099d6b1" providerId="ADAL" clId="{46103BB5-65B4-9842-B5DB-38C54FE97DF7}" dt="2023-04-08T21:42:32.337" v="1487" actId="313"/>
          <ac:spMkLst>
            <pc:docMk/>
            <pc:sldMk cId="2986945296" sldId="631"/>
            <ac:spMk id="2" creationId="{E5242148-5BDB-5808-346E-4451D7180927}"/>
          </ac:spMkLst>
        </pc:spChg>
      </pc:sldChg>
      <pc:sldChg chg="modSp mod">
        <pc:chgData name="Chuck Tomasi" userId="79514c44-a18e-4aaa-84b1-18f74099d6b1" providerId="ADAL" clId="{46103BB5-65B4-9842-B5DB-38C54FE97DF7}" dt="2023-04-08T21:47:42.837" v="1565" actId="313"/>
        <pc:sldMkLst>
          <pc:docMk/>
          <pc:sldMk cId="3039726412" sldId="632"/>
        </pc:sldMkLst>
        <pc:spChg chg="mod">
          <ac:chgData name="Chuck Tomasi" userId="79514c44-a18e-4aaa-84b1-18f74099d6b1" providerId="ADAL" clId="{46103BB5-65B4-9842-B5DB-38C54FE97DF7}" dt="2023-04-08T21:47:42.837" v="1565" actId="313"/>
          <ac:spMkLst>
            <pc:docMk/>
            <pc:sldMk cId="3039726412" sldId="632"/>
            <ac:spMk id="2" creationId="{D3A7EC61-6C21-A96E-0113-92D454229D71}"/>
          </ac:spMkLst>
        </pc:spChg>
      </pc:sldChg>
      <pc:sldChg chg="modSp mod">
        <pc:chgData name="Chuck Tomasi" userId="79514c44-a18e-4aaa-84b1-18f74099d6b1" providerId="ADAL" clId="{46103BB5-65B4-9842-B5DB-38C54FE97DF7}" dt="2023-04-08T21:45:30.902" v="1527" actId="313"/>
        <pc:sldMkLst>
          <pc:docMk/>
          <pc:sldMk cId="1114495723" sldId="633"/>
        </pc:sldMkLst>
        <pc:spChg chg="mod">
          <ac:chgData name="Chuck Tomasi" userId="79514c44-a18e-4aaa-84b1-18f74099d6b1" providerId="ADAL" clId="{46103BB5-65B4-9842-B5DB-38C54FE97DF7}" dt="2023-04-08T21:45:30.902" v="1527" actId="313"/>
          <ac:spMkLst>
            <pc:docMk/>
            <pc:sldMk cId="1114495723" sldId="633"/>
            <ac:spMk id="2" creationId="{32B10352-15D5-4C1A-5917-3363359D34C9}"/>
          </ac:spMkLst>
        </pc:spChg>
      </pc:sldChg>
      <pc:sldChg chg="modSp mod">
        <pc:chgData name="Chuck Tomasi" userId="79514c44-a18e-4aaa-84b1-18f74099d6b1" providerId="ADAL" clId="{46103BB5-65B4-9842-B5DB-38C54FE97DF7}" dt="2023-04-08T22:01:10.935" v="1754" actId="313"/>
        <pc:sldMkLst>
          <pc:docMk/>
          <pc:sldMk cId="2255120862" sldId="634"/>
        </pc:sldMkLst>
        <pc:spChg chg="mod">
          <ac:chgData name="Chuck Tomasi" userId="79514c44-a18e-4aaa-84b1-18f74099d6b1" providerId="ADAL" clId="{46103BB5-65B4-9842-B5DB-38C54FE97DF7}" dt="2023-04-08T22:01:10.935" v="1754" actId="313"/>
          <ac:spMkLst>
            <pc:docMk/>
            <pc:sldMk cId="2255120862" sldId="634"/>
            <ac:spMk id="2" creationId="{DB59ACDB-923A-D6C4-0C7D-80A69AF41B6B}"/>
          </ac:spMkLst>
        </pc:spChg>
      </pc:sldChg>
      <pc:sldChg chg="modSp mod">
        <pc:chgData name="Chuck Tomasi" userId="79514c44-a18e-4aaa-84b1-18f74099d6b1" providerId="ADAL" clId="{46103BB5-65B4-9842-B5DB-38C54FE97DF7}" dt="2023-04-08T21:58:09.600" v="1715" actId="313"/>
        <pc:sldMkLst>
          <pc:docMk/>
          <pc:sldMk cId="1784957471" sldId="635"/>
        </pc:sldMkLst>
        <pc:spChg chg="mod">
          <ac:chgData name="Chuck Tomasi" userId="79514c44-a18e-4aaa-84b1-18f74099d6b1" providerId="ADAL" clId="{46103BB5-65B4-9842-B5DB-38C54FE97DF7}" dt="2023-04-08T21:58:09.600" v="1715" actId="313"/>
          <ac:spMkLst>
            <pc:docMk/>
            <pc:sldMk cId="1784957471" sldId="635"/>
            <ac:spMk id="2" creationId="{AE15EEF2-04B5-DA53-6DC0-DC17E1D31BC4}"/>
          </ac:spMkLst>
        </pc:spChg>
      </pc:sldChg>
      <pc:sldChg chg="modSp mod">
        <pc:chgData name="Chuck Tomasi" userId="79514c44-a18e-4aaa-84b1-18f74099d6b1" providerId="ADAL" clId="{46103BB5-65B4-9842-B5DB-38C54FE97DF7}" dt="2023-04-08T21:48:45.317" v="1603" actId="313"/>
        <pc:sldMkLst>
          <pc:docMk/>
          <pc:sldMk cId="4046453463" sldId="636"/>
        </pc:sldMkLst>
        <pc:spChg chg="mod">
          <ac:chgData name="Chuck Tomasi" userId="79514c44-a18e-4aaa-84b1-18f74099d6b1" providerId="ADAL" clId="{46103BB5-65B4-9842-B5DB-38C54FE97DF7}" dt="2023-04-08T21:48:45.317" v="1603" actId="313"/>
          <ac:spMkLst>
            <pc:docMk/>
            <pc:sldMk cId="4046453463" sldId="636"/>
            <ac:spMk id="2" creationId="{19BB2F62-05F8-9B06-B441-43BFBA0B5424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94769909" sldId="63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94769909" sldId="637"/>
            <ac:spMk id="2" creationId="{C0A1CA24-B46D-FF75-7F76-A1D4C7D507F1}"/>
          </ac:spMkLst>
        </pc:spChg>
      </pc:sldChg>
      <pc:sldChg chg="modSp mod">
        <pc:chgData name="Chuck Tomasi" userId="79514c44-a18e-4aaa-84b1-18f74099d6b1" providerId="ADAL" clId="{46103BB5-65B4-9842-B5DB-38C54FE97DF7}" dt="2023-04-08T21:42:32.900" v="1488" actId="313"/>
        <pc:sldMkLst>
          <pc:docMk/>
          <pc:sldMk cId="2413452883" sldId="638"/>
        </pc:sldMkLst>
        <pc:spChg chg="mod">
          <ac:chgData name="Chuck Tomasi" userId="79514c44-a18e-4aaa-84b1-18f74099d6b1" providerId="ADAL" clId="{46103BB5-65B4-9842-B5DB-38C54FE97DF7}" dt="2023-04-08T21:42:32.900" v="1488" actId="313"/>
          <ac:spMkLst>
            <pc:docMk/>
            <pc:sldMk cId="2413452883" sldId="638"/>
            <ac:spMk id="2" creationId="{92C8C43F-5C03-369C-C7DA-C49F8CBDEA3B}"/>
          </ac:spMkLst>
        </pc:spChg>
      </pc:sldChg>
      <pc:sldChg chg="modSp mod">
        <pc:chgData name="Chuck Tomasi" userId="79514c44-a18e-4aaa-84b1-18f74099d6b1" providerId="ADAL" clId="{46103BB5-65B4-9842-B5DB-38C54FE97DF7}" dt="2023-04-08T21:47:43.070" v="1566" actId="313"/>
        <pc:sldMkLst>
          <pc:docMk/>
          <pc:sldMk cId="1713063199" sldId="639"/>
        </pc:sldMkLst>
        <pc:spChg chg="mod">
          <ac:chgData name="Chuck Tomasi" userId="79514c44-a18e-4aaa-84b1-18f74099d6b1" providerId="ADAL" clId="{46103BB5-65B4-9842-B5DB-38C54FE97DF7}" dt="2023-04-08T21:47:43.070" v="1566" actId="313"/>
          <ac:spMkLst>
            <pc:docMk/>
            <pc:sldMk cId="1713063199" sldId="639"/>
            <ac:spMk id="2" creationId="{9AFF61B6-A057-4030-D1B4-D78B01644835}"/>
          </ac:spMkLst>
        </pc:spChg>
      </pc:sldChg>
      <pc:sldChg chg="modSp mod">
        <pc:chgData name="Chuck Tomasi" userId="79514c44-a18e-4aaa-84b1-18f74099d6b1" providerId="ADAL" clId="{46103BB5-65B4-9842-B5DB-38C54FE97DF7}" dt="2023-04-08T21:45:32.871" v="1528" actId="313"/>
        <pc:sldMkLst>
          <pc:docMk/>
          <pc:sldMk cId="2227442020" sldId="640"/>
        </pc:sldMkLst>
        <pc:spChg chg="mod">
          <ac:chgData name="Chuck Tomasi" userId="79514c44-a18e-4aaa-84b1-18f74099d6b1" providerId="ADAL" clId="{46103BB5-65B4-9842-B5DB-38C54FE97DF7}" dt="2023-04-08T21:45:32.871" v="1528" actId="313"/>
          <ac:spMkLst>
            <pc:docMk/>
            <pc:sldMk cId="2227442020" sldId="640"/>
            <ac:spMk id="2" creationId="{FB15BC97-D687-FABC-22E5-EC729DC9546D}"/>
          </ac:spMkLst>
        </pc:spChg>
      </pc:sldChg>
      <pc:sldChg chg="modSp mod">
        <pc:chgData name="Chuck Tomasi" userId="79514c44-a18e-4aaa-84b1-18f74099d6b1" providerId="ADAL" clId="{46103BB5-65B4-9842-B5DB-38C54FE97DF7}" dt="2023-04-08T22:01:15.577" v="1755" actId="313"/>
        <pc:sldMkLst>
          <pc:docMk/>
          <pc:sldMk cId="369117377" sldId="641"/>
        </pc:sldMkLst>
        <pc:spChg chg="mod">
          <ac:chgData name="Chuck Tomasi" userId="79514c44-a18e-4aaa-84b1-18f74099d6b1" providerId="ADAL" clId="{46103BB5-65B4-9842-B5DB-38C54FE97DF7}" dt="2023-04-08T22:01:15.577" v="1755" actId="313"/>
          <ac:spMkLst>
            <pc:docMk/>
            <pc:sldMk cId="369117377" sldId="641"/>
            <ac:spMk id="2" creationId="{7EFE2CD2-DCD0-4D72-5FEB-C9211D872666}"/>
          </ac:spMkLst>
        </pc:spChg>
      </pc:sldChg>
      <pc:sldChg chg="modSp mod">
        <pc:chgData name="Chuck Tomasi" userId="79514c44-a18e-4aaa-84b1-18f74099d6b1" providerId="ADAL" clId="{46103BB5-65B4-9842-B5DB-38C54FE97DF7}" dt="2023-04-08T21:58:11.786" v="1716" actId="313"/>
        <pc:sldMkLst>
          <pc:docMk/>
          <pc:sldMk cId="1689101766" sldId="642"/>
        </pc:sldMkLst>
        <pc:spChg chg="mod">
          <ac:chgData name="Chuck Tomasi" userId="79514c44-a18e-4aaa-84b1-18f74099d6b1" providerId="ADAL" clId="{46103BB5-65B4-9842-B5DB-38C54FE97DF7}" dt="2023-04-08T21:58:11.786" v="1716" actId="313"/>
          <ac:spMkLst>
            <pc:docMk/>
            <pc:sldMk cId="1689101766" sldId="642"/>
            <ac:spMk id="2" creationId="{3CE4F6E3-FE12-FADF-2CDB-498DF2908A16}"/>
          </ac:spMkLst>
        </pc:spChg>
      </pc:sldChg>
      <pc:sldChg chg="modSp mod">
        <pc:chgData name="Chuck Tomasi" userId="79514c44-a18e-4aaa-84b1-18f74099d6b1" providerId="ADAL" clId="{46103BB5-65B4-9842-B5DB-38C54FE97DF7}" dt="2023-04-08T21:48:46.235" v="1604" actId="313"/>
        <pc:sldMkLst>
          <pc:docMk/>
          <pc:sldMk cId="3837643968" sldId="643"/>
        </pc:sldMkLst>
        <pc:spChg chg="mod">
          <ac:chgData name="Chuck Tomasi" userId="79514c44-a18e-4aaa-84b1-18f74099d6b1" providerId="ADAL" clId="{46103BB5-65B4-9842-B5DB-38C54FE97DF7}" dt="2023-04-08T21:48:46.235" v="1604" actId="313"/>
          <ac:spMkLst>
            <pc:docMk/>
            <pc:sldMk cId="3837643968" sldId="643"/>
            <ac:spMk id="2" creationId="{CF9C5376-39D5-5487-A807-CE04413CA92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2840376" sldId="64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2840376" sldId="644"/>
            <ac:spMk id="2" creationId="{C39CAF0C-F463-19AC-7B6A-11ED32B2B30F}"/>
          </ac:spMkLst>
        </pc:spChg>
      </pc:sldChg>
      <pc:sldChg chg="modSp mod">
        <pc:chgData name="Chuck Tomasi" userId="79514c44-a18e-4aaa-84b1-18f74099d6b1" providerId="ADAL" clId="{46103BB5-65B4-9842-B5DB-38C54FE97DF7}" dt="2023-04-08T21:42:33.299" v="1489" actId="313"/>
        <pc:sldMkLst>
          <pc:docMk/>
          <pc:sldMk cId="4069241421" sldId="645"/>
        </pc:sldMkLst>
        <pc:spChg chg="mod">
          <ac:chgData name="Chuck Tomasi" userId="79514c44-a18e-4aaa-84b1-18f74099d6b1" providerId="ADAL" clId="{46103BB5-65B4-9842-B5DB-38C54FE97DF7}" dt="2023-04-08T21:42:33.299" v="1489" actId="313"/>
          <ac:spMkLst>
            <pc:docMk/>
            <pc:sldMk cId="4069241421" sldId="645"/>
            <ac:spMk id="2" creationId="{C1C092B8-9A8B-501A-AA1F-079DE846A820}"/>
          </ac:spMkLst>
        </pc:spChg>
      </pc:sldChg>
      <pc:sldChg chg="modSp mod">
        <pc:chgData name="Chuck Tomasi" userId="79514c44-a18e-4aaa-84b1-18f74099d6b1" providerId="ADAL" clId="{46103BB5-65B4-9842-B5DB-38C54FE97DF7}" dt="2023-04-08T21:47:43.337" v="1567" actId="313"/>
        <pc:sldMkLst>
          <pc:docMk/>
          <pc:sldMk cId="2621147247" sldId="646"/>
        </pc:sldMkLst>
        <pc:spChg chg="mod">
          <ac:chgData name="Chuck Tomasi" userId="79514c44-a18e-4aaa-84b1-18f74099d6b1" providerId="ADAL" clId="{46103BB5-65B4-9842-B5DB-38C54FE97DF7}" dt="2023-04-08T21:47:43.337" v="1567" actId="313"/>
          <ac:spMkLst>
            <pc:docMk/>
            <pc:sldMk cId="2621147247" sldId="646"/>
            <ac:spMk id="2" creationId="{59C65E94-373B-BDE6-EDFB-2FBA73A24B0C}"/>
          </ac:spMkLst>
        </pc:spChg>
      </pc:sldChg>
      <pc:sldChg chg="modSp mod">
        <pc:chgData name="Chuck Tomasi" userId="79514c44-a18e-4aaa-84b1-18f74099d6b1" providerId="ADAL" clId="{46103BB5-65B4-9842-B5DB-38C54FE97DF7}" dt="2023-04-08T21:45:37.310" v="1529" actId="313"/>
        <pc:sldMkLst>
          <pc:docMk/>
          <pc:sldMk cId="1062861436" sldId="647"/>
        </pc:sldMkLst>
        <pc:spChg chg="mod">
          <ac:chgData name="Chuck Tomasi" userId="79514c44-a18e-4aaa-84b1-18f74099d6b1" providerId="ADAL" clId="{46103BB5-65B4-9842-B5DB-38C54FE97DF7}" dt="2023-04-08T21:45:37.310" v="1529" actId="313"/>
          <ac:spMkLst>
            <pc:docMk/>
            <pc:sldMk cId="1062861436" sldId="647"/>
            <ac:spMk id="3" creationId="{50E069F0-712C-BA78-F451-C7C1DEC32D39}"/>
          </ac:spMkLst>
        </pc:spChg>
      </pc:sldChg>
      <pc:sldChg chg="delSp modSp mod modClrScheme chgLayout">
        <pc:chgData name="Chuck Tomasi" userId="79514c44-a18e-4aaa-84b1-18f74099d6b1" providerId="ADAL" clId="{46103BB5-65B4-9842-B5DB-38C54FE97DF7}" dt="2023-04-08T22:11:32.197" v="1769" actId="700"/>
        <pc:sldMkLst>
          <pc:docMk/>
          <pc:sldMk cId="2682502463" sldId="648"/>
        </pc:sldMkLst>
        <pc:spChg chg="mod ord">
          <ac:chgData name="Chuck Tomasi" userId="79514c44-a18e-4aaa-84b1-18f74099d6b1" providerId="ADAL" clId="{46103BB5-65B4-9842-B5DB-38C54FE97DF7}" dt="2023-04-08T22:11:32.197" v="1769" actId="700"/>
          <ac:spMkLst>
            <pc:docMk/>
            <pc:sldMk cId="2682502463" sldId="648"/>
            <ac:spMk id="2" creationId="{1BAD7E6C-16B4-E586-2875-2A889850DDB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" creationId="{1DC07129-F394-4368-E83A-4AD1EA40AF2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" creationId="{BF403678-BDD2-BC25-D293-BD5D8462951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5" creationId="{A370FB16-7E64-A0F9-2730-0FE771987A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6" creationId="{B5ABF816-A376-4C7B-37DA-D1698EE4C4B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7" creationId="{C4EAF101-99E2-0F1A-E03C-094AB34531D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8" creationId="{68CBBFDF-FA74-F48D-2753-05CAF46EB28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9" creationId="{5C34D49A-DEA0-7A36-1178-B04D85699FC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0" creationId="{C2180788-5BD1-F555-8F90-70B88658630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1" creationId="{118D56EF-3A62-3253-620D-4C7C4A69E2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2" creationId="{530E0154-C8E5-0256-3397-EC9619E689A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3" creationId="{BC47ABBC-4BC8-8D64-E2BF-AA8FED0EDED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4" creationId="{7D100692-75CD-0BE0-DFE7-059AC8DD493A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5" creationId="{72C31294-708F-21F8-64F2-7B36A43BA2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6" creationId="{97BC0465-E41D-A077-E1FB-B1F1F3D6B46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7" creationId="{0D1D6DB8-6658-57CB-4C1C-F299F343933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8" creationId="{729E61B5-7FED-89DA-0CDD-BA45E3511BA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9" creationId="{A2100A2C-34AD-8375-097F-87AA9B4AC5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0" creationId="{E0D8012B-9F2A-0170-197A-BDD4616F8B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1" creationId="{F3EC0D00-111E-791D-2E15-4121B347F23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2" creationId="{AFA48947-D570-3E4D-6238-DE52A22AED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3" creationId="{F3142520-C654-27E8-7242-A9CDFAB0A7C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4" creationId="{5DAF7691-D01F-6601-1CF7-408629E399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5" creationId="{C8FA8B77-15E1-F4F3-81E7-579D13A6AD2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6" creationId="{ED9BF876-893A-AF43-72A0-4EB0213E5F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7" creationId="{B2DC2605-7C54-A17E-78C6-D128AA4D915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8" creationId="{1BAB7D56-AA03-5498-C696-3527819CE968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9" creationId="{B1670DDD-CFB9-7C7B-8A6D-565A03EA3B8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0" creationId="{07871C77-8C14-990B-C8DD-3F21C795357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1" creationId="{0433F6F5-30FA-7CA9-0A15-25486AE614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2" creationId="{92DFA34F-103C-129F-A84D-68A8F4DCD18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3" creationId="{5C4A5C12-8A78-DA04-3219-3E8A351629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4" creationId="{066A9EBD-33A7-47E5-5280-7798B5CD501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5" creationId="{5458F1FB-E0E5-B0EC-B917-CF30F2C2450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6" creationId="{4D5093F3-D0E4-1D96-CE3A-713303DADCF9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7" creationId="{92EAC216-EFAF-3A43-39E7-D5A2B509997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8" creationId="{EDDCB6C4-72AE-1AD6-B396-4BAA039B70F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9" creationId="{AC473D15-EE59-DEA2-C280-000E6E3F13A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0" creationId="{FBE1857F-0956-8C14-3C98-2C6EAE45C60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1" creationId="{9C4FC74C-FC45-36CC-0E8A-A3FBF691282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2" creationId="{FEBC2A3A-69C1-3F37-A7FD-6A55FD26D56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3" creationId="{FF63E232-414B-7AAE-6CDE-32FF2A1A82F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4" creationId="{A51CC7F8-3A36-2189-8686-A27E2ADD72B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5" creationId="{0D1D1AC0-DACA-772F-58EE-475BF7476CC1}"/>
          </ac:spMkLst>
        </pc:spChg>
      </pc:sldChg>
      <pc:sldChg chg="modSp mod">
        <pc:chgData name="Chuck Tomasi" userId="79514c44-a18e-4aaa-84b1-18f74099d6b1" providerId="ADAL" clId="{46103BB5-65B4-9842-B5DB-38C54FE97DF7}" dt="2023-04-08T21:58:15.294" v="1717" actId="313"/>
        <pc:sldMkLst>
          <pc:docMk/>
          <pc:sldMk cId="3448522951" sldId="649"/>
        </pc:sldMkLst>
        <pc:spChg chg="mod">
          <ac:chgData name="Chuck Tomasi" userId="79514c44-a18e-4aaa-84b1-18f74099d6b1" providerId="ADAL" clId="{46103BB5-65B4-9842-B5DB-38C54FE97DF7}" dt="2023-04-08T21:58:15.294" v="1717" actId="313"/>
          <ac:spMkLst>
            <pc:docMk/>
            <pc:sldMk cId="3448522951" sldId="649"/>
            <ac:spMk id="2" creationId="{83BDD851-9F1F-7245-811D-37B34B748A6E}"/>
          </ac:spMkLst>
        </pc:spChg>
      </pc:sldChg>
      <pc:sldChg chg="modSp mod">
        <pc:chgData name="Chuck Tomasi" userId="79514c44-a18e-4aaa-84b1-18f74099d6b1" providerId="ADAL" clId="{46103BB5-65B4-9842-B5DB-38C54FE97DF7}" dt="2023-04-08T21:48:46.550" v="1605" actId="313"/>
        <pc:sldMkLst>
          <pc:docMk/>
          <pc:sldMk cId="350321664" sldId="650"/>
        </pc:sldMkLst>
        <pc:spChg chg="mod">
          <ac:chgData name="Chuck Tomasi" userId="79514c44-a18e-4aaa-84b1-18f74099d6b1" providerId="ADAL" clId="{46103BB5-65B4-9842-B5DB-38C54FE97DF7}" dt="2023-04-08T21:48:46.550" v="1605" actId="313"/>
          <ac:spMkLst>
            <pc:docMk/>
            <pc:sldMk cId="350321664" sldId="650"/>
            <ac:spMk id="2" creationId="{E87D293C-014C-EA5F-DC7F-C51E1ABA425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85141821" sldId="65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85141821" sldId="651"/>
            <ac:spMk id="2" creationId="{9AC61F9B-48C1-0DB4-6471-0E7CE080F3B3}"/>
          </ac:spMkLst>
        </pc:spChg>
      </pc:sldChg>
      <pc:sldChg chg="modSp mod">
        <pc:chgData name="Chuck Tomasi" userId="79514c44-a18e-4aaa-84b1-18f74099d6b1" providerId="ADAL" clId="{46103BB5-65B4-9842-B5DB-38C54FE97DF7}" dt="2023-04-08T21:42:33.792" v="1490" actId="313"/>
        <pc:sldMkLst>
          <pc:docMk/>
          <pc:sldMk cId="781097865" sldId="652"/>
        </pc:sldMkLst>
        <pc:spChg chg="mod">
          <ac:chgData name="Chuck Tomasi" userId="79514c44-a18e-4aaa-84b1-18f74099d6b1" providerId="ADAL" clId="{46103BB5-65B4-9842-B5DB-38C54FE97DF7}" dt="2023-04-08T21:42:33.792" v="1490" actId="313"/>
          <ac:spMkLst>
            <pc:docMk/>
            <pc:sldMk cId="781097865" sldId="652"/>
            <ac:spMk id="2" creationId="{8554DCF6-C5E2-3E27-E715-576C8F816586}"/>
          </ac:spMkLst>
        </pc:spChg>
      </pc:sldChg>
      <pc:sldChg chg="modSp mod">
        <pc:chgData name="Chuck Tomasi" userId="79514c44-a18e-4aaa-84b1-18f74099d6b1" providerId="ADAL" clId="{46103BB5-65B4-9842-B5DB-38C54FE97DF7}" dt="2023-04-08T21:47:43.592" v="1568" actId="313"/>
        <pc:sldMkLst>
          <pc:docMk/>
          <pc:sldMk cId="483714807" sldId="653"/>
        </pc:sldMkLst>
        <pc:spChg chg="mod">
          <ac:chgData name="Chuck Tomasi" userId="79514c44-a18e-4aaa-84b1-18f74099d6b1" providerId="ADAL" clId="{46103BB5-65B4-9842-B5DB-38C54FE97DF7}" dt="2023-04-08T21:47:43.592" v="1568" actId="313"/>
          <ac:spMkLst>
            <pc:docMk/>
            <pc:sldMk cId="483714807" sldId="653"/>
            <ac:spMk id="2" creationId="{3ADD1A8F-5823-059A-1211-A856E83130B5}"/>
          </ac:spMkLst>
        </pc:spChg>
      </pc:sldChg>
      <pc:sldChg chg="modSp mod">
        <pc:chgData name="Chuck Tomasi" userId="79514c44-a18e-4aaa-84b1-18f74099d6b1" providerId="ADAL" clId="{46103BB5-65B4-9842-B5DB-38C54FE97DF7}" dt="2023-04-08T21:45:39.393" v="1530" actId="313"/>
        <pc:sldMkLst>
          <pc:docMk/>
          <pc:sldMk cId="2414035778" sldId="654"/>
        </pc:sldMkLst>
        <pc:spChg chg="mod">
          <ac:chgData name="Chuck Tomasi" userId="79514c44-a18e-4aaa-84b1-18f74099d6b1" providerId="ADAL" clId="{46103BB5-65B4-9842-B5DB-38C54FE97DF7}" dt="2023-04-08T21:45:39.393" v="1530" actId="313"/>
          <ac:spMkLst>
            <pc:docMk/>
            <pc:sldMk cId="2414035778" sldId="654"/>
            <ac:spMk id="2" creationId="{4A959B06-0862-1426-7EF3-D627579ED91C}"/>
          </ac:spMkLst>
        </pc:spChg>
      </pc:sldChg>
      <pc:sldChg chg="modSp mod">
        <pc:chgData name="Chuck Tomasi" userId="79514c44-a18e-4aaa-84b1-18f74099d6b1" providerId="ADAL" clId="{46103BB5-65B4-9842-B5DB-38C54FE97DF7}" dt="2023-04-08T22:01:20.639" v="1757" actId="313"/>
        <pc:sldMkLst>
          <pc:docMk/>
          <pc:sldMk cId="3800005752" sldId="655"/>
        </pc:sldMkLst>
        <pc:spChg chg="mod">
          <ac:chgData name="Chuck Tomasi" userId="79514c44-a18e-4aaa-84b1-18f74099d6b1" providerId="ADAL" clId="{46103BB5-65B4-9842-B5DB-38C54FE97DF7}" dt="2023-04-08T22:01:20.639" v="1757" actId="313"/>
          <ac:spMkLst>
            <pc:docMk/>
            <pc:sldMk cId="3800005752" sldId="655"/>
            <ac:spMk id="2" creationId="{B27FE1E6-4CFE-5D0C-882F-F196F3FC1A8C}"/>
          </ac:spMkLst>
        </pc:spChg>
      </pc:sldChg>
      <pc:sldChg chg="modSp mod">
        <pc:chgData name="Chuck Tomasi" userId="79514c44-a18e-4aaa-84b1-18f74099d6b1" providerId="ADAL" clId="{46103BB5-65B4-9842-B5DB-38C54FE97DF7}" dt="2023-04-08T21:58:17.421" v="1718" actId="313"/>
        <pc:sldMkLst>
          <pc:docMk/>
          <pc:sldMk cId="1004493734" sldId="656"/>
        </pc:sldMkLst>
        <pc:spChg chg="mod">
          <ac:chgData name="Chuck Tomasi" userId="79514c44-a18e-4aaa-84b1-18f74099d6b1" providerId="ADAL" clId="{46103BB5-65B4-9842-B5DB-38C54FE97DF7}" dt="2023-04-08T21:58:17.421" v="1718" actId="313"/>
          <ac:spMkLst>
            <pc:docMk/>
            <pc:sldMk cId="1004493734" sldId="656"/>
            <ac:spMk id="2" creationId="{1245CA07-C643-BE73-B6CB-6455CA835165}"/>
          </ac:spMkLst>
        </pc:spChg>
      </pc:sldChg>
      <pc:sldChg chg="modSp mod">
        <pc:chgData name="Chuck Tomasi" userId="79514c44-a18e-4aaa-84b1-18f74099d6b1" providerId="ADAL" clId="{46103BB5-65B4-9842-B5DB-38C54FE97DF7}" dt="2023-04-08T21:48:47.292" v="1606" actId="313"/>
        <pc:sldMkLst>
          <pc:docMk/>
          <pc:sldMk cId="205658165" sldId="657"/>
        </pc:sldMkLst>
        <pc:spChg chg="mod">
          <ac:chgData name="Chuck Tomasi" userId="79514c44-a18e-4aaa-84b1-18f74099d6b1" providerId="ADAL" clId="{46103BB5-65B4-9842-B5DB-38C54FE97DF7}" dt="2023-04-08T21:48:47.292" v="1606" actId="313"/>
          <ac:spMkLst>
            <pc:docMk/>
            <pc:sldMk cId="205658165" sldId="657"/>
            <ac:spMk id="2" creationId="{37362979-6319-06BF-0BBB-9D0D859E392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744160313" sldId="65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744160313" sldId="658"/>
            <ac:spMk id="2" creationId="{FA0AB1B8-46C1-D98E-0E2D-63D3CEE7F537}"/>
          </ac:spMkLst>
        </pc:spChg>
      </pc:sldChg>
      <pc:sldChg chg="modSp mod">
        <pc:chgData name="Chuck Tomasi" userId="79514c44-a18e-4aaa-84b1-18f74099d6b1" providerId="ADAL" clId="{46103BB5-65B4-9842-B5DB-38C54FE97DF7}" dt="2023-04-08T21:42:34.452" v="1491" actId="313"/>
        <pc:sldMkLst>
          <pc:docMk/>
          <pc:sldMk cId="3266087039" sldId="659"/>
        </pc:sldMkLst>
        <pc:spChg chg="mod">
          <ac:chgData name="Chuck Tomasi" userId="79514c44-a18e-4aaa-84b1-18f74099d6b1" providerId="ADAL" clId="{46103BB5-65B4-9842-B5DB-38C54FE97DF7}" dt="2023-04-08T21:42:34.452" v="1491" actId="313"/>
          <ac:spMkLst>
            <pc:docMk/>
            <pc:sldMk cId="3266087039" sldId="659"/>
            <ac:spMk id="2" creationId="{5A1F73F5-FE71-6713-4172-5A34E3998F72}"/>
          </ac:spMkLst>
        </pc:spChg>
      </pc:sldChg>
      <pc:sldChg chg="modSp mod">
        <pc:chgData name="Chuck Tomasi" userId="79514c44-a18e-4aaa-84b1-18f74099d6b1" providerId="ADAL" clId="{46103BB5-65B4-9842-B5DB-38C54FE97DF7}" dt="2023-04-08T21:47:43.843" v="1569" actId="313"/>
        <pc:sldMkLst>
          <pc:docMk/>
          <pc:sldMk cId="392974679" sldId="660"/>
        </pc:sldMkLst>
        <pc:spChg chg="mod">
          <ac:chgData name="Chuck Tomasi" userId="79514c44-a18e-4aaa-84b1-18f74099d6b1" providerId="ADAL" clId="{46103BB5-65B4-9842-B5DB-38C54FE97DF7}" dt="2023-04-08T21:47:43.843" v="1569" actId="313"/>
          <ac:spMkLst>
            <pc:docMk/>
            <pc:sldMk cId="392974679" sldId="660"/>
            <ac:spMk id="2" creationId="{DFC4640C-6451-83A8-C92C-FF8E64779C94}"/>
          </ac:spMkLst>
        </pc:spChg>
      </pc:sldChg>
      <pc:sldChg chg="modSp mod">
        <pc:chgData name="Chuck Tomasi" userId="79514c44-a18e-4aaa-84b1-18f74099d6b1" providerId="ADAL" clId="{46103BB5-65B4-9842-B5DB-38C54FE97DF7}" dt="2023-04-08T21:45:41.490" v="1531" actId="313"/>
        <pc:sldMkLst>
          <pc:docMk/>
          <pc:sldMk cId="168263539" sldId="661"/>
        </pc:sldMkLst>
        <pc:spChg chg="mod">
          <ac:chgData name="Chuck Tomasi" userId="79514c44-a18e-4aaa-84b1-18f74099d6b1" providerId="ADAL" clId="{46103BB5-65B4-9842-B5DB-38C54FE97DF7}" dt="2023-04-08T21:45:41.490" v="1531" actId="313"/>
          <ac:spMkLst>
            <pc:docMk/>
            <pc:sldMk cId="168263539" sldId="661"/>
            <ac:spMk id="2" creationId="{1DC761C4-D4DE-D1B8-8D7C-DF6ABF41A48E}"/>
          </ac:spMkLst>
        </pc:spChg>
      </pc:sldChg>
      <pc:sldChg chg="modSp mod">
        <pc:chgData name="Chuck Tomasi" userId="79514c44-a18e-4aaa-84b1-18f74099d6b1" providerId="ADAL" clId="{46103BB5-65B4-9842-B5DB-38C54FE97DF7}" dt="2023-04-08T22:01:22.862" v="1758" actId="313"/>
        <pc:sldMkLst>
          <pc:docMk/>
          <pc:sldMk cId="3322845930" sldId="662"/>
        </pc:sldMkLst>
        <pc:spChg chg="mod">
          <ac:chgData name="Chuck Tomasi" userId="79514c44-a18e-4aaa-84b1-18f74099d6b1" providerId="ADAL" clId="{46103BB5-65B4-9842-B5DB-38C54FE97DF7}" dt="2023-04-08T22:01:22.862" v="1758" actId="313"/>
          <ac:spMkLst>
            <pc:docMk/>
            <pc:sldMk cId="3322845930" sldId="662"/>
            <ac:spMk id="2" creationId="{825850FD-0D04-195E-A140-E534BB10EEEB}"/>
          </ac:spMkLst>
        </pc:spChg>
      </pc:sldChg>
      <pc:sldChg chg="modSp mod">
        <pc:chgData name="Chuck Tomasi" userId="79514c44-a18e-4aaa-84b1-18f74099d6b1" providerId="ADAL" clId="{46103BB5-65B4-9842-B5DB-38C54FE97DF7}" dt="2023-04-08T21:58:21.139" v="1719" actId="313"/>
        <pc:sldMkLst>
          <pc:docMk/>
          <pc:sldMk cId="3467804024" sldId="663"/>
        </pc:sldMkLst>
        <pc:spChg chg="mod">
          <ac:chgData name="Chuck Tomasi" userId="79514c44-a18e-4aaa-84b1-18f74099d6b1" providerId="ADAL" clId="{46103BB5-65B4-9842-B5DB-38C54FE97DF7}" dt="2023-04-08T21:58:21.139" v="1719" actId="313"/>
          <ac:spMkLst>
            <pc:docMk/>
            <pc:sldMk cId="3467804024" sldId="663"/>
            <ac:spMk id="2" creationId="{F9F0E58A-53A6-1F16-099E-DB1F844F71ED}"/>
          </ac:spMkLst>
        </pc:spChg>
      </pc:sldChg>
      <pc:sldChg chg="modSp mod">
        <pc:chgData name="Chuck Tomasi" userId="79514c44-a18e-4aaa-84b1-18f74099d6b1" providerId="ADAL" clId="{46103BB5-65B4-9842-B5DB-38C54FE97DF7}" dt="2023-04-08T21:48:47.954" v="1607" actId="313"/>
        <pc:sldMkLst>
          <pc:docMk/>
          <pc:sldMk cId="3549352846" sldId="664"/>
        </pc:sldMkLst>
        <pc:spChg chg="mod">
          <ac:chgData name="Chuck Tomasi" userId="79514c44-a18e-4aaa-84b1-18f74099d6b1" providerId="ADAL" clId="{46103BB5-65B4-9842-B5DB-38C54FE97DF7}" dt="2023-04-08T21:48:47.954" v="1607" actId="313"/>
          <ac:spMkLst>
            <pc:docMk/>
            <pc:sldMk cId="3549352846" sldId="664"/>
            <ac:spMk id="2" creationId="{EA618431-2A8C-2F8F-82F2-A6B0DA01B68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68251250" sldId="66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68251250" sldId="665"/>
            <ac:spMk id="2" creationId="{0BF75A86-2946-F97E-AC8E-6FBBAB29EEF0}"/>
          </ac:spMkLst>
        </pc:spChg>
      </pc:sldChg>
      <pc:sldChg chg="modSp mod">
        <pc:chgData name="Chuck Tomasi" userId="79514c44-a18e-4aaa-84b1-18f74099d6b1" providerId="ADAL" clId="{46103BB5-65B4-9842-B5DB-38C54FE97DF7}" dt="2023-04-08T21:42:35.126" v="1492" actId="313"/>
        <pc:sldMkLst>
          <pc:docMk/>
          <pc:sldMk cId="749431616" sldId="666"/>
        </pc:sldMkLst>
        <pc:spChg chg="mod">
          <ac:chgData name="Chuck Tomasi" userId="79514c44-a18e-4aaa-84b1-18f74099d6b1" providerId="ADAL" clId="{46103BB5-65B4-9842-B5DB-38C54FE97DF7}" dt="2023-04-08T21:42:35.126" v="1492" actId="313"/>
          <ac:spMkLst>
            <pc:docMk/>
            <pc:sldMk cId="749431616" sldId="666"/>
            <ac:spMk id="2" creationId="{4A5E18F7-87D4-29FF-E5D6-4A229F9CFFEC}"/>
          </ac:spMkLst>
        </pc:spChg>
      </pc:sldChg>
      <pc:sldChg chg="modSp mod">
        <pc:chgData name="Chuck Tomasi" userId="79514c44-a18e-4aaa-84b1-18f74099d6b1" providerId="ADAL" clId="{46103BB5-65B4-9842-B5DB-38C54FE97DF7}" dt="2023-04-08T21:47:44.994" v="1570" actId="313"/>
        <pc:sldMkLst>
          <pc:docMk/>
          <pc:sldMk cId="3078801152" sldId="667"/>
        </pc:sldMkLst>
        <pc:spChg chg="mod">
          <ac:chgData name="Chuck Tomasi" userId="79514c44-a18e-4aaa-84b1-18f74099d6b1" providerId="ADAL" clId="{46103BB5-65B4-9842-B5DB-38C54FE97DF7}" dt="2023-04-08T21:47:44.994" v="1570" actId="313"/>
          <ac:spMkLst>
            <pc:docMk/>
            <pc:sldMk cId="3078801152" sldId="667"/>
            <ac:spMk id="2" creationId="{1A86DCF5-7773-F7D0-D904-C3E9D5A31381}"/>
          </ac:spMkLst>
        </pc:spChg>
      </pc:sldChg>
      <pc:sldChg chg="modSp mod">
        <pc:chgData name="Chuck Tomasi" userId="79514c44-a18e-4aaa-84b1-18f74099d6b1" providerId="ADAL" clId="{46103BB5-65B4-9842-B5DB-38C54FE97DF7}" dt="2023-04-08T21:45:43.930" v="1532" actId="313"/>
        <pc:sldMkLst>
          <pc:docMk/>
          <pc:sldMk cId="1161802101" sldId="668"/>
        </pc:sldMkLst>
        <pc:spChg chg="mod">
          <ac:chgData name="Chuck Tomasi" userId="79514c44-a18e-4aaa-84b1-18f74099d6b1" providerId="ADAL" clId="{46103BB5-65B4-9842-B5DB-38C54FE97DF7}" dt="2023-04-08T21:45:43.930" v="1532" actId="313"/>
          <ac:spMkLst>
            <pc:docMk/>
            <pc:sldMk cId="1161802101" sldId="668"/>
            <ac:spMk id="2" creationId="{F2B7B3F0-44C4-3B74-6664-52B84FA2BE19}"/>
          </ac:spMkLst>
        </pc:spChg>
      </pc:sldChg>
      <pc:sldChg chg="modSp mod">
        <pc:chgData name="Chuck Tomasi" userId="79514c44-a18e-4aaa-84b1-18f74099d6b1" providerId="ADAL" clId="{46103BB5-65B4-9842-B5DB-38C54FE97DF7}" dt="2023-04-08T22:01:25.646" v="1759" actId="313"/>
        <pc:sldMkLst>
          <pc:docMk/>
          <pc:sldMk cId="1232038227" sldId="669"/>
        </pc:sldMkLst>
        <pc:spChg chg="mod">
          <ac:chgData name="Chuck Tomasi" userId="79514c44-a18e-4aaa-84b1-18f74099d6b1" providerId="ADAL" clId="{46103BB5-65B4-9842-B5DB-38C54FE97DF7}" dt="2023-04-08T22:01:25.646" v="1759" actId="313"/>
          <ac:spMkLst>
            <pc:docMk/>
            <pc:sldMk cId="1232038227" sldId="669"/>
            <ac:spMk id="2" creationId="{EF3CDE05-9E30-8167-5CE0-E3E549F5AA8A}"/>
          </ac:spMkLst>
        </pc:spChg>
      </pc:sldChg>
      <pc:sldChg chg="modSp mod">
        <pc:chgData name="Chuck Tomasi" userId="79514c44-a18e-4aaa-84b1-18f74099d6b1" providerId="ADAL" clId="{46103BB5-65B4-9842-B5DB-38C54FE97DF7}" dt="2023-04-08T21:58:26.808" v="1720" actId="313"/>
        <pc:sldMkLst>
          <pc:docMk/>
          <pc:sldMk cId="1046574669" sldId="670"/>
        </pc:sldMkLst>
        <pc:spChg chg="mod">
          <ac:chgData name="Chuck Tomasi" userId="79514c44-a18e-4aaa-84b1-18f74099d6b1" providerId="ADAL" clId="{46103BB5-65B4-9842-B5DB-38C54FE97DF7}" dt="2023-04-08T21:58:26.808" v="1720" actId="313"/>
          <ac:spMkLst>
            <pc:docMk/>
            <pc:sldMk cId="1046574669" sldId="670"/>
            <ac:spMk id="2" creationId="{F1AD2B9C-B83B-99A0-0C8E-6DD081FFD952}"/>
          </ac:spMkLst>
        </pc:spChg>
      </pc:sldChg>
      <pc:sldChg chg="modSp mod">
        <pc:chgData name="Chuck Tomasi" userId="79514c44-a18e-4aaa-84b1-18f74099d6b1" providerId="ADAL" clId="{46103BB5-65B4-9842-B5DB-38C54FE97DF7}" dt="2023-04-08T21:48:51.571" v="1608" actId="313"/>
        <pc:sldMkLst>
          <pc:docMk/>
          <pc:sldMk cId="1195409536" sldId="671"/>
        </pc:sldMkLst>
        <pc:spChg chg="mod">
          <ac:chgData name="Chuck Tomasi" userId="79514c44-a18e-4aaa-84b1-18f74099d6b1" providerId="ADAL" clId="{46103BB5-65B4-9842-B5DB-38C54FE97DF7}" dt="2023-04-08T21:48:51.571" v="1608" actId="313"/>
          <ac:spMkLst>
            <pc:docMk/>
            <pc:sldMk cId="1195409536" sldId="671"/>
            <ac:spMk id="2" creationId="{38811A07-E5D2-8F30-3890-3197B717429D}"/>
          </ac:spMkLst>
        </pc:spChg>
      </pc:sldChg>
      <pc:sldChg chg="modSp mod">
        <pc:chgData name="Chuck Tomasi" userId="79514c44-a18e-4aaa-84b1-18f74099d6b1" providerId="ADAL" clId="{46103BB5-65B4-9842-B5DB-38C54FE97DF7}" dt="2023-04-08T21:52:43.621" v="1662" actId="20577"/>
        <pc:sldMkLst>
          <pc:docMk/>
          <pc:sldMk cId="1135015319" sldId="672"/>
        </pc:sldMkLst>
        <pc:spChg chg="mod">
          <ac:chgData name="Chuck Tomasi" userId="79514c44-a18e-4aaa-84b1-18f74099d6b1" providerId="ADAL" clId="{46103BB5-65B4-9842-B5DB-38C54FE97DF7}" dt="2023-04-08T21:52:43.621" v="1662" actId="20577"/>
          <ac:spMkLst>
            <pc:docMk/>
            <pc:sldMk cId="1135015319" sldId="672"/>
            <ac:spMk id="2" creationId="{EEDB2E44-D236-2BB2-8B72-6751DF422048}"/>
          </ac:spMkLst>
        </pc:spChg>
      </pc:sldChg>
      <pc:sldChg chg="modSp mod">
        <pc:chgData name="Chuck Tomasi" userId="79514c44-a18e-4aaa-84b1-18f74099d6b1" providerId="ADAL" clId="{46103BB5-65B4-9842-B5DB-38C54FE97DF7}" dt="2023-04-08T21:42:36.278" v="1493" actId="313"/>
        <pc:sldMkLst>
          <pc:docMk/>
          <pc:sldMk cId="2782266149" sldId="673"/>
        </pc:sldMkLst>
        <pc:spChg chg="mod">
          <ac:chgData name="Chuck Tomasi" userId="79514c44-a18e-4aaa-84b1-18f74099d6b1" providerId="ADAL" clId="{46103BB5-65B4-9842-B5DB-38C54FE97DF7}" dt="2023-04-08T21:42:36.278" v="1493" actId="313"/>
          <ac:spMkLst>
            <pc:docMk/>
            <pc:sldMk cId="2782266149" sldId="673"/>
            <ac:spMk id="2" creationId="{E8EA5AFB-5B15-54CD-899F-DEC33DEA4F81}"/>
          </ac:spMkLst>
        </pc:spChg>
      </pc:sldChg>
      <pc:sldChg chg="modSp mod">
        <pc:chgData name="Chuck Tomasi" userId="79514c44-a18e-4aaa-84b1-18f74099d6b1" providerId="ADAL" clId="{46103BB5-65B4-9842-B5DB-38C54FE97DF7}" dt="2023-04-08T21:47:46.230" v="1571" actId="313"/>
        <pc:sldMkLst>
          <pc:docMk/>
          <pc:sldMk cId="1116403455" sldId="674"/>
        </pc:sldMkLst>
        <pc:spChg chg="mod">
          <ac:chgData name="Chuck Tomasi" userId="79514c44-a18e-4aaa-84b1-18f74099d6b1" providerId="ADAL" clId="{46103BB5-65B4-9842-B5DB-38C54FE97DF7}" dt="2023-04-08T21:47:46.230" v="1571" actId="313"/>
          <ac:spMkLst>
            <pc:docMk/>
            <pc:sldMk cId="1116403455" sldId="674"/>
            <ac:spMk id="2" creationId="{D68A73F2-0CF4-8A40-2B40-7C34A571BCE6}"/>
          </ac:spMkLst>
        </pc:spChg>
      </pc:sldChg>
      <pc:sldChg chg="modSp mod">
        <pc:chgData name="Chuck Tomasi" userId="79514c44-a18e-4aaa-84b1-18f74099d6b1" providerId="ADAL" clId="{46103BB5-65B4-9842-B5DB-38C54FE97DF7}" dt="2023-04-08T21:45:45.636" v="1533" actId="313"/>
        <pc:sldMkLst>
          <pc:docMk/>
          <pc:sldMk cId="356981695" sldId="675"/>
        </pc:sldMkLst>
        <pc:spChg chg="mod">
          <ac:chgData name="Chuck Tomasi" userId="79514c44-a18e-4aaa-84b1-18f74099d6b1" providerId="ADAL" clId="{46103BB5-65B4-9842-B5DB-38C54FE97DF7}" dt="2023-04-08T21:45:45.636" v="1533" actId="313"/>
          <ac:spMkLst>
            <pc:docMk/>
            <pc:sldMk cId="356981695" sldId="675"/>
            <ac:spMk id="2" creationId="{B4B9E7F6-56D8-84EE-A104-7843C88787D5}"/>
          </ac:spMkLst>
        </pc:spChg>
      </pc:sldChg>
      <pc:sldChg chg="modSp mod">
        <pc:chgData name="Chuck Tomasi" userId="79514c44-a18e-4aaa-84b1-18f74099d6b1" providerId="ADAL" clId="{46103BB5-65B4-9842-B5DB-38C54FE97DF7}" dt="2023-04-08T22:01:27.580" v="1760" actId="313"/>
        <pc:sldMkLst>
          <pc:docMk/>
          <pc:sldMk cId="2034716324" sldId="676"/>
        </pc:sldMkLst>
        <pc:spChg chg="mod">
          <ac:chgData name="Chuck Tomasi" userId="79514c44-a18e-4aaa-84b1-18f74099d6b1" providerId="ADAL" clId="{46103BB5-65B4-9842-B5DB-38C54FE97DF7}" dt="2023-04-08T22:01:27.580" v="1760" actId="313"/>
          <ac:spMkLst>
            <pc:docMk/>
            <pc:sldMk cId="2034716324" sldId="676"/>
            <ac:spMk id="2" creationId="{855EA8FA-F9B1-1EE5-7242-850A390F10D8}"/>
          </ac:spMkLst>
        </pc:spChg>
      </pc:sldChg>
      <pc:sldChg chg="modSp mod">
        <pc:chgData name="Chuck Tomasi" userId="79514c44-a18e-4aaa-84b1-18f74099d6b1" providerId="ADAL" clId="{46103BB5-65B4-9842-B5DB-38C54FE97DF7}" dt="2023-04-08T21:53:06.736" v="1663" actId="313"/>
        <pc:sldMkLst>
          <pc:docMk/>
          <pc:sldMk cId="3014456402" sldId="677"/>
        </pc:sldMkLst>
        <pc:spChg chg="mod">
          <ac:chgData name="Chuck Tomasi" userId="79514c44-a18e-4aaa-84b1-18f74099d6b1" providerId="ADAL" clId="{46103BB5-65B4-9842-B5DB-38C54FE97DF7}" dt="2023-04-08T21:53:06.736" v="1663" actId="313"/>
          <ac:spMkLst>
            <pc:docMk/>
            <pc:sldMk cId="3014456402" sldId="677"/>
            <ac:spMk id="2" creationId="{13580161-18EF-54CE-3A48-9F735CB2A7F9}"/>
          </ac:spMkLst>
        </pc:spChg>
      </pc:sldChg>
      <pc:sldChg chg="modSp">
        <pc:chgData name="Chuck Tomasi" userId="79514c44-a18e-4aaa-84b1-18f74099d6b1" providerId="ADAL" clId="{46103BB5-65B4-9842-B5DB-38C54FE97DF7}" dt="2023-04-07T23:07:31.024" v="355"/>
        <pc:sldMkLst>
          <pc:docMk/>
          <pc:sldMk cId="542260705" sldId="678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42260705" sldId="678"/>
            <ac:spMk id="3" creationId="{DA3EF4E1-D277-8F2E-7618-55A35DD8D3E4}"/>
          </ac:spMkLst>
        </pc:spChg>
      </pc:sldChg>
      <pc:sldChg chg="modSp add mod">
        <pc:chgData name="Chuck Tomasi" userId="79514c44-a18e-4aaa-84b1-18f74099d6b1" providerId="ADAL" clId="{46103BB5-65B4-9842-B5DB-38C54FE97DF7}" dt="2023-04-07T23:13:35.016" v="543" actId="20577"/>
        <pc:sldMkLst>
          <pc:docMk/>
          <pc:sldMk cId="2680419397" sldId="679"/>
        </pc:sldMkLst>
        <pc:spChg chg="mod">
          <ac:chgData name="Chuck Tomasi" userId="79514c44-a18e-4aaa-84b1-18f74099d6b1" providerId="ADAL" clId="{46103BB5-65B4-9842-B5DB-38C54FE97DF7}" dt="2023-04-07T23:13:35.016" v="543" actId="20577"/>
          <ac:spMkLst>
            <pc:docMk/>
            <pc:sldMk cId="2680419397" sldId="679"/>
            <ac:spMk id="2" creationId="{4DEC48CF-42F7-1EFF-B0E0-8CCC6D350436}"/>
          </ac:spMkLst>
        </pc:spChg>
      </pc:sldChg>
      <pc:sldChg chg="addSp delSp modSp add mod ord">
        <pc:chgData name="Chuck Tomasi" userId="79514c44-a18e-4aaa-84b1-18f74099d6b1" providerId="ADAL" clId="{46103BB5-65B4-9842-B5DB-38C54FE97DF7}" dt="2023-04-09T14:49:25.066" v="2007" actId="1035"/>
        <pc:sldMkLst>
          <pc:docMk/>
          <pc:sldMk cId="2146821201" sldId="680"/>
        </pc:sldMkLst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3" creationId="{22B801A9-8DA5-0041-0EC3-2DE8D90FD582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4" creationId="{B91ED905-4FD0-0AE9-397D-A409854B2058}"/>
          </ac:spMkLst>
        </pc:spChg>
        <pc:spChg chg="mod">
          <ac:chgData name="Chuck Tomasi" userId="79514c44-a18e-4aaa-84b1-18f74099d6b1" providerId="ADAL" clId="{46103BB5-65B4-9842-B5DB-38C54FE97DF7}" dt="2023-04-09T14:47:29.642" v="1916" actId="1076"/>
          <ac:spMkLst>
            <pc:docMk/>
            <pc:sldMk cId="2146821201" sldId="680"/>
            <ac:spMk id="5" creationId="{1B24A09D-DD5F-F733-FF33-4B214FE282EE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6" creationId="{8989CE3A-7549-D209-1D3B-314561495A68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7" creationId="{F96749EC-DB98-3710-EC69-A59D304A8258}"/>
          </ac:spMkLst>
        </pc:spChg>
        <pc:spChg chg="mod">
          <ac:chgData name="Chuck Tomasi" userId="79514c44-a18e-4aaa-84b1-18f74099d6b1" providerId="ADAL" clId="{46103BB5-65B4-9842-B5DB-38C54FE97DF7}" dt="2023-04-09T14:49:25.066" v="2007" actId="1035"/>
          <ac:spMkLst>
            <pc:docMk/>
            <pc:sldMk cId="2146821201" sldId="680"/>
            <ac:spMk id="8" creationId="{49453094-2687-DB10-8F36-FD7782ADCE75}"/>
          </ac:spMkLst>
        </pc:spChg>
        <pc:picChg chg="mod">
          <ac:chgData name="Chuck Tomasi" userId="79514c44-a18e-4aaa-84b1-18f74099d6b1" providerId="ADAL" clId="{46103BB5-65B4-9842-B5DB-38C54FE97DF7}" dt="2023-04-09T14:49:25.066" v="2007" actId="1035"/>
          <ac:picMkLst>
            <pc:docMk/>
            <pc:sldMk cId="2146821201" sldId="680"/>
            <ac:picMk id="13" creationId="{C73DDF5D-519E-376A-CC63-51522C4F1C87}"/>
          </ac:picMkLst>
        </pc:picChg>
        <pc:cxnChg chg="add del">
          <ac:chgData name="Chuck Tomasi" userId="79514c44-a18e-4aaa-84b1-18f74099d6b1" providerId="ADAL" clId="{46103BB5-65B4-9842-B5DB-38C54FE97DF7}" dt="2023-04-09T14:48:52.600" v="1971" actId="478"/>
          <ac:cxnSpMkLst>
            <pc:docMk/>
            <pc:sldMk cId="2146821201" sldId="680"/>
            <ac:cxnSpMk id="9" creationId="{D87D49C6-2B9D-50A6-A4CB-8ED1C25B84CF}"/>
          </ac:cxnSpMkLst>
        </pc:cxnChg>
      </pc:sldChg>
      <pc:sldMasterChg chg="delSldLayout modSldLayout">
        <pc:chgData name="Chuck Tomasi" userId="79514c44-a18e-4aaa-84b1-18f74099d6b1" providerId="ADAL" clId="{46103BB5-65B4-9842-B5DB-38C54FE97DF7}" dt="2023-04-11T18:32:49.582" v="2391" actId="167"/>
        <pc:sldMasterMkLst>
          <pc:docMk/>
          <pc:sldMasterMk cId="2317532505" sldId="2147483672"/>
        </pc:sldMasterMkLst>
        <pc:sldLayoutChg chg="del">
          <pc:chgData name="Chuck Tomasi" userId="79514c44-a18e-4aaa-84b1-18f74099d6b1" providerId="ADAL" clId="{46103BB5-65B4-9842-B5DB-38C54FE97DF7}" dt="2023-04-08T20:03:33.484" v="703" actId="2696"/>
          <pc:sldLayoutMkLst>
            <pc:docMk/>
            <pc:sldMasterMk cId="2317532505" sldId="2147483672"/>
            <pc:sldLayoutMk cId="2859746923" sldId="2147483673"/>
          </pc:sldLayoutMkLst>
        </pc:sldLayoutChg>
        <pc:sldLayoutChg chg="addSp delSp modSp mod">
          <pc:chgData name="Chuck Tomasi" userId="79514c44-a18e-4aaa-84b1-18f74099d6b1" providerId="ADAL" clId="{46103BB5-65B4-9842-B5DB-38C54FE97DF7}" dt="2023-04-11T18:13:18.037" v="2328" actId="164"/>
          <pc:sldLayoutMkLst>
            <pc:docMk/>
            <pc:sldMasterMk cId="2317532505" sldId="2147483672"/>
            <pc:sldLayoutMk cId="1645841540" sldId="2147483674"/>
          </pc:sldLayoutMkLst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2" creationId="{83AE6C9E-DBD5-42DC-7795-1F2871675D46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2" creationId="{8D8A8117-5DA9-287A-4FB7-D63E19C36006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3" creationId="{0000B577-5E6D-D590-8F12-F30AD30D90C2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" creationId="{4120DAA2-2F07-1062-9D10-5988D8BE37EA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4" creationId="{5025D18F-096A-DE4E-5AF6-11AEE706F75C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4" creationId="{ABF0E082-616C-171A-F15E-F29049E051AC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5" creationId="{89713272-F72B-C9E6-F4CA-AE63CEF3A387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5" creationId="{CC166BC0-8A35-0C66-CA6D-5F5078FC72B8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6" creationId="{2137F177-A089-4AD7-598E-A425E42EBFDB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6" creationId="{FCE7CDB3-88B4-6AF7-EFEF-675B3F04CD14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13" creationId="{36974628-98D5-54C2-BEAC-8EF765A306E7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3" creationId="{AE8DEC83-44A3-CEE7-4829-2DEBA6D32911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4" creationId="{B2540EB5-259F-B52D-8432-1CF3CB8C28DA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14" creationId="{CF8E4564-E11F-7942-B518-4868D7D0F547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16" creationId="{C788DC36-D224-8AFC-CB5B-06071090A93C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30" creationId="{386513E8-2576-4FAE-8907-85CE222052E6}"/>
            </ac:spMkLst>
          </pc:spChg>
          <pc:spChg chg="add del mod">
            <ac:chgData name="Chuck Tomasi" userId="79514c44-a18e-4aaa-84b1-18f74099d6b1" providerId="ADAL" clId="{46103BB5-65B4-9842-B5DB-38C54FE97DF7}" dt="2023-04-07T22:49:57.282" v="259" actId="478"/>
            <ac:spMkLst>
              <pc:docMk/>
              <pc:sldMasterMk cId="2317532505" sldId="2147483672"/>
              <pc:sldLayoutMk cId="1645841540" sldId="2147483674"/>
              <ac:spMk id="30" creationId="{7EC99683-280E-81ED-634C-A3CDC6FE4D01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1" creationId="{527A1D01-3C1F-B826-BCEF-0457FAA3C96C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2" creationId="{6512B964-2FA6-BC77-3809-2C1AB429E150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3" creationId="{CF889483-5763-7E3A-D2BD-11F88094CD75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4" creationId="{3858F707-9035-26C4-F70E-6F064ADBE209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5" creationId="{3F6C0D6B-AE5A-A975-7D4C-A3ACC8F7881B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6" creationId="{E818D75D-7B1E-44E2-85E1-02E8CE4EF775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7" creationId="{D38951A4-4205-6B85-5F78-E7097FB064EE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8" creationId="{B8CA2827-FAC2-02F6-346B-8A5120B55728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39" creationId="{E05D8939-E511-CD63-A8DE-3BFE0A74894A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0" creationId="{6DD73DF0-E587-3E2B-ADCC-E2B1D143CC42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1" creationId="{999522E0-205C-5D5B-819E-705E90DF80A2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2" creationId="{7E068B3C-1E7C-ABA3-95B4-5C9B38261B8D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3" creationId="{2EFDFD90-BF78-D2A9-D1BD-4F74BF663EDF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del mod topLvl">
            <ac:chgData name="Chuck Tomasi" userId="79514c44-a18e-4aaa-84b1-18f74099d6b1" providerId="ADAL" clId="{46103BB5-65B4-9842-B5DB-38C54FE97DF7}" dt="2023-04-07T22:46:49.758" v="248" actId="478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7T22:46:19.483" v="245" actId="165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pChg chg="add del mod">
            <ac:chgData name="Chuck Tomasi" userId="79514c44-a18e-4aaa-84b1-18f74099d6b1" providerId="ADAL" clId="{46103BB5-65B4-9842-B5DB-38C54FE97DF7}" dt="2023-04-08T20:07:54.018" v="720" actId="165"/>
            <ac:grpSpMkLst>
              <pc:docMk/>
              <pc:sldMasterMk cId="2317532505" sldId="2147483672"/>
              <pc:sldLayoutMk cId="1645841540" sldId="2147483674"/>
              <ac:grpSpMk id="39" creationId="{4A470CCF-BC99-47A4-C9BF-D22A6438C1F6}"/>
            </ac:grpSpMkLst>
          </pc:grpChg>
          <pc:grpChg chg="add del mod">
            <ac:chgData name="Chuck Tomasi" userId="79514c44-a18e-4aaa-84b1-18f74099d6b1" providerId="ADAL" clId="{46103BB5-65B4-9842-B5DB-38C54FE97DF7}" dt="2023-04-11T17:32:34.243" v="2144" actId="165"/>
            <ac:grpSpMkLst>
              <pc:docMk/>
              <pc:sldMasterMk cId="2317532505" sldId="2147483672"/>
              <pc:sldLayoutMk cId="1645841540" sldId="2147483674"/>
              <ac:grpSpMk id="44" creationId="{A3906F71-0B4E-A579-C638-F92223967CBF}"/>
            </ac:grpSpMkLst>
          </pc:grpChg>
          <pc:grpChg chg="add mod">
            <ac:chgData name="Chuck Tomasi" userId="79514c44-a18e-4aaa-84b1-18f74099d6b1" providerId="ADAL" clId="{46103BB5-65B4-9842-B5DB-38C54FE97DF7}" dt="2023-04-11T18:13:18.037" v="2328" actId="164"/>
            <ac:grpSpMkLst>
              <pc:docMk/>
              <pc:sldMasterMk cId="2317532505" sldId="2147483672"/>
              <pc:sldLayoutMk cId="1645841540" sldId="2147483674"/>
              <ac:grpSpMk id="45" creationId="{76E7970B-E484-25BE-24F9-F07C0CD10AF9}"/>
            </ac:grpSpMkLst>
          </pc:grpChg>
          <pc:grpChg chg="add del mod">
            <ac:chgData name="Chuck Tomasi" userId="79514c44-a18e-4aaa-84b1-18f74099d6b1" providerId="ADAL" clId="{46103BB5-65B4-9842-B5DB-38C54FE97DF7}" dt="2023-04-11T15:40:05.682" v="2026" actId="165"/>
            <ac:grpSpMkLst>
              <pc:docMk/>
              <pc:sldMasterMk cId="2317532505" sldId="2147483672"/>
              <pc:sldLayoutMk cId="1645841540" sldId="2147483674"/>
              <ac:grpSpMk id="47" creationId="{FC151AC2-C052-2C00-C6B0-1CEF5FE2C73A}"/>
            </ac:grpSpMkLst>
          </pc:grp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30" creationId="{105A7F94-25CD-60F8-4548-5E57A316D25B}"/>
            </ac:cxnSpMkLst>
          </pc:cxnChg>
          <pc:cxnChg chg="add del mod">
            <ac:chgData name="Chuck Tomasi" userId="79514c44-a18e-4aaa-84b1-18f74099d6b1" providerId="ADAL" clId="{46103BB5-65B4-9842-B5DB-38C54FE97DF7}" dt="2023-04-08T20:09:51.167" v="741" actId="478"/>
            <ac:cxnSpMkLst>
              <pc:docMk/>
              <pc:sldMasterMk cId="2317532505" sldId="2147483672"/>
              <pc:sldLayoutMk cId="1645841540" sldId="2147483674"/>
              <ac:cxnSpMk id="42" creationId="{2B2557E2-7CBF-AFF2-1A2F-650416884415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3" creationId="{59CB028A-C6B0-3858-A837-B73FDEEC9EF2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6" creationId="{AFFC9F8F-8AB6-E789-7089-8CA9C9E12E1E}"/>
            </ac:cxnSpMkLst>
          </pc:cxnChg>
        </pc:sldLayoutChg>
        <pc:sldLayoutChg chg="del">
          <pc:chgData name="Chuck Tomasi" userId="79514c44-a18e-4aaa-84b1-18f74099d6b1" providerId="ADAL" clId="{46103BB5-65B4-9842-B5DB-38C54FE97DF7}" dt="2023-04-08T20:03:33.477" v="702" actId="2696"/>
          <pc:sldLayoutMkLst>
            <pc:docMk/>
            <pc:sldMasterMk cId="2317532505" sldId="2147483672"/>
            <pc:sldLayoutMk cId="1261893679" sldId="2147483675"/>
          </pc:sldLayoutMkLst>
        </pc:sldLayoutChg>
        <pc:sldLayoutChg chg="del">
          <pc:chgData name="Chuck Tomasi" userId="79514c44-a18e-4aaa-84b1-18f74099d6b1" providerId="ADAL" clId="{46103BB5-65B4-9842-B5DB-38C54FE97DF7}" dt="2023-04-08T20:03:33.471" v="701" actId="2696"/>
          <pc:sldLayoutMkLst>
            <pc:docMk/>
            <pc:sldMasterMk cId="2317532505" sldId="2147483672"/>
            <pc:sldLayoutMk cId="3149655903" sldId="2147483676"/>
          </pc:sldLayoutMkLst>
        </pc:sldLayoutChg>
        <pc:sldLayoutChg chg="del">
          <pc:chgData name="Chuck Tomasi" userId="79514c44-a18e-4aaa-84b1-18f74099d6b1" providerId="ADAL" clId="{46103BB5-65B4-9842-B5DB-38C54FE97DF7}" dt="2023-04-08T20:03:33.433" v="700" actId="2696"/>
          <pc:sldLayoutMkLst>
            <pc:docMk/>
            <pc:sldMasterMk cId="2317532505" sldId="2147483672"/>
            <pc:sldLayoutMk cId="602374497" sldId="2147483677"/>
          </pc:sldLayoutMkLst>
        </pc:sldLayoutChg>
        <pc:sldLayoutChg chg="del">
          <pc:chgData name="Chuck Tomasi" userId="79514c44-a18e-4aaa-84b1-18f74099d6b1" providerId="ADAL" clId="{46103BB5-65B4-9842-B5DB-38C54FE97DF7}" dt="2023-04-08T20:03:33.392" v="699" actId="2696"/>
          <pc:sldLayoutMkLst>
            <pc:docMk/>
            <pc:sldMasterMk cId="2317532505" sldId="2147483672"/>
            <pc:sldLayoutMk cId="3870627388" sldId="2147483678"/>
          </pc:sldLayoutMkLst>
        </pc:sldLayoutChg>
        <pc:sldLayoutChg chg="del">
          <pc:chgData name="Chuck Tomasi" userId="79514c44-a18e-4aaa-84b1-18f74099d6b1" providerId="ADAL" clId="{46103BB5-65B4-9842-B5DB-38C54FE97DF7}" dt="2023-04-11T15:35:43.785" v="2009" actId="2696"/>
          <pc:sldLayoutMkLst>
            <pc:docMk/>
            <pc:sldMasterMk cId="2317532505" sldId="2147483672"/>
            <pc:sldLayoutMk cId="695368461" sldId="2147483679"/>
          </pc:sldLayoutMkLst>
        </pc:sldLayoutChg>
        <pc:sldLayoutChg chg="del">
          <pc:chgData name="Chuck Tomasi" userId="79514c44-a18e-4aaa-84b1-18f74099d6b1" providerId="ADAL" clId="{46103BB5-65B4-9842-B5DB-38C54FE97DF7}" dt="2023-04-08T20:03:33.387" v="698" actId="2696"/>
          <pc:sldLayoutMkLst>
            <pc:docMk/>
            <pc:sldMasterMk cId="2317532505" sldId="2147483672"/>
            <pc:sldLayoutMk cId="2787696991" sldId="2147483680"/>
          </pc:sldLayoutMkLst>
        </pc:sldLayoutChg>
        <pc:sldLayoutChg chg="del">
          <pc:chgData name="Chuck Tomasi" userId="79514c44-a18e-4aaa-84b1-18f74099d6b1" providerId="ADAL" clId="{46103BB5-65B4-9842-B5DB-38C54FE97DF7}" dt="2023-04-08T20:03:33.362" v="697" actId="2696"/>
          <pc:sldLayoutMkLst>
            <pc:docMk/>
            <pc:sldMasterMk cId="2317532505" sldId="2147483672"/>
            <pc:sldLayoutMk cId="3230243936" sldId="2147483681"/>
          </pc:sldLayoutMkLst>
        </pc:sldLayoutChg>
        <pc:sldLayoutChg chg="del">
          <pc:chgData name="Chuck Tomasi" userId="79514c44-a18e-4aaa-84b1-18f74099d6b1" providerId="ADAL" clId="{46103BB5-65B4-9842-B5DB-38C54FE97DF7}" dt="2023-04-08T20:03:33.355" v="696" actId="2696"/>
          <pc:sldLayoutMkLst>
            <pc:docMk/>
            <pc:sldMasterMk cId="2317532505" sldId="2147483672"/>
            <pc:sldLayoutMk cId="4138440964" sldId="2147483682"/>
          </pc:sldLayoutMkLst>
        </pc:sldLayoutChg>
        <pc:sldLayoutChg chg="del">
          <pc:chgData name="Chuck Tomasi" userId="79514c44-a18e-4aaa-84b1-18f74099d6b1" providerId="ADAL" clId="{46103BB5-65B4-9842-B5DB-38C54FE97DF7}" dt="2023-04-08T20:03:33.328" v="695" actId="2696"/>
          <pc:sldLayoutMkLst>
            <pc:docMk/>
            <pc:sldMasterMk cId="2317532505" sldId="2147483672"/>
            <pc:sldLayoutMk cId="204847184" sldId="2147483683"/>
          </pc:sldLayoutMkLst>
        </pc:sldLayoutChg>
        <pc:sldLayoutChg chg="delSp mod">
          <pc:chgData name="Chuck Tomasi" userId="79514c44-a18e-4aaa-84b1-18f74099d6b1" providerId="ADAL" clId="{46103BB5-65B4-9842-B5DB-38C54FE97DF7}" dt="2023-04-07T23:19:09.421" v="650" actId="478"/>
          <pc:sldLayoutMkLst>
            <pc:docMk/>
            <pc:sldMasterMk cId="2317532505" sldId="2147483672"/>
            <pc:sldLayoutMk cId="2411766969" sldId="2147483684"/>
          </pc:sldLayoutMkLst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</pc:sldLayoutChg>
        <pc:sldLayoutChg chg="del">
          <pc:chgData name="Chuck Tomasi" userId="79514c44-a18e-4aaa-84b1-18f74099d6b1" providerId="ADAL" clId="{46103BB5-65B4-9842-B5DB-38C54FE97DF7}" dt="2023-04-11T15:35:37.988" v="2008" actId="2696"/>
          <pc:sldLayoutMkLst>
            <pc:docMk/>
            <pc:sldMasterMk cId="2317532505" sldId="2147483672"/>
            <pc:sldLayoutMk cId="1164227383" sldId="2147483685"/>
          </pc:sldLayoutMkLst>
        </pc:sldLayoutChg>
        <pc:sldLayoutChg chg="addSp delSp modSp mod">
          <pc:chgData name="Chuck Tomasi" userId="79514c44-a18e-4aaa-84b1-18f74099d6b1" providerId="ADAL" clId="{46103BB5-65B4-9842-B5DB-38C54FE97DF7}" dt="2023-04-11T18:32:49.582" v="2391" actId="167"/>
          <pc:sldLayoutMkLst>
            <pc:docMk/>
            <pc:sldMasterMk cId="2317532505" sldId="2147483672"/>
            <pc:sldLayoutMk cId="1438527250" sldId="2147483686"/>
          </pc:sldLayoutMkLst>
          <pc:spChg chg="mod">
            <ac:chgData name="Chuck Tomasi" userId="79514c44-a18e-4aaa-84b1-18f74099d6b1" providerId="ADAL" clId="{46103BB5-65B4-9842-B5DB-38C54FE97DF7}" dt="2023-04-08T20:50:13.884" v="1133" actId="1076"/>
            <ac:spMkLst>
              <pc:docMk/>
              <pc:sldMasterMk cId="2317532505" sldId="2147483672"/>
              <pc:sldLayoutMk cId="1438527250" sldId="2147483686"/>
              <ac:spMk id="5" creationId="{F6C22E93-BC92-AF57-F2BE-7CF53C46B287}"/>
            </ac:spMkLst>
          </pc:spChg>
          <pc:spChg chg="mod">
            <ac:chgData name="Chuck Tomasi" userId="79514c44-a18e-4aaa-84b1-18f74099d6b1" providerId="ADAL" clId="{46103BB5-65B4-9842-B5DB-38C54FE97DF7}" dt="2023-04-11T18:28:49.384" v="2368" actId="554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19" creationId="{9A5DF116-B4D5-5DAC-FE02-20E57CD11A9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19" creationId="{AF56E7F3-26CE-2509-BE74-8F6406675FEA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0" creationId="{3C492B17-F587-C568-EBE7-57887AC8C1E4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0" creationId="{4015C2CC-DB74-4019-741B-E68AB30F8872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1" creationId="{130BAC02-351A-F1F6-4605-E729758669D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1" creationId="{F9C758BC-4C66-6F26-5E64-3342E8538AF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2" creationId="{201F29FE-80FB-D3C8-D67B-687CD191FF09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2" creationId="{BE715C39-58F3-AE5E-4AEB-D032E1DA552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3" creationId="{4C335F44-DAF3-E20C-5705-F2AEC9CCA1E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3" creationId="{6A5489C8-E396-140A-62C9-3ACD9AABD9F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4" creationId="{9F5CCB73-30AD-58C6-296A-3ACD052396E1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4" creationId="{AB15D00B-8C90-4551-B3F7-FEA3706DD5B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5" creationId="{25D125C2-C2C7-B835-4A4A-3D5873E74F57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5" creationId="{3A0A9400-7979-108D-3549-98F88878AF8F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6" creationId="{8629C877-5C11-3779-0C6E-23C186333AD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6" creationId="{D867305A-A189-095F-5389-F16E63E6006B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7" creationId="{03B38C40-D329-D996-8D34-34C133F0C41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7" creationId="{44DB7EB9-152B-3AB0-84F4-40CF3532E44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8" creationId="{931F0467-561D-A090-6F14-BCF44C62976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8" creationId="{F8C09DD5-2805-F564-659A-DC2A2EDE6B0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9" creationId="{026E8019-082F-6D1E-4598-A1A4EBF4355E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9" creationId="{DA2797F4-7835-DC53-F501-78D441D159A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0" creationId="{D7DBCA88-8862-1EAD-6AAC-630F271B7E4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0" creationId="{DF0A818A-587A-E26A-D102-2BFC72AA2E5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1" creationId="{4FA9216D-38B3-8C24-CCB5-27FA957FB90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1" creationId="{984B0CA7-4A37-FA7E-61FF-232CAE5A60C4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2" creationId="{8BE02B18-0541-7F2B-D643-890013780DA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2" creationId="{DE121F71-2912-8AB7-FDEA-59A8BA3C63BB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3" creationId="{7163B2D4-003D-F164-17B9-659BF735D8D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3" creationId="{CFA249C3-FDF4-A400-C4D9-E0AC7F745EF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4" creationId="{04A7C5ED-E17F-3FD2-BAD5-9B05772DB54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4" creationId="{E8BF0A30-B8DC-6EA0-C702-448B7440084F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5" creationId="{9D1117B4-EA48-2A15-ECCD-18BE7B643B8E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5" creationId="{DA46AB49-6478-B716-BA16-82C56864A96B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6" creationId="{07A3E623-85D4-1C63-7A7B-65898A8817C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6" creationId="{FD54E0CD-CBF8-AF21-6045-22CDF2E880D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7" creationId="{A3309699-FD49-7797-99E5-9571803B925D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7" creationId="{CC0D0D76-21D2-B19C-446E-08F2AC0724D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8" creationId="{03A7A612-C384-A430-6196-A76CE1875E68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8" creationId="{FB179E7B-539D-D3BB-3F2E-6A41856E6FA5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9" creationId="{6909E458-C54F-437A-E9F8-C324FE61393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9" creationId="{BA03C0FB-E1CF-7A31-7457-933ACD7FC32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0" creationId="{A2D30C43-1476-99D4-6A02-4E8580E4686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0" creationId="{E29FDBA7-5748-AED6-20BD-325791A26F9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1" creationId="{812BA6EA-A833-F6C1-3619-9AF6814ED55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1" creationId="{ABE56739-CCDD-C009-22A4-35E0447FB2A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2" creationId="{A81918DA-76AC-4409-18C1-F096E5C27C1F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2" creationId="{BE1D0FBC-4661-D418-1E79-FEA7A5A933C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3" creationId="{085A9711-0F93-200B-5F51-C9099A3AA2F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3" creationId="{7E839A04-1D6E-09F7-B546-123A4EE6C56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4" creationId="{6504DD44-A66C-AC0C-A906-68710933EBC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4" creationId="{7B8DBF34-F85D-7B5C-692C-048D5298F8F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5" creationId="{6001B3BF-FC8C-4A8C-89F0-250BA94ADED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5" creationId="{C14FE88E-3E56-BDB1-4F8E-CFCE7ECA399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6" creationId="{4C1FE3AA-0511-BF34-19F3-FCD8C353594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6" creationId="{69A2335F-84F8-6F1E-BAB1-AFDA98A1614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7" creationId="{2948254C-D696-52DD-F077-F453E3299978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7" creationId="{655AB5E9-26C0-9B0E-A098-7C9D9EABDA8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8" creationId="{5E1D47A6-C3A0-16BB-B2AF-B4CD1C498354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8" creationId="{FB33531F-F044-C17A-8C75-2EC74BD067A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9" creationId="{20FE1B7F-8595-E354-A956-55776AAA527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9" creationId="{627D2A81-7E87-5E5B-F0D1-611590D68361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0" creationId="{49BC79FC-FF33-C667-4E33-5007878FE7DF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0" creationId="{EDCECDAF-14C2-5271-8463-DBD47FA0AC82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1" creationId="{9A41401B-7C32-C3FE-FB33-446ED62B7DE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1" creationId="{E8DC928E-C783-9AB2-EE82-2911D6BFB3B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2" creationId="{7AA85DDE-1E6E-8616-48EE-16F50A172B31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2" creationId="{BE93DA5F-39B5-BBE9-B8A5-04B9C2A2D745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3" creationId="{7AD7DC29-F83C-1EF1-D54F-05114ED5403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3" creationId="{86AA3792-7BF0-559C-528A-9FA3C6C39425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4" creationId="{819381D7-82EB-1C8F-B4BE-A93C4AD4192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4" creationId="{C5088E8B-91AD-3B86-5A6F-94ADCB31168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5" creationId="{6BBC73B5-1139-2754-9DC6-B0E7CDD1883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5" creationId="{A5786090-1DC2-54A0-1C9D-8983A811682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6" creationId="{A403C800-0FE1-8668-E0B5-145477D1D0DA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6" creationId="{D8F7D325-E5D8-211C-BCE0-040868927D1A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7" creationId="{B18CB720-9998-CFEE-6B64-2E951A23456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7" creationId="{BFD05D79-FC23-84D3-E607-D3254C7C9022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8" creationId="{09AC228F-EA2E-3069-2717-8DBBCABB622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8" creationId="{FE2A99B6-E395-9116-7FD9-C09969B587E8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9" creationId="{B83E35E8-5DFA-B978-9531-93CCFC189EA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9" creationId="{D3CF0AFB-4980-2A9D-3431-6584A2B88DA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60" creationId="{4B428E9A-EBC2-5326-71C1-44EAB0AEC757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60" creationId="{98A220C0-FADC-45CC-0D96-9ABFDA6AD19B}"/>
            </ac:spMkLst>
          </pc:spChg>
          <pc:spChg chg="add mod">
            <ac:chgData name="Chuck Tomasi" userId="79514c44-a18e-4aaa-84b1-18f74099d6b1" providerId="ADAL" clId="{46103BB5-65B4-9842-B5DB-38C54FE97DF7}" dt="2023-04-11T18:31:35.301" v="2378" actId="554"/>
            <ac:spMkLst>
              <pc:docMk/>
              <pc:sldMasterMk cId="2317532505" sldId="2147483672"/>
              <pc:sldLayoutMk cId="1438527250" sldId="2147483686"/>
              <ac:spMk id="61" creationId="{7C88C371-7C70-B9A4-8E02-CCDA209D6905}"/>
            </ac:spMkLst>
          </pc:spChg>
          <pc:spChg chg="add mod">
            <ac:chgData name="Chuck Tomasi" userId="79514c44-a18e-4aaa-84b1-18f74099d6b1" providerId="ADAL" clId="{46103BB5-65B4-9842-B5DB-38C54FE97DF7}" dt="2023-04-11T18:31:48.143" v="2380" actId="554"/>
            <ac:spMkLst>
              <pc:docMk/>
              <pc:sldMasterMk cId="2317532505" sldId="2147483672"/>
              <pc:sldLayoutMk cId="1438527250" sldId="2147483686"/>
              <ac:spMk id="62" creationId="{40DD7EAB-C619-6130-79A4-F6E8EC4007D7}"/>
            </ac:spMkLst>
          </pc:spChg>
          <pc:spChg chg="add mod">
            <ac:chgData name="Chuck Tomasi" userId="79514c44-a18e-4aaa-84b1-18f74099d6b1" providerId="ADAL" clId="{46103BB5-65B4-9842-B5DB-38C54FE97DF7}" dt="2023-04-11T18:31:56.883" v="2382" actId="554"/>
            <ac:spMkLst>
              <pc:docMk/>
              <pc:sldMasterMk cId="2317532505" sldId="2147483672"/>
              <pc:sldLayoutMk cId="1438527250" sldId="2147483686"/>
              <ac:spMk id="63" creationId="{934610C0-26CA-1827-CA66-DD5C3A2A5A9C}"/>
            </ac:spMkLst>
          </pc:spChg>
          <pc:spChg chg="add mod">
            <ac:chgData name="Chuck Tomasi" userId="79514c44-a18e-4aaa-84b1-18f74099d6b1" providerId="ADAL" clId="{46103BB5-65B4-9842-B5DB-38C54FE97DF7}" dt="2023-04-11T18:32:03.701" v="2384" actId="554"/>
            <ac:spMkLst>
              <pc:docMk/>
              <pc:sldMasterMk cId="2317532505" sldId="2147483672"/>
              <pc:sldLayoutMk cId="1438527250" sldId="2147483686"/>
              <ac:spMk id="64" creationId="{C6A73526-3FC2-B5BA-7220-3C2A164B0221}"/>
            </ac:spMkLst>
          </pc:spChg>
          <pc:spChg chg="add mod">
            <ac:chgData name="Chuck Tomasi" userId="79514c44-a18e-4aaa-84b1-18f74099d6b1" providerId="ADAL" clId="{46103BB5-65B4-9842-B5DB-38C54FE97DF7}" dt="2023-04-11T18:32:12.890" v="2386" actId="554"/>
            <ac:spMkLst>
              <pc:docMk/>
              <pc:sldMasterMk cId="2317532505" sldId="2147483672"/>
              <pc:sldLayoutMk cId="1438527250" sldId="2147483686"/>
              <ac:spMk id="65" creationId="{44F68C77-02C8-D304-313D-57AA5A0E42DD}"/>
            </ac:spMkLst>
          </pc:spChg>
          <pc:spChg chg="add mod">
            <ac:chgData name="Chuck Tomasi" userId="79514c44-a18e-4aaa-84b1-18f74099d6b1" providerId="ADAL" clId="{46103BB5-65B4-9842-B5DB-38C54FE97DF7}" dt="2023-04-11T18:32:21.190" v="2388" actId="554"/>
            <ac:spMkLst>
              <pc:docMk/>
              <pc:sldMasterMk cId="2317532505" sldId="2147483672"/>
              <pc:sldLayoutMk cId="1438527250" sldId="2147483686"/>
              <ac:spMk id="66" creationId="{02022641-A76D-402F-8086-2AE8B2D29E57}"/>
            </ac:spMkLst>
          </pc:spChg>
          <pc:spChg chg="add mod">
            <ac:chgData name="Chuck Tomasi" userId="79514c44-a18e-4aaa-84b1-18f74099d6b1" providerId="ADAL" clId="{46103BB5-65B4-9842-B5DB-38C54FE97DF7}" dt="2023-04-11T18:32:30.049" v="2390" actId="554"/>
            <ac:spMkLst>
              <pc:docMk/>
              <pc:sldMasterMk cId="2317532505" sldId="2147483672"/>
              <pc:sldLayoutMk cId="1438527250" sldId="2147483686"/>
              <ac:spMk id="67" creationId="{4265DF8E-57CF-DBB1-E3C7-9E47488CC874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68" creationId="{0C653CF6-459B-A9BC-A754-48CD8AADBF32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69" creationId="{052290C4-C789-DDB3-FAA8-D562A4E59AD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69" creationId="{39DC1024-EC04-EFC8-8451-6C95375407C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0" creationId="{6F28B814-A8CF-D73A-5E54-4756AD62342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0" creationId="{79616CE9-F47E-7C9E-2087-9323B4C1863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1" creationId="{8C9904D5-85AF-DF18-44A5-D22C723C67B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1" creationId="{E03AECC0-3689-2CE1-68E1-E39621DA07E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2" creationId="{81A693DA-A47A-D10C-E6DC-728885E0CFE4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2" creationId="{D4BA5045-A6DB-0E02-5C09-EF464BB44A8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3" creationId="{6B8DEC47-2971-9B74-1FA4-242E4D3F3BED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3" creationId="{E3E8CD48-0BCA-A704-A567-5B40D3A919A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4" creationId="{8CAD8A33-E441-F9C5-4184-BCFD3F4C54C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4" creationId="{D040D374-3590-4FF7-E6C4-415BFFACDEE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5" creationId="{6D222387-82A8-9948-3729-2C6136B2488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5" creationId="{81D7A596-4D75-A149-215D-5D52EB9B697D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6" creationId="{1FF9C2F5-48F1-2011-60DA-C0669713BC16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6" creationId="{CA834D7D-1590-EF4D-2AEC-2726FBCCBBF9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7" creationId="{B14D6026-7D1F-EBCB-08BE-B64A9DC5128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7" creationId="{FEC8BE39-3658-7058-1F6D-63E39D21EAD7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8" creationId="{87F4BDE2-88BB-5171-9EC7-3C18D44217A9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8" creationId="{F9DB8115-7974-1418-5190-58C9783134DA}"/>
            </ac:spMkLst>
          </pc:spChg>
          <pc:spChg chg="del">
            <ac:chgData name="Chuck Tomasi" userId="79514c44-a18e-4aaa-84b1-18f74099d6b1" providerId="ADAL" clId="{46103BB5-65B4-9842-B5DB-38C54FE97DF7}" dt="2023-04-08T20:25:38.450" v="820" actId="478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9" creationId="{E9DF881E-CF1F-860D-AD14-EB51D95A961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0" creationId="{894CFD6B-8007-5836-FF2C-36675AFB14E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0" creationId="{9B921AFB-FD77-644F-0DDF-7A788E20AE5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1" creationId="{58792CE4-540D-DAE2-D419-0BE83E5B253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1" creationId="{8C3532E2-4A25-4D5E-1CFA-9089E9676B8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2" creationId="{2A618BBD-CA6A-D9BC-0533-C229D4AE272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2" creationId="{2FA8E6F4-662F-2002-C4DF-97855D41261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3" creationId="{8587B875-A3A8-11CC-25BB-C27F041F623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3" creationId="{CCBBE989-3B83-71AD-D089-21C84CE31892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4" creationId="{5CCF10D8-09D2-7288-D859-6171DB1DE829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4" creationId="{FC75FE1E-34D7-032C-15CB-0D91E9C0223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5" creationId="{B02702D8-ED1D-A263-A654-99414CF791F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5" creationId="{F698FC2E-D214-1D30-214C-8EB27D44E6E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6" creationId="{8270EA33-B607-C4B1-F08B-DB2F65EEAE6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6" creationId="{E374FF56-E7CB-16C3-D55F-45A5A001EE2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7" creationId="{0A532B27-9A3D-E35B-4B2A-C9D02273BA0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7" creationId="{B1E1BA8C-00FC-44E5-0A63-C8B8E69321F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8" creationId="{2878EBE9-A3AF-4962-7183-9EB3F8E49DB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8" creationId="{8F2EBAE1-2229-CA68-ECC1-26B2B15D47B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9" creationId="{B689B49C-FABD-BA7E-1255-00D5E8AA99D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9" creationId="{DCA13B7E-7B96-68F8-86AA-52F874E1275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0" creationId="{7C0A84F0-678E-5506-4B7E-B74B2424B1BB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0" creationId="{B560F234-4282-D546-23E1-2E0C4330862C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1" creationId="{131E9282-F4AB-D2E5-0511-365BB40223DF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1" creationId="{D38CDAD6-9879-1D15-4D92-2A34DFB5210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2" creationId="{0D96DF6F-45AB-ADE6-5C7D-D6D7E31BE301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3" creationId="{5913DCC3-0782-1197-D774-8297E420D63B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4" creationId="{108415EC-B1BC-6DD2-EA8A-59C1B780ED4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4" creationId="{22A619F7-86D0-23F6-AC88-B38757932CD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5" creationId="{8DD71802-5278-7F61-7C0F-BB871D535E6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5" creationId="{9479D728-6535-8815-F6B6-298ED934497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6" creationId="{5F7B2765-2236-DDB9-C625-C38E1E0B47B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6" creationId="{80E06A86-3480-FD04-9309-AAE7D891832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7" creationId="{29DB021E-B5F0-C8B1-0FFE-C4058DF7798F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7" creationId="{C332308F-FFE2-A0BC-6725-E7D36BC432E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8" creationId="{0A5060E2-1A36-B497-FB79-602D0A22C9D5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8" creationId="{13360C29-2BBA-D2E0-B688-AA6F010CD0B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9" creationId="{15269203-FB8F-23CF-5242-A67C7CF825C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9" creationId="{7166CE48-7707-0B46-7D22-54828AFB147C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0" creationId="{58A06E3A-F748-41F4-AF6F-861934266F9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0" creationId="{F17C68FB-51F5-4557-C018-C003FABCF32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1" creationId="{2D620690-6C14-245A-0294-351EB5E7C88D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1" creationId="{697EA05E-EAE4-BAD7-8E89-51876A013E16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2" creationId="{9F7D6BBD-D8A9-0B78-C8B0-3F5B2EFAFC9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2" creationId="{E2D26268-0EE1-1FBC-874F-93213B60039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3" creationId="{CF0B86D7-E7B3-5198-D55C-BBA4BB52F9CB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3" creationId="{D2BDF87D-E599-A271-80E1-DDEA9C988DC9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4" creationId="{18615CE7-EE31-DAFB-C04C-D14101530DD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4" creationId="{3DD9537A-DF5B-D878-8A8D-5251D7CDD817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5" creationId="{313B5B48-01D2-E673-0A67-21095C91C55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5" creationId="{3DF30D39-F6FA-B8F0-B7ED-71BB505C0707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6" creationId="{1FE60DBB-573B-A723-432C-D4A0881A3E3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6" creationId="{5629BA28-1C5D-0B57-05F4-7C4261BD2DD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7" creationId="{3917311F-16E5-BD67-E996-AE00CE9BCA1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7" creationId="{4F1E459D-A8E1-13E3-E02D-5E73DAC5EAF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8" creationId="{343D8689-8324-6337-7D0F-F57CEC8D420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8" creationId="{38DE38A5-3A20-7518-466F-07B83462E1D4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9" creationId="{18B40E8E-7A37-DE40-514F-34860887A05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9" creationId="{98591C9C-A6BA-A7D3-48F0-97E34849131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0" creationId="{9A2B3EC7-848A-09F4-145A-B9D2C548A8B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10" creationId="{F84EBFD2-5980-0D84-1D95-8CEA4EB1E89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11" creationId="{1BFB8905-E379-6DCA-2952-336A2E1E7AD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1" creationId="{D2BB65A7-A2A4-F1C8-B0B4-C2557DB7B0D2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12" creationId="{1533A01D-36EB-59E2-66B2-69F1155777F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2" creationId="{440DD9D5-B2EB-34E6-B3DE-D9AEAA260E9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3" creationId="{480F8791-98C9-555C-CEB0-E6D45531C1B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4" creationId="{846FA8D5-360C-81C2-574B-6EE3C05874B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5" creationId="{83236D63-276B-25B3-6D01-978BBDC67A7C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5" creationId="{AE069AF4-8B01-01D7-CE90-21348541DCF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6" creationId="{5CE7C377-9AD8-3317-A7E5-1F5A1968D0E0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6" creationId="{77D6B582-92B5-F671-A5BA-067C2010335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7" creationId="{6875F8C3-7B1B-ABA9-4E7B-B8D0876B5257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7" creationId="{EE1D8327-47B0-4BB6-85D7-CF5361F06F6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8" creationId="{DDCFD9B9-2AF3-684C-7D5F-C43338448E3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8" creationId="{E1D8CCD6-1A30-9973-AC95-47E1CFA70BC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9" creationId="{B919D3C3-F3EF-ED37-DB77-5EE5A6F9D444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9" creationId="{E793CE39-92EF-C8A6-7FF4-C43EA170C27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0" creationId="{A561F002-86F8-729D-EBC4-9351DA2B91B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0" creationId="{AD2BC249-DF92-128D-33A4-F6BF7ACB045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1" creationId="{18C730E0-54C5-5405-7C85-FD8FE179C8F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1" creationId="{F6F8A1D6-C770-804F-9991-CDB81F39C06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2" creationId="{BB384E63-0432-6DA1-4A16-CC9AD00DDD7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2" creationId="{E028F494-E5E3-E712-B180-F36C8F1246F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3" creationId="{3B9BBF4E-7182-4095-9AC9-AB66EF82D58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3" creationId="{6C80A5E0-4C81-D0DD-89FE-15E592B7378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4" creationId="{3DF91009-7DE6-D21D-48C4-8C6EAEBC742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4" creationId="{6B67C83F-8AEE-4541-0B73-E0A72411899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5" creationId="{3606D35B-98F3-2CF3-B89C-736D6F7CC4F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5" creationId="{5EB8294B-A7BB-3E43-B90B-3CB05FAD39C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6" creationId="{42F67ED5-FC44-66CC-F176-3296EC0A147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6" creationId="{86B42410-69E1-0BA7-CC30-1A5643AA30F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7" creationId="{73ABDE01-B9B7-BF2D-3C41-20D151C2AE0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7" creationId="{9687E89C-DAED-DA03-6132-F0B1A927D14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29" creationId="{3F3776D4-3E36-AB85-AB4A-C55ED03A202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0" creationId="{C5FDB8B6-3FCC-C662-D961-DC03340CD8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1" creationId="{8F5EE976-E676-C521-E135-DD66CFDD79A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2" creationId="{095841ED-9387-E8A5-A47D-9FDF52A31A5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3" creationId="{A77592FD-5763-828D-203D-723E494B238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4" creationId="{89620190-285B-AE97-54FE-BBC380BCEA6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5" creationId="{812DDC51-DCAB-4E4C-813D-73F5CD0FD442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6" creationId="{D07A3FEB-9112-F56F-8BB7-FF85C6588DC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7" creationId="{84025821-A425-BAEA-CFC4-B27838509F4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8" creationId="{4FC7CA88-22BA-DFFE-3B52-4BAB440653D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9" creationId="{F6BE16C4-2C75-A6AE-C143-CDC266A8B1C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0" creationId="{7A968786-A5BB-25F2-CD75-248110FF77A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1" creationId="{282FC048-74CC-6D01-D3C0-6F984D362AE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2" creationId="{43B67A30-006B-737E-7A39-37009A778E7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3" creationId="{99905991-6C89-3FB5-7559-A98D2926D0B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4" creationId="{A07CF48A-3D61-4313-E3E7-532B67E5460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5" creationId="{F143621E-F2E1-FC82-D13D-5FE18E65E0A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6" creationId="{2FCAE18B-B490-E2AF-D9E6-D45382805B3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7" creationId="{4481F8F2-F83E-B7A4-3AF9-16DCABD7015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8" creationId="{89F77E03-0528-B373-8433-29FB4550022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9" creationId="{BD70AD50-466E-1FCC-49D1-B827951FC0D9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49" creationId="{63C34A96-465F-D30C-BA25-8822A85983D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0" creationId="{96827EB0-4A68-06AF-3728-27C6ED31D39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1" creationId="{DE0CDA18-1FB1-8E2F-2C19-6AED404B844C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2" creationId="{B0FFB624-50B3-CFF7-3BAD-7E1DD8B36FEA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3" creationId="{9DB9E25C-3241-1F25-6BC5-F0A9C0398EAA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4" creationId="{A96D76F1-AA41-49CC-4F9A-D2736A45FA51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5" creationId="{1B9638CA-5EED-907B-05A1-1ABB68838527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6" creationId="{7A39CC66-7B3E-7571-BE90-484659ACD858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7" creationId="{34F55105-C547-EE4E-757C-4D179542122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8" creationId="{01CA18F2-43F4-1D41-5DD5-7131A1D429C8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9" creationId="{D16EE1F0-CC69-6CA9-E7A6-8138E010D2B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0" creationId="{46863F44-144F-3EAE-D644-33AE01148BB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1" creationId="{7BA98E15-D40A-0EAF-3210-3B5C52DBFD14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2" creationId="{356BE74C-0F5E-90DB-6449-0D07B43DBEF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3" creationId="{7E440AF1-4CDD-8EEA-D899-49851D58B5A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4" creationId="{7C6D3BF0-0160-6193-92FA-AC55C2DD71F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5" creationId="{7B01A5ED-0F22-1274-C924-FC8AA84AF4B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6" creationId="{CE0A572D-4A44-E272-5B21-8B009A26AC4A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7" creationId="{F2CFFED9-3177-D521-B68B-A159E070E23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8" creationId="{511D8D75-DEDD-6442-9E21-65434F841021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9" creationId="{DBDAD34B-97A8-21FA-7EDF-838CEE00DD2D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0" creationId="{5F5213C1-FC04-1E41-E9D3-F5EEB62892B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1" creationId="{F58C43D8-E274-C460-F7FD-60F832F4D4F4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2" creationId="{3AE1CABF-121D-460B-6047-FADC3192850D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3" creationId="{32C43454-49FF-5BBD-A435-509F4B6FB43F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4" creationId="{AA1BB95D-3967-1044-F2E9-581992A6CC9B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5" creationId="{BA449877-977D-2AD6-F122-2F28F221A6BC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6" creationId="{80E210FC-AC69-7437-BCB0-8EADE89576A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7" creationId="{F25CD2CB-5B12-EC71-B8E3-792BFD8A8801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8" creationId="{A9EC3737-FBA0-4ACB-9A55-DF7AB8DCCB9C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9" creationId="{DC88F31F-E0E7-F7B2-752C-64FDED38CFD3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0" creationId="{E00624DA-E5A7-2A75-7E76-0BD76A942F79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1" creationId="{53E3D055-81D9-31CF-2BC6-CCCC73FC3795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2" creationId="{0750CA76-F811-FA29-ECFB-0EA070E52B30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3" creationId="{35759150-8F2A-F9DA-EB48-6EC84F53A810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4" creationId="{C8985C1F-2AC0-2FED-E3E3-A08AC7B183C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5" creationId="{C56D9D4C-6743-568B-7801-6BE3B820D51B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6" creationId="{BB937CDC-2578-69CD-2307-D10B7414451D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7" creationId="{95B6EB76-1D42-50ED-EAE2-6EA9F3CAF45B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8" creationId="{7B9CB868-9594-1953-E813-9F96A9F3E55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9" creationId="{CF827016-B133-3AAC-DA88-AD0918153A14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90" creationId="{1C8FC38F-D1DC-8480-794D-86A12EBE500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2" creationId="{F0206C2D-3937-90D1-5798-100F32681139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3" creationId="{07F8DDBB-5653-9A68-347E-08C1260721E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4" creationId="{6F41F917-6FAB-C719-B9EC-22023B33EE4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5" creationId="{0876DA24-7AC3-375B-E786-EDDA0490717C}"/>
            </ac:spMkLst>
          </pc:spChg>
          <pc:spChg chg="mod">
            <ac:chgData name="Chuck Tomasi" userId="79514c44-a18e-4aaa-84b1-18f74099d6b1" providerId="ADAL" clId="{46103BB5-65B4-9842-B5DB-38C54FE97DF7}" dt="2023-04-11T18:28:57.070" v="2370" actId="554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mod">
            <ac:chgData name="Chuck Tomasi" userId="79514c44-a18e-4aaa-84b1-18f74099d6b1" providerId="ADAL" clId="{46103BB5-65B4-9842-B5DB-38C54FE97DF7}" dt="2023-04-11T18:29:04.684" v="2372" actId="554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mod">
            <ac:chgData name="Chuck Tomasi" userId="79514c44-a18e-4aaa-84b1-18f74099d6b1" providerId="ADAL" clId="{46103BB5-65B4-9842-B5DB-38C54FE97DF7}" dt="2023-04-07T23:01:03.138" v="324" actId="14100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mod">
            <ac:chgData name="Chuck Tomasi" userId="79514c44-a18e-4aaa-84b1-18f74099d6b1" providerId="ADAL" clId="{46103BB5-65B4-9842-B5DB-38C54FE97DF7}" dt="2023-04-11T18:30:21.826" v="2374" actId="554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mod">
            <ac:chgData name="Chuck Tomasi" userId="79514c44-a18e-4aaa-84b1-18f74099d6b1" providerId="ADAL" clId="{46103BB5-65B4-9842-B5DB-38C54FE97DF7}" dt="2023-04-11T18:31:23.439" v="2376" actId="554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2" creationId="{C0E2D629-EBCF-9CF2-98C7-0CA8577C3571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3" creationId="{EC3DB5D7-08E8-255D-4C5A-6DBFDAB15A69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4" creationId="{AF1A0D23-93FB-ACFF-6722-1AD380958290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5" creationId="{12D10992-D717-7D6A-F04A-007F9AD39CD5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6" creationId="{00973DF1-48E9-4B8C-FC27-0C7B9473235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6" creationId="{4F5458CE-1667-3AEB-8262-E2261549ED3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7" creationId="{24AD81AC-CBA2-69B4-4962-2E47C90561A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7" creationId="{6B57FC3A-96F6-28A0-BA18-A0049D3DDC0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8" creationId="{80169911-373D-C082-8CB7-35837985BC3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8" creationId="{CFE8D524-1560-E929-7063-11032E6696E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9" creationId="{9472704F-1342-4B94-C776-B7209144A21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9" creationId="{ECDA3009-9F63-DF55-C039-D0BB5254B31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0" creationId="{7EC76867-E8A6-212E-0E1B-93776C95C095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0" creationId="{F4D1CC4E-13F0-6AB1-9C9C-13D87BBAB49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1" creationId="{4C584BAC-25E1-6768-6092-953421224197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1" creationId="{56325730-2AA8-7A9C-7150-6BEE6D84F01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2" creationId="{87AB69BF-5D5E-156F-690D-94802108D3A6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2" creationId="{B9E963D6-4394-72ED-59BB-65962CF3C95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3" creationId="{D5805A38-8299-830A-3E3B-16EA3080C3F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3" creationId="{D6262F3A-D860-AB23-02CE-77FEF444D22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4" creationId="{BCD87B89-2CEC-6D62-54BF-87F4A1ECD01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4" creationId="{C876AE55-7A7C-D409-BA55-C1209ADC75D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5" creationId="{457F550A-9448-C387-1E07-7FAC6232498C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5" creationId="{73148BBB-13B5-4B2A-09DC-8A7FF741DE0A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6" creationId="{9F4C29C4-3F39-A7B7-5DD2-317CA312E24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6" creationId="{DE48F40C-1498-C443-6376-DE8CD5A4D68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7" creationId="{2E960B6A-C944-01B5-0FE1-52E29CFE782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7" creationId="{D9165171-AC10-8CEF-824A-5AFE81DF6F2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8" creationId="{5A29B2F3-0487-076F-9384-2A81A2451CA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8" creationId="{D5CF2B2A-2737-8249-67FD-997AD58CC37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9" creationId="{35852EE4-6BFD-E7A5-50F8-BC6A0BDCE7AA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9" creationId="{49B321C5-7D59-B995-F281-35993CCBFE6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0" creationId="{EFE74389-1200-20D0-86D8-47FEBEA5FF25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0" creationId="{FFFC55CF-C529-B6BB-1D7C-CCFF122275A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1" creationId="{D6B7797E-4E56-3EBF-B343-6B25C971DE0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1" creationId="{E359B9B9-C349-3C68-39CD-5FEEF0DDAB3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2" creationId="{804D6E98-4399-9423-9E51-88B76767DE2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2" creationId="{BE4036AF-BFB7-0943-8F47-AAFBAC92791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3" creationId="{7D001E8D-E9A3-CF1E-A2F1-33A430E033B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3" creationId="{86B80810-1102-7808-4EEC-8B7F174BA855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4" creationId="{26013DED-D139-8CAB-26F2-6B78558287B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4" creationId="{D5B5F9A6-A513-090A-8022-4ECD8A15211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5" creationId="{A3308472-644B-DD9D-3537-EDD53E4F4BB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5" creationId="{DC29F398-05ED-9358-E10B-A840D880484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6" creationId="{E20398EF-CE5A-C89B-6427-5A27C5D01A9C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6" creationId="{EABC03E6-2DB1-4901-C825-34B8A40E8B0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7" creationId="{0AA79F74-A104-7450-79AD-F242BE59399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7" creationId="{76730476-4E1F-0128-D434-6FF27E80CBD7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8" creationId="{FFD62358-66A0-25D7-515C-5AA68085D32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9" creationId="{C62C7098-F753-FEC0-FABF-D916C6743AB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1" creationId="{69250751-0DE5-4BF1-E4F4-2DA404796278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2" creationId="{751E32AF-9F02-C79C-F430-D43D9A91F35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3" creationId="{06CD2A5B-6369-DB2D-03E9-EED03B42425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4" creationId="{ACB8E357-588C-3035-7B44-A926915589E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5" creationId="{87688FE4-75F8-3171-204C-3F0FAA7F201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6" creationId="{21134DF3-0435-859A-21D6-7664108D496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7" creationId="{427B2B97-D967-F1D1-53BD-FB9A54DBFED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8" creationId="{20E6472B-6279-7EB0-0E21-B16BCC8C35F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9" creationId="{F65E4976-4423-900A-5E52-7AADE8926DD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0" creationId="{4A7D2E7A-AAAE-C0B5-AD9C-8F1CDC239319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1" creationId="{41CDDF49-D51F-FE98-9047-A8B17847641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2" creationId="{03E8B605-5562-85B2-EC7E-4D6B0F9BD8C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3" creationId="{4411FF4A-FA07-FA3C-8727-070F4CC04A3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4" creationId="{10D4800E-85F0-7834-0773-E95E21820C40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5" creationId="{81C10D4E-6538-3006-E276-63ECF3E4BA9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6" creationId="{852D9384-9A0E-828F-3C9A-14202BD5E268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7" creationId="{B5F2B00A-88C5-C3D0-464D-B33292FC82B9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8" creationId="{ED7B8F40-7B15-33A8-8246-B5829DE4D96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9" creationId="{147C625F-B7F0-0E56-6A67-079EE97536C2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0" creationId="{175A879D-C851-F40B-65D7-99B33215B3C6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1" creationId="{5FB56E96-7182-DBDE-DE13-38EC0DCCCC3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2" creationId="{1C29A40A-B4C0-C38D-5153-49E9429B84D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3" creationId="{3693642F-A260-5081-C6F3-2BFE825E641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4" creationId="{99643501-25EC-1795-A2B2-7D0262294FB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5" creationId="{7B7160B3-45DC-F8D5-F461-DC9DE4A5E5B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6" creationId="{F7B432AB-924D-2BFF-70B5-FDA2C947E186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7" creationId="{CAD84132-4C6C-7527-BC1B-DB394AA612C3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8" creationId="{FDFDAA5D-BADD-380C-73FE-993A653080D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9" creationId="{1D86CFCB-F1CE-AE6C-77B4-1C8732AB734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0" creationId="{B04C5E5D-EFF2-324F-CAEC-A42EAA35E532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1" creationId="{6301F487-55A9-18F6-642D-3764128343A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2" creationId="{A19402D7-EB4A-123B-BCEA-4F2375B6326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3" creationId="{7374A0B2-ECC2-FBBB-87EF-FDEC2A61E80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4" creationId="{8FD484E7-8942-21E6-51B5-EC320681226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5" creationId="{5C51F591-B8BA-EB99-7D62-77E50D3D06E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6" creationId="{91086732-7D15-8F67-DB1F-E0A8EF3AC4AD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7" creationId="{C13F59A0-5F0A-D7E4-DF4C-00720E3C4CE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8" creationId="{028AEDFE-6363-5E13-86F5-961AC6733FF3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9" creationId="{D7FF5092-3907-363F-1452-C26BD6A29E2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80" creationId="{8B71D60F-394D-DE32-836A-E0DC701C174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81" creationId="{E8C86B53-4FE5-8B49-EEEB-28B4714F6032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82" creationId="{65A73852-9CC8-342F-B556-97421E4BDAE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3" creationId="{01C443A5-6AF1-D990-DDD0-4E8FD419A79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4" creationId="{126A76CE-DA46-1A50-772B-B123B09DCB2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4" creationId="{C3FC5660-3407-FCEB-C2E9-5E8372A0AE3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5" creationId="{426137B9-7ABB-BF94-9331-639BD0272E3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5" creationId="{DC9C1740-D745-8902-1318-385BB28F07F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6" creationId="{59E73FA4-34DF-7847-3B55-B2BBF0E868F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6" creationId="{DD39D387-DE2D-F2E1-FAE6-478A56ECAE1D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7" creationId="{CB65F50B-2641-A076-519E-F3C9F4074AF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7" creationId="{DB1B7A34-5EF7-1F0C-5BDA-71108C4E8640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8" creationId="{90617486-017E-F882-3BAD-CBC1599E20D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8" creationId="{C48649E5-D2BA-C5CC-90C5-DED6744B361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9" creationId="{77C5EDEF-7134-827E-20BB-6C0A223A622F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9" creationId="{8A911F1D-A42F-CB6C-B890-DF525B5884D0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0" creationId="{5FE3D0F5-D80A-0962-BF94-D3EAF23DFAE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0" creationId="{806F119A-F235-8977-3C0E-FA97C00D06F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1" creationId="{D6142CB4-C2DC-070B-A3DE-E6AB5C5C45B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1" creationId="{EEE6C3A4-4D68-0E21-128F-C47B4BE1C72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2" creationId="{42E3D991-8AB5-FFD3-DC4E-DACE4251087D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2" creationId="{DA8A6C5E-A38E-CED0-2772-F74E8F3081C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3" creationId="{73313DEA-4B97-3D30-DD41-B8C09EBF3C1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3" creationId="{A3FA0158-8970-1615-7EB0-E9263395E43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4" creationId="{19685A52-D300-516F-0A02-ACDA36DE871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4" creationId="{9AFDD589-CC73-B926-9B08-4822EFB774B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5" creationId="{6AECA549-B929-3C3B-A3B2-30E9670FDFE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5" creationId="{CF6C6E7A-B3FC-930D-EBE3-6671AFDEAFA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6" creationId="{7486BCCB-8AAD-3E8E-B0ED-CBFFB5CAEFB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6" creationId="{B52AD7E5-88AF-02C0-6195-A886B8E0954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7" creationId="{0B03E843-09AA-DC92-E695-DA21D97458B6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7" creationId="{3B4DE0B8-B122-2352-8F25-6AAFE4BA82D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8" creationId="{D893B7DC-7771-A8C4-2840-A4DA2C078486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8" creationId="{F3AD17DC-B4F1-34D9-BE06-BF7373030288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9" creationId="{CCDE50E0-90FA-5E95-11CC-119C4E7B01B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9" creationId="{F1EDF45D-7CB6-7782-1E93-55D0C06A9DA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0" creationId="{60DBA8B2-B83F-B6A4-4971-4EAB8D25362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0" creationId="{D5BB2952-A26C-ABAC-4CFE-721FDE56A85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1" creationId="{08396F74-BC9F-513A-4889-0885042E91B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1" creationId="{F3659FE7-372B-ECA7-7691-D8B603F1226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2" creationId="{1E48FFED-56E3-FA4C-276B-98B34D456C4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2" creationId="{B2496A79-A1F9-4738-28E4-16BDB80DE852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3" creationId="{F2C9B6C3-1944-EF5A-B45C-4A6D8F6EE46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4" creationId="{0BCE173C-C607-EDF6-7DC7-C567A908B33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4" creationId="{73C31CA5-7ACB-5982-B3C7-5C85EB09C74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4" creationId="{7F468A56-0D43-49A7-1D04-F4D2E0694EF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5" creationId="{A029EDEE-D514-7968-3C08-ABEC02A2353B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5" creationId="{DC16E63D-658B-8A36-3F17-4F2C0095C68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5" creationId="{EB171935-81EC-DE12-9036-E52BBEE1304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6" creationId="{5E92F5B8-2862-9D4F-5700-38C136BB69D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6" creationId="{9D5C097E-EFEB-0BC0-1A34-7A3601F5AE9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6" creationId="{CB02DBA6-CBA8-EC5E-7E18-964B75BCBBD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7" creationId="{5D5BF45A-6B66-5F99-1231-AC0FF2AAA4C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7" creationId="{5F148B2D-AE48-2BFE-1798-36A08A987BC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7" creationId="{CD7D95DF-9E48-2EA5-FE56-634076E7D3A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8" creationId="{3FC59163-0405-05DA-B6D2-89B72A5BA73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8" creationId="{5C34F143-3DA3-D738-069A-2144FE44D15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8" creationId="{B3F6C695-3B4C-1E51-F4F7-AC7DFA0EEC3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9" creationId="{298F1907-D348-72E9-637A-33026072EFF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9" creationId="{A34A034A-F5F3-CBE3-875C-A085CC77725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9" creationId="{AC8D7A28-1A11-1CC6-8875-3323322C39F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0" creationId="{510CB623-FC52-3CFC-2029-B598BBA3636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0" creationId="{58F0EE38-4446-B284-6248-1C0590AE27FF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0" creationId="{6F96E7E6-8C52-32E1-3817-80360D6D58B2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1" creationId="{15F974DB-892A-8861-33FC-F80AA6F2FA3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1" creationId="{943C688B-374C-856F-723B-04FDC61954F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1" creationId="{CBF3C145-662E-167C-8580-A33677A0EB8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2" creationId="{0D536BA1-05C9-37F5-46A6-C3A9AC7687F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2" creationId="{BD366373-47F3-39B7-DC71-55E130DC429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2" creationId="{F4C6E8E4-7072-2B39-B9E4-740F1367E24A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3" creationId="{2363246A-FEDA-F533-9DEE-2B06817203A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3" creationId="{5095EBD9-516A-665D-7D60-FC9A0B2FA81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3" creationId="{7647380D-8CB2-CAA9-EDFE-5B7E00654D1C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4" creationId="{37EDE8C0-4D1C-4848-9C9B-123B1BCC1B2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4" creationId="{90ED0E4F-AC22-F336-A83F-0AACA8EC0BF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4" creationId="{DBE3D132-5DF6-B050-9C38-1472863C77B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5" creationId="{1F1207C3-30C6-DF11-2F14-08BC9D24E81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5" creationId="{A7A725D1-FDC9-A362-1E52-6B5E3693431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5" creationId="{B50DE442-CA1B-B72E-0CF6-BEE5815790C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6" creationId="{16486C4F-B13B-8B03-211D-C658990754A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6" creationId="{3492924E-164F-24C5-A823-352C5E98A7AC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6" creationId="{C801FA54-101A-5756-79BA-130D820456B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7" creationId="{0B1E82D5-38B1-03C5-E405-D815FEF8E31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7" creationId="{93E10A0E-D57B-4D9E-A42B-BB029ECC32D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7" creationId="{BC014E74-0C5E-7ACC-876A-E788A2B67C9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8" creationId="{63AECD06-D2B3-30DC-5540-CB064470A09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8" creationId="{88BDAEC5-0993-CD29-20FD-C580912D4D1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8" creationId="{C9F2C086-3B8F-D2AA-3124-27C3FAD4EB4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9" creationId="{0AF5FFA9-5184-D982-F2C9-EF998C9079BA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9" creationId="{5E26F0D3-E75D-7132-C16E-378CDBC0E112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9" creationId="{98D3892A-63FE-B590-56C3-9796819754A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0" creationId="{B9D7A41A-2A75-C897-CF09-116B8052C2B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0" creationId="{E1B3FE4B-E5F5-59C9-34B7-07110D9CF5E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0" creationId="{E5579536-7659-65DC-E29F-9C447788576F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1" creationId="{03A7BE25-3DD7-604F-36BE-4E455EB611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1" creationId="{3AFD7195-FBEB-AEE1-99E2-E9F0C0FFC29C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1" creationId="{D8D318FE-37E2-09FD-86DE-953F2BB9973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2" creationId="{554D41DD-8804-AECA-3D9E-C8478D63D12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2" creationId="{609756AD-7189-A95C-B42C-C3F972BAE8C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2" creationId="{6DD0DF17-DFF6-7572-6D03-0E6F541BF11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3" creationId="{082A9CBC-06AC-D760-335B-CAE075A2815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3" creationId="{3BECAAE9-0437-09EB-D675-9DDAC02D3700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3" creationId="{FFF7E9B9-3F5A-ED59-C6E1-233E5740582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4" creationId="{4354090D-E698-A7A0-446B-151D14C7F68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4" creationId="{9881AB6C-A078-E87C-5F45-BDEC5EA2729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4" creationId="{D1B5F28C-C2A2-F607-3037-48D0508971E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5" creationId="{3D774E44-4DB6-B0A9-9EB2-AD01789BCAE3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5" creationId="{5D534844-E5A8-8EF2-2AAA-5D2F22B40B8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5" creationId="{EAB75433-BCA0-3DB5-CB5B-5A8CC187C98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6" creationId="{5EA2F20A-F5D7-3E14-2FE0-8274443BCB73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6" creationId="{6F8B2414-846C-A4B9-D114-58124307009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6" creationId="{972FA0D3-A287-736A-B4DB-08011DFBB2AA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7" creationId="{0E5CDD7B-41B1-0B61-E3B2-2D95DD84A48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7" creationId="{92D854B8-4893-ABB8-7F53-EBCA20E2C2C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7" creationId="{960026D8-6B84-BDD7-9570-E7923BA3DA4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8" creationId="{3B5AB350-75ED-7DED-9B37-95390BDDE47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8" creationId="{54A129F8-35B8-1DCC-EE7F-D4439785B6B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8" creationId="{AA574BAE-2210-C97F-A85C-ABC59F57D7E3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9" creationId="{9A49A79E-101D-0977-28EC-1F95F24CA69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9" creationId="{9CEB4C5A-EF7C-4E57-3AC0-9DD950AA1A5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9" creationId="{E7FF8BDA-355D-7493-976F-1A1298E399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0" creationId="{11A2CA34-9898-24DD-2C89-8C44C0B998C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30" creationId="{2DB5D0AF-AC1D-1831-E1D5-0E6D4C32152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0" creationId="{B7A398FB-4969-6881-2D43-9E0DAE5A107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1" creationId="{08712AA1-6C6B-3E45-264C-4D936550406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31" creationId="{365F0B36-7084-0B06-C218-10F3DC2B68DC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1" creationId="{7D5FC0DC-D35F-7BA3-FC09-E216FF364DF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2" creationId="{5CE231FA-1BE1-EADE-C1D3-32BFD72A2CDF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2" creationId="{B9E3185D-CF91-F3AB-F59A-63C1352A35AD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32" creationId="{C41DCABA-A633-B3A1-5649-DEB860AF19C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3" creationId="{2C1B0B66-7E8D-63AB-4CD8-495CC269263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3" creationId="{55CB2277-1C7C-70A3-41B1-1CF12F70A69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4" creationId="{0657E5D7-0936-6674-CD56-DEF1133BA4C0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4" creationId="{07ABF416-F626-6C8D-9BEC-37EBCB397F55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4" creationId="{131CE88B-CBEB-3024-0E35-92459118E4A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5" creationId="{3236E099-FEE7-DC0C-D208-B09FCA15498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5" creationId="{846361AC-A69F-5357-59E5-D132C404B35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5" creationId="{E64B9605-F378-E617-AEDC-81FA6727A8D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6" creationId="{4FB79448-6D26-D6A7-5306-D996CC5C70D5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6" creationId="{91990D44-0342-76C8-0FBC-9E1C277245D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6" creationId="{E14C5886-6D88-7D9B-2CCA-685472F58C5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7" creationId="{26A3355B-C33B-E791-F3C0-D7D405B9EC3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7" creationId="{C1EE2CDD-9658-7245-999E-EC11212220B3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7" creationId="{CF73C100-FF89-EF3E-CCBD-639A746BE80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8" creationId="{445ED574-96D5-F356-3D9D-EE7E6F1F9D3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8" creationId="{56C85BBE-3C89-E617-C8B1-53E9F233097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8" creationId="{99FA2B43-87CA-A7E9-235D-E6F7E6481598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9" creationId="{82DDEB66-6846-4DE5-1D3F-A0D02361D7E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9" creationId="{B4439E05-18ED-20A7-5C2B-B98399BC1D8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9" creationId="{C075D17A-20C0-84EF-8802-9877A858CAD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0" creationId="{B14A27BA-C055-2555-B897-8DCFE9A87CB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0" creationId="{B925144A-36C7-A7A8-5133-84B8C6AF564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0" creationId="{F6140045-4ED1-80D0-E4F6-BC1640EAA48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1" creationId="{534DEEDF-89F7-EB1D-7443-B030447A103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1" creationId="{68CDAE5E-B5A1-6E5F-2722-8AC3919292D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1" creationId="{6F73CB53-2E21-572C-BCE6-CBE78E62340D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2" creationId="{4B79298B-5584-6AB8-FF72-5E630C5B788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2" creationId="{783ECE14-6F9D-C988-5E81-9994AB88802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2" creationId="{A12C547B-94C0-072D-5ADA-5FF61884BE6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3" creationId="{93F79C34-67E5-BB36-C0C7-B0E594D7762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3" creationId="{B314DB5F-6F0B-F18A-94E3-78A18726933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3" creationId="{C8B4F26E-F76B-B943-7F4C-5EFDC19C2D10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4" creationId="{5CC3C58C-01C2-B390-0D6C-4A70684639E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4" creationId="{883DF210-8DE6-4FC0-42D8-842BB0093F4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4" creationId="{E8297435-B025-95A2-0F90-8C176E4BBF4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5" creationId="{1F973E22-7148-56A4-EC1B-A6D26013D4D1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5" creationId="{24E3C8AA-92DD-5FE0-0C5C-9514A17D270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5" creationId="{8001AED0-26BF-E119-690F-104DBCBEB5F0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6" creationId="{0952E63C-1486-ADFE-2A39-09E505F23F4C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6" creationId="{38246312-A394-F115-0F1E-C5AFFC56871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7" creationId="{6CCD4940-0414-442B-B02B-4E224EAD0C1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7" creationId="{C7F60077-B445-87C8-E0CE-04AEC6169C6D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8" creationId="{46F89E54-C17B-D66C-A8E2-B4ADEEDE965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8" creationId="{EA8041E0-D678-340F-4F57-F99671302A2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9" creationId="{1B4D15AB-C79C-BDE5-ECF7-3787B0EB478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9" creationId="{91B2DC5E-941A-BF13-D5D3-0FC9DB2BC13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0" creationId="{6C8B169E-345B-1A3C-5CD1-97E546F0710B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0" creationId="{D8C7FC68-1BC0-107D-478B-89E02CDCAC4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1" creationId="{5157FCB3-9305-A169-1F03-2E2E3E34E54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1" creationId="{FC0C4431-EFA5-1160-791F-90866E1789C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2" creationId="{1B4A483C-8696-06C0-82A8-8723A979B065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2" creationId="{41B4B24B-E372-8501-F111-04A268C13691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3" creationId="{734A4F76-FD20-E2B5-2F1B-32D1DBFDB79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3" creationId="{A1AFF1C1-C426-CFA6-E18D-5AA72E9C763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4" creationId="{1E16D9B3-4447-42F5-A330-3F2E86E596E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4" creationId="{99D519B5-3263-D406-44F1-2A065726964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5" creationId="{19F72B83-C3FB-07C9-DDC5-36E77860FF93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5" creationId="{5D5D4C71-37FA-3165-F003-5E6DF660B79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6" creationId="{5D87C072-3810-F02D-1E30-3C564C9B6CF4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6" creationId="{F9CDB55C-B91E-7FF1-1890-E90DEE66DB56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7" creationId="{22F34452-49F9-FBA1-5D89-1CB5F9BA289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7" creationId="{D31486B6-14D8-7BB7-A749-61A4B14E852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8" creationId="{1BDDF286-092B-B59E-1E95-1C197DE20658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8" creationId="{DCD78024-DFF8-F11F-E797-8B81419FBBC3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9" creationId="{1A090AFB-5FCD-BC3A-2E0F-CB152263ABC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9" creationId="{DE90EF63-DF1D-A777-39BC-3179EF287A3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0" creationId="{5B36DAB9-6747-4CD6-F797-06634A618005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0" creationId="{70C20237-1C3B-01B8-4705-96358B8ABA1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1" creationId="{207D3928-830B-644A-4313-F3F87D1CB834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1" creationId="{BB3C7F69-C1E6-E79B-84BC-25B2A9BF0C7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2" creationId="{A87388C6-7F76-BA0B-3510-32F4862C5EA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2" creationId="{B3150C55-26CE-12EC-E7DF-A993ADFB75E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3" creationId="{6F790B97-D09A-BDBB-A112-7792F689A7A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3" creationId="{A1BE818D-0417-8CFF-3D48-89BD61584C3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4" creationId="{7F123511-6CBD-B0EA-4147-62B5D886E156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4" creationId="{CD5439CB-6424-984B-520B-2015C2FF439F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5" creationId="{0167DFB0-6DB2-04E4-78E6-B2DDE51C8EC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5" creationId="{5D90523E-5E19-EBB4-F165-34959E75851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6" creationId="{0489B00D-E6C6-BDC2-32B0-4BC5E223506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6" creationId="{3267B994-80C6-00C8-616C-1A721F5A304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7" creationId="{1058F497-A114-F90D-29BF-DA4535ACCC5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7" creationId="{242C126A-23E6-2BC6-3883-D2563DD7787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8" creationId="{0D366F34-9EDC-CBA1-4569-5D33BAFCAE4B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8" creationId="{AEA72F3A-600F-17C1-B979-F31AAF60C1D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9" creationId="{88A227AA-F395-5FA4-A60F-9B8DF9DFA1D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9" creationId="{F13C719F-6FD4-772D-550F-AD2DFDC0706C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0" creationId="{35E2B21E-06CD-9A51-F5CA-61C46589E13A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0" creationId="{4FDBCBFB-25BC-BA52-9E4F-48AD512AB96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1" creationId="{2A2D7CF1-6010-D3F1-D8C1-184CC5ECD07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1" creationId="{D17542FE-98BC-72D2-D230-32A992ACF610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2" creationId="{1191F081-9CA2-17BD-660A-49F211890ADD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2" creationId="{2CDC0878-EDB6-FAAD-C1D4-07AD7625C94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3" creationId="{6BAE4422-F47D-CE3E-E6C5-0219C66857B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3" creationId="{6C77228A-A715-D35D-2467-41ABE966D42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4" creationId="{AAE192A4-0641-8914-D6BC-62688778DD0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4" creationId="{D0648230-22DC-5EB6-C9CD-E43CFF753F5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5" creationId="{A1DC8127-01EF-0958-89CB-358397ACA7C6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5" creationId="{DF9F20B6-2864-3572-FCFC-C3F385AA289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6" creationId="{B54310C4-3E1B-9201-A7FE-82B21F89CFD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7" creationId="{85CD0415-3B77-7F03-A355-A7B396F8A7FA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77" creationId="{C06A870C-7EAC-0907-3C98-BCFBE40105F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78" creationId="{2897D57E-1AA9-E6B7-D9FA-0412A3A5A46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8" creationId="{EBA3E41E-CE27-1C65-316B-4AD3C88EA1C0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9" creationId="{D61BF5DE-5816-8B74-A83D-7E8CD0C1F40F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79" creationId="{F12104A2-328A-7BA8-6232-D4546F470CF3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0" creationId="{10E04F08-A982-4C81-C700-A36E84502F9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0" creationId="{13157F67-C932-CEDA-F724-61F6D8A2DF1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1" creationId="{4FAB147C-E62A-68D3-D2E2-C1C96DA4B4D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1" creationId="{D524CC5C-FF5F-D18F-103A-0CA340C2990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2" creationId="{5B10AF67-0F51-3985-11E5-9F5C1B9A51E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2" creationId="{F5CCBDBD-5B01-0B95-EC78-66E0BEE5B06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3" creationId="{39D58CC6-E197-A414-DAE6-397D1DCE68B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3" creationId="{598CDD62-03EF-94A7-C624-E7933787D00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4" creationId="{A5548D78-4E4D-DC27-3569-B91D32F89048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4" creationId="{AC99281D-ABC3-6856-E1EE-CB0A1240AFAF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5" creationId="{7278A114-9101-EDCE-F4B7-9093A2BA1FF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5" creationId="{D1A4D4B5-013E-B081-FF68-30CBECFC59A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6" creationId="{5DDA6981-F96D-D98F-B2F4-13A7D92DADE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6" creationId="{BC573E37-2E5A-0932-F902-AA40B44E3AD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7" creationId="{51113FC1-B0A8-0317-4C5A-09BD698C4197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7" creationId="{6C86361B-B2B7-4192-4BC2-2223DE7060F7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8" creationId="{92A9E855-35EB-5227-4B30-8A75AA6D42B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8" creationId="{B4368A58-BB93-34BA-3EEA-2FF46906A84E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9" creationId="{6CAB80D5-9702-5A6D-BD21-3C5A11F810E4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0" creationId="{A2064EE1-CEBB-EC1E-A33E-67D65E83E0D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1" creationId="{2B4C0392-0867-1BA4-37D4-347A5014F9D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1" creationId="{CC3DE391-76C5-AA08-825C-8ABC0F8DD4F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2" creationId="{336A3692-05D9-5CBB-7578-E3ACC8B9877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2" creationId="{5EA3E878-69A4-8A3D-681A-B3BD61FB95F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3" creationId="{1E024052-22D5-5364-53D2-E314F8D4064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3" creationId="{D3D65D7F-5233-AD85-E68F-707A31A663A8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4" creationId="{0251D3DD-0A95-F3F4-5D81-E3E96934D7DA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4" creationId="{5E5E1E8F-94D6-8DBF-B900-B8B7298E8E2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5" creationId="{8E03EB76-270F-5F33-7B98-5A2C3FE165C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5" creationId="{E81F367D-1510-7D28-2BF4-831B3EEC1F4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6" creationId="{05D41B01-8765-0E3B-FB45-62F68E31602B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6" creationId="{5DE610D7-E71E-C009-D8B6-3040905A391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7" creationId="{9A76F596-A0CE-6D6B-905F-172C33CA110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7" creationId="{D366844B-4690-9CA4-1D46-A1374CFC837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8" creationId="{00784D1E-3206-1165-A266-CEC0E046D27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8" creationId="{5C7B1B3A-7A9F-E617-4302-749CFF33467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9" creationId="{CFB28A59-7362-7AEF-88F2-018C19A7C1EA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9" creationId="{ECD9A436-738E-398E-23E8-4BAA12239AA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0" creationId="{BAE676A9-7AFC-0B30-673B-EAE0AD0E2D4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0" creationId="{DBE22006-8F5A-46F7-203A-68D978D60714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1" creationId="{CFF17D33-AD65-0E4B-BB28-C027E1AE820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1" creationId="{E4D511E5-ACE7-8A56-28EC-FA0FBFF7BC45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2" creationId="{225B7CB0-A1CC-7CA5-FF05-3FCBEA69058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2" creationId="{F875EAAA-033A-7AE1-7D86-96897A1E204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3" creationId="{438EF322-4993-D5B1-47C9-A723117064E0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3" creationId="{A7B6A551-AB60-1CEF-0989-7BD7297DB62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4" creationId="{728E60F3-6619-A28C-626C-9604758C115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4" creationId="{9881C1E1-5165-B90E-71DA-DD49B288039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5" creationId="{29108F53-7B95-AC4E-9B01-210439D3B7B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5" creationId="{4A0413CE-21BE-E06B-F512-45AAB053535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6" creationId="{84CE804E-A0ED-97B7-7CCB-23AD773E12C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6" creationId="{EB7632A1-CC05-B8C6-E05F-CAE117561565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7" creationId="{6F194F36-49DE-CF92-781D-179432C06F91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7" creationId="{BDB28B0B-6555-781F-12F4-3CC7DE42074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8" creationId="{75A1CC75-A668-5256-C932-1D57606E447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8" creationId="{E91038D8-5187-9761-C340-75FCA3647C4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9" creationId="{74CE476C-25B5-BC1D-C1C9-57A11DE8FBE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9" creationId="{F7986E62-753D-9C8A-BB2A-0B4AF4D034F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0" creationId="{023D1A06-1508-55B9-B132-6D309511C05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0" creationId="{A8C11287-7FC7-1F3F-A739-059972B112A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1" creationId="{78C32997-267D-AB09-8F44-27C02FE880F3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1" creationId="{9A4EC1D2-205E-69A7-C44A-19C730A33EC0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2" creationId="{05366077-C023-89FC-1BC1-23B472EFA58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2" creationId="{E8EF171E-8255-DD0C-618D-B37E8F143DE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3" creationId="{61781BF6-1F55-01F3-D1C6-D1E771DB14B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3" creationId="{7F0FC790-85E7-0EAB-9B3B-B2405FB7B96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4" creationId="{0BE29EF2-BE35-FE1A-6C88-E8AFB18C9C53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4" creationId="{7720B55A-496F-14FC-D065-DB5EB5A52BF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5" creationId="{B8C3F975-BB00-6EF7-D0F1-7D458CB0E10F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5" creationId="{E245878B-9F9E-35AA-226A-69FB89D5E698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6" creationId="{2E6A0136-47C3-F107-3122-A5EBA69CDE6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6" creationId="{CFDF7DB9-6EF1-1762-1342-F9A2AF023D1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7" creationId="{A84F76B6-57DA-75AC-5AD4-5BE93418FC7B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7" creationId="{FE52FEA7-4C82-7A4A-8597-7BC6AAE20B8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8" creationId="{5C3B43C0-36E5-245A-D3A0-1A9F40D98B6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8" creationId="{F9EFA083-B14B-97F7-0E0B-268097E5860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9" creationId="{B75EFBEA-2052-286F-261F-7FE9AE311400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0" creationId="{033FF36E-C95E-ACC8-DA41-C22E0C0E214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0" creationId="{4C1A9D92-4CC4-A717-705E-A156F7349CBE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1" creationId="{62851962-3241-1F4A-5E52-3579FF4258B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1" creationId="{96112327-3ED3-C97B-012A-610BFE80116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2" creationId="{9843A3D0-81E1-4EF7-AD75-17727351CD7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2" creationId="{A4D64FA2-ABDB-6C84-910E-9A96789B9A4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3" creationId="{B9A909C4-9EE8-9864-1EBA-5DE1B1F6187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3" creationId="{BCD9DD23-9DA5-0214-3D3B-A97DA613FD2A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4" creationId="{2187D0EA-748A-E3D9-7B6F-47D0AB4D21E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4" creationId="{B92550BF-F478-2DB7-3934-C85DEE536D6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5" creationId="{44FD8E18-8A0D-5077-CEFA-76DD85FB3E0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5" creationId="{F845CCAB-AE0C-3FA5-F5C8-3A3417CBD49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6" creationId="{5ADF7231-82C1-21E4-C31B-FEB6404440D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6" creationId="{72FC2A4F-5BA1-D058-CDF2-763B80B5CD6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7" creationId="{2312ED92-BF7A-6B24-DCE0-C006B19F029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7" creationId="{6A88DDEA-F146-0070-9E33-1F04F86CA11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8" creationId="{42D3ADCD-62DA-B859-AC83-C0D0CE046955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8" creationId="{BE9DFFCB-C899-C040-433E-C536F9ABDAF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9" creationId="{2AD531BE-D5C0-149D-40A5-E82053F57D05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9" creationId="{5269BCC2-0FD5-8048-2B51-F640FD65E4D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0" creationId="{4E66E11E-FAAB-B1F1-889F-35CC5E202FCB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0" creationId="{F149C31F-E176-B4B0-5284-F14B69E6CF1E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1" creationId="{537BAEF8-0934-6CF6-FCAC-1B0D2016C20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1" creationId="{C22D22C0-C651-3DEA-3DC9-CC6AA226750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2" creationId="{5CE16FD9-519E-90BE-CF85-AFD4312E35A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2" creationId="{61551025-2708-1F66-1251-58AE87483042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3" creationId="{4076DD66-5531-606A-22D3-AF867663578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3" creationId="{651D923D-39CC-B103-7A78-F76A6397CF0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4" creationId="{C7F134AF-082E-9BF0-F729-3954759AC895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4" creationId="{DDB2D340-5EB4-848A-ED1B-8EF2D019982A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5" creationId="{2A95C306-5FEC-CBC2-1C36-E03254ACADDF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5" creationId="{4723447B-0B16-64F8-8FAC-4FC92AC35E8D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6" creationId="{8849EF07-9D23-0DA3-B559-FBD62439A9B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6" creationId="{E1881CF3-7AE4-90D2-1879-763AC2281F1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7" creationId="{48BFF8BC-C348-3BB9-0EC0-EDA4F6D71FC7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7" creationId="{6733DB65-C1A6-2AB6-4287-63541BC8EEC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8" creationId="{74818F84-7587-75B5-8A05-C92F71382E9E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8" creationId="{812AEB75-EF6E-7DBC-40D3-CF73CD5F571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9" creationId="{1625639C-8497-5B2C-2144-CC6D9AA0BDF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9" creationId="{238EA21E-F44F-4478-642F-7522E9BEF77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0" creationId="{754FBC33-7857-47E7-B02A-865DF9ECCBA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0" creationId="{9BD84B9B-328F-907F-054B-48ADCE19AF2A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1" creationId="{492388AF-EDC2-C2F0-F715-B5602263307A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1" creationId="{817AA9A9-965C-32DB-8B4F-2FD8A111699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2" creationId="{13AB6B1F-8A95-13B4-B552-DE861EDDA7C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2" creationId="{8C8D46FF-70E6-AF0A-D3B2-924CC39B6691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3" creationId="{0C6F8B49-8FAE-91BF-A32A-1084B0126732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3" creationId="{FAB96EAE-6683-C01C-F763-5BCC254BE0A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4" creationId="{2F21B0CD-06E4-6DB2-1DA9-9812EC6B60DB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4" creationId="{F79BEFCB-6633-574E-B42F-F1A6DAFF5BE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5" creationId="{5E20C01A-7E6E-012E-4FE7-FEDDB5ECCEB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5" creationId="{F850BA86-F5EF-6A77-EE57-0517865D07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6" creationId="{1C399C20-6863-7FE6-CA7B-F95075628AC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6" creationId="{9581DEC0-813C-4913-0F14-5FAB9286A7D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7" creationId="{6EDB4545-5769-5D1F-A2DF-B33269BBE9E9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7" creationId="{6F04B624-93FE-C79A-4907-9701DE72893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8" creationId="{4D24D425-F629-DAE5-3738-B6DFA6A7217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8" creationId="{7CC11586-4302-0C73-EDA6-C1B86E93C589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9" creationId="{7C02824B-87C2-1700-DCF7-3C6A761CA33B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9" creationId="{8D4A01EF-DC2D-4B3E-EB20-63A60D77DAB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0" creationId="{C0E10606-649F-15B7-B98D-740455003F0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0" creationId="{C1511D04-0350-253F-5500-C051C5D6A30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1" creationId="{45C5AF5C-05F0-13D9-1422-6015C47827C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1" creationId="{C4168ED7-D1C2-C92D-054C-C847A4C332A2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2" creationId="{508E7ED6-0AF6-B6CD-6895-4D970A89974A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2" creationId="{BC5A757C-E4CF-BFE0-841E-3CB17C6B02FB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3" creationId="{4B41AA95-72DE-8224-B3C9-108B510B349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3" creationId="{61B76DFE-6E63-D53C-BA7B-83A33D8ECD2C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4" creationId="{5D7FAF5A-6F27-B56E-881B-7C43A2D6D64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5" creationId="{720F4BD2-2C0F-F21D-AE40-46AA357CFB1C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5" creationId="{ED43C703-F7A3-F961-929A-0C973FBDD20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6" creationId="{25C9D067-3602-D35D-498D-4C3D4ACB31DD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6" creationId="{62193062-7CFB-D7B1-977D-3A62B63A9D4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7" creationId="{08A1CCA1-B7DD-A7BD-5082-0A1FD279162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7" creationId="{911A385B-0203-B1F7-A21A-A6CFC31C452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8" creationId="{D6F15873-F4AD-D3B6-AD96-A1990313E54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8" creationId="{EB1C95DB-F301-382E-3C7C-FA4462BD87D0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9" creationId="{09637C16-5951-934A-81A1-A7C20D1AB3F5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9" creationId="{88260A47-159B-61EF-B414-83776BDDEA7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60" creationId="{14CF95F8-1B30-BB54-134A-1F2E51F35EA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0" creationId="{67F29B52-4E62-08FC-57DC-820CD95E33A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61" creationId="{3D2D5C94-ED72-5BDF-0CB8-10F2AC770AD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1" creationId="{AA2381EA-DE44-CFAA-6186-9CB69817634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2" creationId="{630B2200-8850-BDDA-2BC6-863B5C0098C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3" creationId="{5A896D5C-196F-786A-29BC-380DA44ABD9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3" creationId="{7F9545AE-192C-C60B-03C4-BE131FE1B59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4" creationId="{30A0F2CB-8890-78D5-6F4E-BB3D3F2C2C8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4" creationId="{66BD9F68-41C2-1DF6-12B3-6B50F13A268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5" creationId="{17D0A221-AF5F-2D27-1772-64B5497F4A0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5" creationId="{88C894D3-FF8A-5FBB-8EA5-8B7A2C614E5B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6" creationId="{7B5220E7-80EC-07A1-9316-6662FCF1328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6" creationId="{9907EF08-5656-66FC-744F-DF9221C55B4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7" creationId="{44D88466-9354-D50C-23AF-82421FC0D35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7" creationId="{AF21A8F2-5211-BB25-02E9-B46D0E18505C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8" creationId="{4761EB90-634A-EA7B-A211-5E5427774BF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8" creationId="{FE4CE090-8A4D-F85A-DA9D-0130FF9D93D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9" creationId="{1E727027-B5DF-4AFE-DD50-3F185BFB5476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9" creationId="{6C045623-360B-4983-CF20-E09C3B42787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0" creationId="{E7A60551-9667-3081-3262-C829EEF28F2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0" creationId="{F14E0BCD-0F04-B0B5-72F0-109A977A084E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1" creationId="{178123B9-0F2B-86C6-9AB3-1DE1A0044D4A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1" creationId="{3B3B4187-920C-C3D8-3F2E-2527D18A7AC3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2" creationId="{529F2D20-66BE-AFAA-9D3E-167C233A521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2" creationId="{B2395336-52FC-D727-71D1-1A99064CC38E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3" creationId="{3D6A6F39-2E71-B2BC-0839-74400B36A11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3" creationId="{C4802EAC-790F-88DC-F480-B736E3E59C2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4" creationId="{7F0111DF-B966-C467-6920-8F6EC368535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4" creationId="{BFA2E2A7-BF58-C67C-7C3D-9A9D91C5481B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5" creationId="{43A1A08D-CF3A-1829-F781-E0DB5D94C8BB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5" creationId="{C7209A26-2A31-B7C4-5FF9-AE301DB168F8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6" creationId="{2EA22F95-82F8-7E75-1476-4D6B69AB265A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6" creationId="{60F07E3A-6C39-363F-5415-F7DE5C1B2FE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7" creationId="{F53E3E9D-1663-7BFF-CDA7-8CC631E8A75D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7" creationId="{F9927637-77CE-0199-38B9-93DB2EFF384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8" creationId="{75CF8645-F0E0-8AE8-B770-40C08D8D1B7A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8" creationId="{A2781677-B710-AF3A-A0A3-026C8D26979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9" creationId="{93D6A992-F8EB-A580-198A-B287FCC0423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9" creationId="{C137971A-EB05-0A2E-B2FF-3588A3ACEA4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0" creationId="{8C195B67-4B29-6381-B7E9-CE74540E96E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0" creationId="{E96EFC9F-8D7D-89ED-7F50-B72BFF754728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1" creationId="{632827C4-8E6C-970A-3E94-512D562B02E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1" creationId="{8FBDBDB8-CB37-5BA5-D056-EE69ABFA5BC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2" creationId="{135E7976-10F3-7241-6CAE-D8F631EB571D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2" creationId="{E5116E5D-3E84-C46C-3BBA-B3E99E4AEDBB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3" creationId="{B7DAA6FF-F9DF-2223-6BA6-6FC297F7D68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3" creationId="{C74E8402-7076-CEDC-8C88-99AF1CBBF271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4" creationId="{236D28F0-BCAC-FC95-CB8D-CF528F7F073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4" creationId="{F8B8A450-0B41-64B6-AE86-C1B5A99726D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5" creationId="{65A19D59-9067-596F-695E-3565A01EEC7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5" creationId="{68BF8AB2-9D52-30C5-2FF9-1A9C1DA0360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6" creationId="{53C0D086-4F4D-C9B0-6CD7-AC05A492EFA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6" creationId="{5552ED92-BBD7-038A-3FEA-8E0D090F471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7" creationId="{2FB09E46-A366-CB77-6693-A657B64F547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7" creationId="{A033C24A-6D41-0E35-496B-5EA4F2E05C1C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8" creationId="{66F7705D-E888-82BB-7B37-D6E78E8E030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8" creationId="{FF84E0D4-8757-270A-A9D1-FF6D7E243DD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9" creationId="{19BEB1DD-0F43-D58B-1B2A-244CBD63CA5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9" creationId="{F07F7353-4433-EC83-3944-FB4D5547A4D7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0" creationId="{73701A67-6221-1935-D44C-D272EC0E253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0" creationId="{9E649E49-0BF5-487E-2ED9-AC74CAD0052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1" creationId="{195E4358-1409-A754-D80D-320EF92A883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1" creationId="{46FF685A-36AB-418A-E413-B5E5BCB7C427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2" creationId="{7F44E4D9-EEA4-F510-6D9F-761F911F62B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2" creationId="{BFDA412E-3D0B-F35F-2F7C-26AB2991DA3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3" creationId="{2842BC56-74AE-0BAC-25A7-BE023507B713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3" creationId="{6CF80F87-B1E4-03D6-AF4E-659E9AE3D08B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4" creationId="{60D5A117-E2CA-EC51-3D49-7E5BF20B05A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4" creationId="{6751D698-6987-0648-4733-1FF84E715599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5" creationId="{BDAECD66-995C-2B46-A06F-8944BAFCD8DE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5" creationId="{F2E06668-0194-9525-A3A8-6D169AC3A235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6" creationId="{0F308F80-A641-3DDC-41F3-4A962B2FF4EC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6" creationId="{7F984B17-E7F4-6492-3FB8-DD7215FF817A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7" creationId="{5DAE93D0-5164-1EDA-E560-83AA615AB10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8" creationId="{5AECC375-722E-A015-646D-4D034F1E739E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8" creationId="{D6A38478-FD2E-95F0-9AAC-ECC39C49BC09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9" creationId="{1290BB48-E3DC-323C-071D-508AB72F6775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9" creationId="{B1C116DC-C83F-0E8D-985B-4F5D7CA8E86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0" creationId="{5C11A7FE-7A3E-7ADD-BF8F-8FC5D3AB8E0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0" creationId="{B623AB8E-9864-12E3-1B9D-F91DE865771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1" creationId="{01642897-B657-E982-EA4C-D449FE75744D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1" creationId="{51CAD585-4907-077E-68D2-CB53355E391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2" creationId="{1A156919-8AF3-3AE7-976D-0F286E18BD80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2" creationId="{7C960BD9-3382-0075-A575-2E8884B68BA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3" creationId="{1B766AFA-F865-D808-67B6-9BF734D1B6E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3" creationId="{F56F7BB9-6711-051E-D0A5-8BCE6BDD419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4" creationId="{43B5B7F3-464D-9855-0EEB-57C0745C5E95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4" creationId="{DC2460CD-777F-4E07-4781-BEC0758ABC0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5" creationId="{BD575558-8EF2-C5EC-2C73-81F923509DA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6" creationId="{16D3C38E-5C98-F6E0-FA44-BE518A8F808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6" creationId="{4D4B06F3-AE69-04D6-F16C-893C47D637E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7" creationId="{1E2562F6-0DEB-8112-6442-484ADC2697E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7" creationId="{2F96B491-D514-7F4C-7263-8023A88346E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8" creationId="{2746CEE0-86A1-F49A-98ED-4574007D66F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8" creationId="{90D9F047-0E7C-2A4B-148D-D30E8F01DDE1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9" creationId="{34A109A3-7180-FC5E-FE48-831696EC6176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9" creationId="{4E6AC6DC-CE98-BD1B-837B-F93C66118E8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0" creationId="{980F0A51-CF48-586D-82D1-EE3F111C63D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0" creationId="{DCE8F6AF-1324-E0F5-4DC4-FDD62087FD3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1" creationId="{0358CF86-CBBF-12EC-D4E4-36F86CDFF6C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1" creationId="{3662B4D6-2A00-A340-DD74-1B74206EC92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2" creationId="{149AEFC8-7FDB-535F-2846-C98629DEA6C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2" creationId="{978C06C4-A750-514C-727A-E7543E34F8F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3" creationId="{5090FEB2-B40E-29DC-3CDC-7740F3C3C5C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3" creationId="{967E1FF5-E18B-BACA-FBD1-A6E699A7108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4" creationId="{72D78C23-BB82-FF12-1150-B3877A21AAD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4" creationId="{BCE414D1-B4C2-7161-1061-7A48CABF1A73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5" creationId="{0FB09DE8-E1CC-4D48-727C-DA5F26B6AEF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5" creationId="{53EDFAEF-BFDA-FB73-A6AE-AD5DFC26E53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6" creationId="{2FC0832E-0887-98D4-F2EF-02B3F6797A74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6" creationId="{BEDA1989-6BF8-B2B1-A502-C9142C2A651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7" creationId="{1F35C13A-90CD-0E31-8C1B-30A97EFEA02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7" creationId="{8B401C82-8A5A-9CCF-7ABE-E122B5260B3F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8" creationId="{65F686F5-6851-5126-3D05-942C4869C6D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8" creationId="{93005848-379B-EE9A-2C3F-3510DBFF8FB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9" creationId="{3926441A-1D63-E762-02CB-E3F524EC239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9" creationId="{AB74B654-5D12-70AC-2DBA-3DF77062CB7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0" creationId="{6C533742-9A27-18B5-90EA-ACF4254203C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0" creationId="{F3BE5C51-45E1-B248-6D77-8B2821CE7D5B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1" creationId="{17CF54EB-0FE6-B703-1940-10926FEA7B7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1" creationId="{8F26A535-F02F-6B16-8B4E-85F1C2CEACB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2" creationId="{F835B7BA-4DAD-3690-8701-5E65922215C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2" creationId="{FDB9C73C-5BEE-2C09-56B7-B9D32D3A83B7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3" creationId="{15335811-BD44-9540-5322-64E04674F93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3" creationId="{2BE9E89B-A6C5-F5F5-CC05-4B1308FDA2D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4" creationId="{E15A7841-5983-0C24-D351-35D05F0D7516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4" creationId="{E427835A-8274-10A7-E2D8-4718D9B739F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5" creationId="{441EFF87-ED0A-78AC-7407-688FEBFB1709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5" creationId="{979C66D9-6726-B634-A753-B99515B7A04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6" creationId="{5E099F2B-BA2D-9F63-2FB0-89F292B48533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6" creationId="{7BFBE241-1A8F-185E-3370-234D91936F5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7" creationId="{1CA6051C-6129-503A-7856-54CBE0DD1AAE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7" creationId="{80CBD34F-8033-676E-737B-C6F630B2E564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8" creationId="{111F20EC-EB29-E68F-AD91-528808C2EC4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8" creationId="{BD5B7668-1E88-2D6C-A5FA-A61156E5C48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9" creationId="{528165DC-F319-14BF-0991-6D6962A10B0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9" creationId="{808B9DF7-21B2-8D2E-66F3-0433766F836E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0" creationId="{09A79B92-B6B9-8B56-C3FC-4850F42E4921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0" creationId="{0DD87C04-934B-4C34-474A-0216DE0338C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1" creationId="{5E222683-177B-2FDB-3312-4A613C493AD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1" creationId="{C1701E62-4302-F8B0-44AF-8E814E8BA35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2" creationId="{6A5A03A9-DC38-3078-4876-0E9E9014F3E2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2" creationId="{EB46C8F2-28B6-E3F9-97ED-01273961BF3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3" creationId="{5A0DF55C-51D4-0942-F8F7-33BB6DC7EE2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3" creationId="{91C04FE0-9DB6-09A0-0DC1-44BEBA2F46E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4" creationId="{45BD0AB0-B5E9-2775-EB10-933F288E6143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4" creationId="{7CEFCFF6-85DE-4C94-58CE-08E2DB679A9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5" creationId="{7D7C14B7-BADA-3B02-9261-D2FDA742EFF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5" creationId="{9E0B6B01-DB6B-CA06-690B-7706EAD6229B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6" creationId="{3C60843B-7C73-966E-A949-CF1BE85FCAC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6" creationId="{C800CDCB-C91C-00F8-03D1-038664D0168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7" creationId="{0EE7F204-7310-3687-F33E-29E104B0409F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7" creationId="{43768915-1507-6E9B-9718-302ED720DF8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8" creationId="{123D2701-2F8B-C967-E298-3F16EE0CE0AE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8" creationId="{16D7995B-5689-1FE6-2BAE-0102C224EC7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9" creationId="{3339F16C-F914-D0A0-A5A9-F7DC9767CF0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9" creationId="{C4AA09EA-3DE8-26FD-175D-E61C33BAD9C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0" creationId="{E65018B3-5213-F677-AA89-1225C41B305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1" creationId="{16C37BC8-8120-93F5-FB3F-D7A8CEB35E2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1" creationId="{A745B9A2-7EC0-6CD8-A54E-128BEBB4705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2" creationId="{C025709C-0D1F-C057-3396-736B7BE5D8B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2" creationId="{DB001C7D-5E0A-E172-1701-AB7529DB408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3" creationId="{78461FD9-AC2A-7982-24FF-15E5A22F828E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3" creationId="{E1823314-0AA2-0735-D241-069A2583011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4" creationId="{3B6113C6-881B-154F-E169-0C2495DA1FB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4" creationId="{425943E0-68DA-5158-EE80-15101C75D77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5" creationId="{09A7B32C-5A89-8B36-A4AB-5E6C9F45FCE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5" creationId="{94092E75-3CAE-7253-D046-8F6BAAD4A154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6" creationId="{0994779D-54F8-25A5-D368-2FBA82927FE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6" creationId="{6FC27973-2128-E2BC-0841-8BB93847097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7" creationId="{41BA6BD5-D2DF-97FC-76DA-59D3047C957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7" creationId="{C1CC75AE-87EA-82B5-5C98-1D02A1A0053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8" creationId="{A33EAE03-0015-B11B-726E-28953D0BAD3C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49" creationId="{AA99E8EC-4A29-4E4A-7C47-E147FE323D0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9" creationId="{F31EB866-F26A-CD1A-50E3-22B5322D1B39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0" creationId="{3FFBFEF6-85D0-F763-DDB2-9D737182C1B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0" creationId="{8F337C4D-CE23-51FB-C894-0C08A4E293E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1" creationId="{97C6541C-938D-CAFC-F154-38BE58FD3B20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1" creationId="{CF56DEA9-0BFF-C3DC-A717-45DF8F04E11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2" creationId="{3F572666-EDED-031E-C14F-2FF9CE4F1CD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2" creationId="{8B523489-C565-73FA-C78D-83784B7FE4E5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3" creationId="{9779CC2B-0216-F19F-F773-A15BD5C5FDF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3" creationId="{FA0D549D-E1F2-E744-5AF3-F89F285E81C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4" creationId="{817BF5FE-12F9-5E09-6480-279F0409059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4" creationId="{D5E45AE7-E583-AC23-09B9-8D9CB4882B5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5" creationId="{7AA90DAA-6792-07CC-CFED-461AE8EFB98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5" creationId="{DD3A4AAE-FAA8-7097-8E92-2FE042B411E8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6" creationId="{64732476-8B01-9E22-D2A3-C82B4CF62F2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6" creationId="{C58D1A7A-68F0-5BF4-10F3-CBD9BC58DE78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7" creationId="{E1590BEC-B676-B44F-D09A-7AE00155FCA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7" creationId="{F351F92D-C9F9-F996-17F1-E671914F8BB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8" creationId="{597A00F8-4C86-6164-FAD4-95163042C53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8" creationId="{DFC7487E-9981-764D-4850-998754604FE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9" creationId="{1B0264DD-0D2F-E43E-6613-A4BA28BB16E9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9" creationId="{CD4EB4A6-6AA6-56F4-06D9-7AAB5D5F952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0" creationId="{8E256301-4DCC-A7EA-F2FB-3E74A688BC61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0" creationId="{D96CC0D7-84BF-0D9F-37D8-CD7E6938C0A4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1" creationId="{372995CA-01D1-BB49-0286-35AC64DB8FB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1" creationId="{D501F836-D5CD-CBD4-2569-3504C175CD37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2" creationId="{C62F36D1-EE2B-ADB5-0F53-F47BF3FE6EEA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2" creationId="{FC3335E2-28F1-E587-3B96-F083A526FF5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3" creationId="{6C812AFE-FBBC-9F85-658A-175DAA57976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3" creationId="{D21F5E84-9D87-A181-92AE-02C39F529A0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4" creationId="{0A3A7F9C-49E8-924C-773A-84BF3A9111F0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4" creationId="{6BFAC011-2B6B-CF64-4B88-363BC6B3EC1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5" creationId="{C50180CA-78E8-31C8-527F-F8468607A13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5" creationId="{E5B6ED2B-D018-EB15-E487-13955C4B6C6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6" creationId="{0D2DC969-C1A8-7E98-1491-B139D10C601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6" creationId="{5508A9DE-BB5A-5429-5347-73C99F1C90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7" creationId="{53F4587D-5C06-ADA1-3CEB-C5D486A470F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7" creationId="{C9C3C2E8-2710-F5F0-A689-AFCAF863655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8" creationId="{CC0E33A0-6F4D-034B-4554-FD36FE0BF496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8" creationId="{DDAD206E-BEB5-34E0-4A73-D920F35E66A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9" creationId="{276EAFA8-0C85-17FB-B0A0-715FB52672E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9" creationId="{99503B21-BAFB-E434-6298-E024BDDC52A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0" creationId="{809253FC-3C3D-9085-2C19-EBC36539A71F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0" creationId="{C93B0373-813D-19AD-5121-45BB43AFCFF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1" creationId="{17B0FB95-770F-4AAE-0E06-31E66BA4D7A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1" creationId="{31D81FD2-9147-D171-60EE-A7C596B2FA68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2" creationId="{71ADC324-B79C-F7CE-66EB-3D3247DC5A0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2" creationId="{97C43A9B-4805-2E87-213C-741A615A07A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3" creationId="{42DF1B78-FEBD-7032-7671-C3B67D8306B6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3" creationId="{FF1604C4-4E56-D437-7AE0-B07F6E8AE4A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4" creationId="{0E8F0D78-CE67-4135-6812-283FB67AD21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4" creationId="{BF783AFB-1523-4630-7D8F-8361AAF0656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5" creationId="{16E7F47D-C900-977A-11FD-59A27479A8F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5" creationId="{C9B77B97-2754-4BBD-7235-460FC8D19DDF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6" creationId="{505DADCC-F395-639F-5F32-9C11463D5E9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6" creationId="{BB6521CF-7F31-B50C-4BFA-01D9B6D966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7" creationId="{B03DE3FE-2DF5-FFE2-2A7E-F08F0C2EFBBF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7" creationId="{F56D2786-5F13-6B0F-FEFA-77AED81858D1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8" creationId="{2F639F25-D50F-12DF-DD55-CEB78858D806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8" creationId="{A30D3EB0-A697-EB33-40A0-B221D6CF078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9" creationId="{1B4BB0B4-D649-6A9D-CD87-24B8FBEF774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9" creationId="{ED2D0E38-5904-441D-53E2-2A07B808BDE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0" creationId="{02F774A3-1FEC-4F59-7C54-7CDF71038F9A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0" creationId="{BD25687C-1202-5CBB-2B92-C3E757DE588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1" creationId="{ADE7DB4C-A0E1-9D96-22E3-9DD60E394254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1" creationId="{AE5458AB-E838-01D7-6434-CF9C81FDF63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2" creationId="{014FBACF-ACF7-2C23-E748-1B148BB04B2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2" creationId="{3FFF864C-90F8-5E05-8372-E5DBB86C135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3" creationId="{21878822-3DFC-C51C-F35A-4A46AF9B565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4" creationId="{14A39403-9534-1263-A4A4-087BA6FA158A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4" creationId="{2209E273-CF9C-9B57-2160-A317D410593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5" creationId="{2B64D1AE-4473-1D05-117B-2B79E81DF306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5" creationId="{9BB9BE51-3760-F201-AB04-51AF1E7F3728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6" creationId="{AE2BC983-E1C8-FE5F-ADFE-B148ECF80D3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6" creationId="{DE103054-3FF8-90BE-2757-875106DACF35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7" creationId="{05ABB5ED-43C9-18D0-8A7C-38AD0FFA79CC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7" creationId="{40B0FB4D-E357-F4FD-B95F-A7800702AB51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8" creationId="{1B2A5402-622A-5071-E85F-93F2489F87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8" creationId="{AC009304-82F1-3D3D-AD7D-283193ACDE9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9" creationId="{08F9A599-51DB-858C-6F68-9054D12669D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9" creationId="{4A938090-34A7-92EC-02BB-B2E38B21662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0" creationId="{0125C6FB-E88C-7844-863D-21866EAB200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90" creationId="{77FF6F64-1331-5A89-8393-3598F5CEE2B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1" creationId="{164BAB03-6FCD-A305-564A-2063F1118FF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2" creationId="{2A43B036-6B8C-982F-05FF-49255C66075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3" creationId="{9D734D20-EDF2-34CB-1E8B-30B387F5D14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4" creationId="{A9AE8D97-95F7-9E73-6E23-427CAEDBE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5" creationId="{D0296587-EFC3-84D3-4D97-6C684CD60AD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6" creationId="{4B708225-1FED-DA6F-DEB3-EA10D3E121A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7" creationId="{456ED4CB-FA55-6BF2-9346-763F5463E08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8" creationId="{8F8D21B7-249A-5726-85B4-8B3AA12E6BC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9" creationId="{DB3A5F62-9EF2-A52E-8D4C-0E961EA96B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0" creationId="{1EE10716-FA16-F11E-7AB1-557650CE9F51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1" creationId="{24899D58-934D-D739-AF88-CF1BFD691C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2" creationId="{C02BDD46-3C48-0DC4-5A70-9AE0E653C239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3" creationId="{D847C189-9BB8-21BD-3622-F8E650657A9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4" creationId="{B584422B-800F-04A6-9D29-EAF3CB1326B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5" creationId="{BAC9B6E4-C4C1-2DBB-3806-A77F069BDA1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6" creationId="{16D8B4CC-B21C-5CFE-80F0-6AC56F56017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7" creationId="{E91068C4-0CC4-5C6D-B22C-702A35CA6448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8" creationId="{C7A221B5-9BDD-AD9C-5CFB-3989ECD2D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9" creationId="{30DE0348-6E01-2331-E9F2-D19CA197726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0" creationId="{095D972E-1E2B-FF4D-A61D-2FE1287A3A3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1" creationId="{85B3F678-94C1-F62E-0AB5-540EC708F4A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2" creationId="{090CE10B-8360-F2FF-B3DB-3A098A3262B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3" creationId="{2466A369-7EEC-1F9E-32D1-005A2B57BFC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4" creationId="{9E0C6958-C23A-B4CE-5DB4-98CB7E9132D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5" creationId="{9FCB8FE5-BB78-C752-296C-7DA460524AE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6" creationId="{51B28E92-CEA3-DCCB-DF05-D9C3C8A5C06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7" creationId="{47DF5452-458A-794D-9BDF-B7F9A6D73265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8" creationId="{9D13C702-7560-1CC8-FB5F-014E66AA8F2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9" creationId="{56BA7B14-CF05-F3AB-B2A1-0352CBF1328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0" creationId="{D7E9B22E-D6B4-B2FE-000F-C521C22C505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1" creationId="{7720BA42-445C-E18A-D10D-FA4CDCC664B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2" creationId="{23D10497-6FB5-769B-2392-821CB80DA51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3" creationId="{BBDD3C5B-C959-3B0E-C922-361D337EC32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4" creationId="{9029556C-0408-3709-F605-A65D2DF7CA4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5" creationId="{11EE4C3B-32A5-B0AB-F610-B6EB3D62AA3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7" creationId="{5F1BBAEF-B261-1AE8-8464-D9C9C6B9D72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8" creationId="{DE7BEAB2-E25E-3561-911B-85E3EC20793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9" creationId="{BE6984A4-6FE2-3476-7556-9E52DCB830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0" creationId="{AC4A0230-A4C3-9327-2750-5FBE6175C30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1" creationId="{2725E89D-7373-5B64-6AD0-D494F1AE56B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2" creationId="{A4542ABB-C179-635F-D93B-7BC534DB795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3" creationId="{E4AEDF62-388C-1571-0A42-AFA36B44BDB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4" creationId="{DF41009F-B0D7-0C39-F178-9481CE93D3F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5" creationId="{A95B6812-FE37-5344-6B70-4900B6C341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6" creationId="{4C0B4959-264B-A26B-32A5-2F0CFC2A7C4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7" creationId="{928524EF-81D3-C30D-448E-BD96CC99E223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8" creationId="{30B9118A-CBAC-17BD-BD96-E03A9D43124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9" creationId="{C8477BFC-C443-6A65-52BB-2C2A15AFBD2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0" creationId="{938D1FAF-D710-B329-E3CA-60A430864B5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1" creationId="{C047D437-B3BE-C40C-795C-06F61B1B44B9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2" creationId="{BC90F5A7-9B6A-61BC-7F24-1FD34A18B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3" creationId="{E268A0F7-B182-DB6B-092A-871EDC28227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4" creationId="{191FD03C-BB14-C1DA-B99A-429D7D8D392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5" creationId="{6EA94966-9A6C-A672-7841-C3F114543DC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6" creationId="{913D49C4-EA6B-034D-8CBE-DDDBCCD1F8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7" creationId="{F1242A16-D866-5D19-0F89-5AEDAD7AA5D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8" creationId="{09E0C1C9-A387-00B0-2B56-B9FC52D844BF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9" creationId="{D4AE24A6-50F0-B605-0DB9-FA1CF0A2FC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0" creationId="{0B410D10-86EB-5FF2-DC83-3B2B6FDEA73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1" creationId="{88A06386-823C-5BFD-2D44-ADCF7477BE5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2" creationId="{1D7F6CE8-4FDB-2282-81DF-5E837152C96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3" creationId="{E1FEC5B4-FD40-FA27-E4FF-137FC1A50D6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4" creationId="{78690714-4B4A-7487-3CB9-88771C464A4D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5" creationId="{991D19C2-F999-037C-1D10-417B6666807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6" creationId="{85D6D0AE-960C-3DC8-10D0-E701968CD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7" creationId="{0B7ACFBF-9F8D-58DE-6600-1DBF5AC704E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8" creationId="{BF8BE4A6-A4D9-A4BA-EDC1-1454EFAB5B7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9" creationId="{912CAAC8-B654-CBF9-2714-FF3BFAD80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0" creationId="{4002EB3B-FEFE-B542-BC1A-C52A75737DA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1" creationId="{17779F9F-16CF-1ED6-9C76-B4A1D9AB2EA1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2" creationId="{2580CD7B-AE63-36E0-CC43-E4E3BC41B5A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3" creationId="{D2289DB5-C5F0-1E1F-B24E-605F9A3EAE9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4" creationId="{4CF59CD6-2E51-E0A8-4080-27CD2F0D016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5" creationId="{4E50B742-29A8-5681-6A0B-9C2AE97C10B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6" creationId="{0F2E0775-F5FB-8437-2508-1994D80A351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7" creationId="{B4654651-1223-DFF1-6E6D-E2206E725BE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8" creationId="{D111DAA8-6CB6-A4D5-49EF-0E0D2FFEB038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9" creationId="{8CC458C2-6270-FAC7-C40F-32C14E18F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70" creationId="{E6EF393B-348C-7FCC-A914-ADB59D9B707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2" creationId="{FEBFE9DB-4EB5-45C3-8A68-97E75EA9D8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3" creationId="{D672030C-4469-126C-6E0A-9D4AFD7EBAA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4" creationId="{DC42021E-8940-9574-FF0F-389368BF3B8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5" creationId="{C5A38963-C82F-49CC-8910-131E059825B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6" creationId="{EB0A5D00-FE99-6276-24C5-2187F7C38AD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7" creationId="{1C2B48F4-F268-30D5-55D7-2F90E2E06D1C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8" creationId="{411F40F9-9922-BAF7-C280-C8AE9D3FDB73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9" creationId="{28EC840F-5FD2-1BC4-F7C9-FFE6C52DC0F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0" creationId="{E5F0AE9A-BD4E-B205-E675-626866A8F7F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1" creationId="{749BD2C5-FBB7-F8DB-652D-9C7BA0E373E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2" creationId="{F76C00FE-2082-9F6F-D0C7-2946A74B34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3" creationId="{E80D1E43-999E-27FF-2A59-BDF15A022B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4" creationId="{A20A2C45-2E5B-B2E7-F79A-3A4AA0DAEBC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5" creationId="{69F61592-3CCF-FD35-7679-A317E86BD2F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6" creationId="{349076C7-1150-D64F-6EA9-67A337239BF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7" creationId="{568EE938-C5F4-8340-E4E4-3D49F3428C8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8" creationId="{AD7CA43D-C3E9-01F4-F62A-2F823258BD8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9" creationId="{ED604064-27D0-DA68-F228-89BE1ABDC328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0" creationId="{AAC6BE71-83DC-0DD7-EC53-E2A2494FA33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1" creationId="{12DB324A-E3F4-D963-761F-6D1A0DF6920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2" creationId="{94DD3174-CCCB-44B3-16D0-6B7A4E84550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3" creationId="{8B9D1D41-D350-6FAD-2284-66C0AD8611F4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4" creationId="{B9A1291E-68C0-A247-88D8-E13DF52CF25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5" creationId="{543C6B3D-92C3-0355-9095-06727AC280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6" creationId="{212CC0F6-40DC-B357-2451-E179624C14E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7" creationId="{7892C4F5-4E85-2632-C324-23EEBE70A70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8" creationId="{D2848CF0-4187-5A57-DDDC-AFC5BC9A79E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9" creationId="{AEF247B0-F56C-E3E9-97F1-901EB45C7D1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0" creationId="{A15DFEB3-1027-8416-AED0-36BD018DB0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1" creationId="{4B40F217-2602-FD67-256F-69EE9FFAC64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2" creationId="{C22693FA-59E7-DE7E-6344-0CDE239F404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3" creationId="{1D2C0942-4F55-6D03-DC06-8757BD5336E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4" creationId="{A7D98C90-3831-1EE7-0B98-22F8C69E683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5" creationId="{005D60DD-B052-40E3-F46E-6F45C937336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6" creationId="{4869F364-32EC-D064-DED4-5BE732DFAD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7" creationId="{317B6556-B7DB-0F76-6D59-B0872E908D9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8" creationId="{DCF95C38-6FCD-8A14-C577-9FA92C5D5FF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9" creationId="{D38E56C5-2FF3-A957-89E1-8E3D951B1A3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0" creationId="{06672A23-D70E-C8FC-1E7E-74289924FB6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1" creationId="{EDADB60F-373F-E8F9-9C37-AD2FA8166D8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2" creationId="{FC34D39C-D2C8-AABA-5D0E-2196830AF42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3" creationId="{61DA7746-96DB-7B3A-1307-FA60DC5CB93A}"/>
            </ac:spMkLst>
          </pc:s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18" creationId="{17950A6E-D2FD-DE0D-1D0E-22AAD0425B7F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18" creationId="{9B1B4A12-25F3-AB04-61C4-5B7ADC27CD83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8" creationId="{44999544-C90E-AB92-7C5E-34FCE86779D6}"/>
            </ac:grpSpMkLst>
          </pc:grpChg>
          <pc:grpChg chg="del">
            <ac:chgData name="Chuck Tomasi" userId="79514c44-a18e-4aaa-84b1-18f74099d6b1" providerId="ADAL" clId="{46103BB5-65B4-9842-B5DB-38C54FE97DF7}" dt="2023-04-07T22:31:44.283" v="212" actId="47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del">
            <ac:chgData name="Chuck Tomasi" userId="79514c44-a18e-4aaa-84b1-18f74099d6b1" providerId="ADAL" clId="{46103BB5-65B4-9842-B5DB-38C54FE97DF7}" dt="2023-04-07T22:29:28.236" v="191" actId="47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del">
            <ac:chgData name="Chuck Tomasi" userId="79514c44-a18e-4aaa-84b1-18f74099d6b1" providerId="ADAL" clId="{46103BB5-65B4-9842-B5DB-38C54FE97DF7}" dt="2023-04-07T22:57:38.454" v="295" actId="47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113" creationId="{AD75FCDA-E097-7259-A9D8-7256810AC2D6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114" creationId="{0A596768-E0BD-A810-B0D1-960764FDAAF3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128" creationId="{8F9F5EF1-99EC-15D9-C960-DB5DAFB446D8}"/>
            </ac:grpSpMkLst>
          </pc:grpChg>
          <pc:grpChg chg="del">
            <ac:chgData name="Chuck Tomasi" userId="79514c44-a18e-4aaa-84b1-18f74099d6b1" providerId="ADAL" clId="{46103BB5-65B4-9842-B5DB-38C54FE97DF7}" dt="2023-04-08T20:22:31.734" v="798" actId="478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del">
            <ac:chgData name="Chuck Tomasi" userId="79514c44-a18e-4aaa-84b1-18f74099d6b1" providerId="ADAL" clId="{46103BB5-65B4-9842-B5DB-38C54FE97DF7}" dt="2023-04-08T20:25:30.824" v="818" actId="478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del">
            <ac:chgData name="Chuck Tomasi" userId="79514c44-a18e-4aaa-84b1-18f74099d6b1" providerId="ADAL" clId="{46103BB5-65B4-9842-B5DB-38C54FE97DF7}" dt="2023-04-08T20:25:34.333" v="819" actId="478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448" creationId="{1F164AFD-7E20-53D1-345D-98850E8B4393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491" creationId="{52E987A9-B4DE-AF83-EFCC-BC0336C1416F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540" creationId="{60EC725A-C9A8-8264-160C-99FF1C7A3D12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583" creationId="{97362D71-8ACA-EF37-D045-BE4C1D61A421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03" creationId="{5388A90A-D67F-5D75-0533-CEFCC52F07F5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633" creationId="{0C94CF0B-4D8F-35B7-828D-7D2B3426D95B}"/>
            </ac:grpSpMkLst>
          </pc:grpChg>
          <pc:grpChg chg="add del mod">
            <ac:chgData name="Chuck Tomasi" userId="79514c44-a18e-4aaa-84b1-18f74099d6b1" providerId="ADAL" clId="{46103BB5-65B4-9842-B5DB-38C54FE97DF7}" dt="2023-04-07T22:34:13.864" v="226" actId="478"/>
            <ac:grpSpMkLst>
              <pc:docMk/>
              <pc:sldMasterMk cId="2317532505" sldId="2147483672"/>
              <pc:sldLayoutMk cId="1438527250" sldId="2147483686"/>
              <ac:grpSpMk id="646" creationId="{9714FEA0-464B-7B4E-21E3-77459D636644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676" creationId="{76BA14BF-6236-9047-C8E8-49AF2BF15631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89" creationId="{63315D09-43A4-A6BA-1F35-AA9B81E63B22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90" creationId="{29FA6D4F-4400-D502-6F4D-832AF022E9BC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719" creationId="{CAE74B3A-4550-DFE3-50ED-1A1963D736B8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754" creationId="{ECC20935-842E-7352-DCE0-98BBE9EDE173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762" creationId="{6DDCF853-0C7C-18CD-DF92-06F8A0A2AD05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797" creationId="{B054FF38-7748-D895-3AD6-7B0AAC61F40D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805" creationId="{B760999F-84AD-6A62-4BAE-686AF8083A99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840" creationId="{FD3DAD4A-CC03-2F4D-5C59-42C056531D55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848" creationId="{67123131-7B62-022A-AE25-4C60A0A1E5E9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883" creationId="{1CC2BD94-DAF4-6B4B-A901-44AF98551822}"/>
            </ac:grpSpMkLst>
          </pc:grpChg>
          <pc:grpChg chg="add del mod">
            <ac:chgData name="Chuck Tomasi" userId="79514c44-a18e-4aaa-84b1-18f74099d6b1" providerId="ADAL" clId="{46103BB5-65B4-9842-B5DB-38C54FE97DF7}" dt="2023-04-08T21:37:51.222" v="1414" actId="478"/>
            <ac:grpSpMkLst>
              <pc:docMk/>
              <pc:sldMasterMk cId="2317532505" sldId="2147483672"/>
              <pc:sldLayoutMk cId="1438527250" sldId="2147483686"/>
              <ac:grpSpMk id="926" creationId="{5C9ECED9-7FE6-4D17-031A-BB3DFF2D6059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971" creationId="{A7C758A4-88A6-7E71-B12C-9411B10D2C5D}"/>
            </ac:grpSpMkLst>
          </pc:grpChg>
        </pc:sldLayoutChg>
        <pc:sldLayoutChg chg="addSp delSp modSp mod">
          <pc:chgData name="Chuck Tomasi" userId="79514c44-a18e-4aaa-84b1-18f74099d6b1" providerId="ADAL" clId="{46103BB5-65B4-9842-B5DB-38C54FE97DF7}" dt="2023-04-11T18:13:24.939" v="2329" actId="164"/>
          <pc:sldLayoutMkLst>
            <pc:docMk/>
            <pc:sldMasterMk cId="2317532505" sldId="2147483672"/>
            <pc:sldLayoutMk cId="4235989035" sldId="2147483687"/>
          </pc:sldLayoutMkLst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2" creationId="{A760E9AF-19C5-62AE-83D4-368BFCC55ECA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3" creationId="{251A92FB-E2DB-6E3C-6A93-04EB87070ACF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3" creationId="{A4B7E0C0-52EE-1E9F-942E-682F7EC1AA32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4" creationId="{8327B8C6-2191-9FE7-133D-09B7E9F64439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4" creationId="{C6EDC05E-7619-7B6D-EED0-9104448107D3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5" creationId="{0A3C2835-28A3-F20A-A30C-CC3FBA3FE4AE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5" creationId="{128BB39E-5B0E-D2B9-C9C8-1237AC1F54B2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6" creationId="{655D85B0-A814-9687-B178-8501BA684203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6" creationId="{6A7A76E0-EBDA-10DA-B88C-FE89ADB18437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3" creationId="{AF489023-59D0-AA73-AAE3-E3D302AA5021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13" creationId="{EEA2AE7A-74E5-25EF-3FF2-B518C6A7D1CA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4" creationId="{37979E0B-90D9-8AC3-DAA0-ED53C3C3186D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14" creationId="{8F827945-7C75-FFF3-89F4-07C819FF4456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29" creationId="{0A8DCE79-FA41-630C-4006-6C1C36F31072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1" creationId="{50A13218-B29E-9954-201C-CDE6E00CC8CA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2" creationId="{16183BA9-8B43-0963-1CE5-A0B2C2B261A1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3" creationId="{00FBDDCF-4FBD-70AC-6AF6-04D7215AB9A3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4" creationId="{73DB87CC-615C-C66A-B5AF-9FFB56E06926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5" creationId="{EE6EA7E6-5BA4-C587-2394-902F41836B90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6" creationId="{06776F2A-51D0-9568-E8AB-D8FD5F90004B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7" creationId="{3A81399A-439F-8290-0D95-2B9438044E84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39:51.788" v="2024" actId="165"/>
            <ac:grpSpMkLst>
              <pc:docMk/>
              <pc:sldMasterMk cId="2317532505" sldId="2147483672"/>
              <pc:sldLayoutMk cId="4235989035" sldId="2147483687"/>
              <ac:grpSpMk id="2" creationId="{F101DCF6-CCCD-ADEE-60B5-A328D9548710}"/>
            </ac:grpSpMkLst>
          </pc:grpChg>
          <pc:grpChg chg="add mod">
            <ac:chgData name="Chuck Tomasi" userId="79514c44-a18e-4aaa-84b1-18f74099d6b1" providerId="ADAL" clId="{46103BB5-65B4-9842-B5DB-38C54FE97DF7}" dt="2023-04-11T18:13:24.939" v="2329" actId="164"/>
            <ac:grpSpMkLst>
              <pc:docMk/>
              <pc:sldMasterMk cId="2317532505" sldId="2147483672"/>
              <pc:sldLayoutMk cId="4235989035" sldId="2147483687"/>
              <ac:grpSpMk id="29" creationId="{7CE90D1F-4FFA-068F-0852-7BA1FE2149D4}"/>
            </ac:grpSpMkLst>
          </pc:grpChg>
          <pc:grpChg chg="add del mod">
            <ac:chgData name="Chuck Tomasi" userId="79514c44-a18e-4aaa-84b1-18f74099d6b1" providerId="ADAL" clId="{46103BB5-65B4-9842-B5DB-38C54FE97DF7}" dt="2023-04-11T17:03:14.293" v="2119" actId="165"/>
            <ac:grpSpMkLst>
              <pc:docMk/>
              <pc:sldMasterMk cId="2317532505" sldId="2147483672"/>
              <pc:sldLayoutMk cId="4235989035" sldId="2147483687"/>
              <ac:grpSpMk id="30" creationId="{DE27D0E0-2504-71B1-A283-08EF6E218058}"/>
            </ac:grpSpMkLst>
          </pc:grpChg>
        </pc:sldLayoutChg>
        <pc:sldLayoutChg chg="addSp delSp modSp mod">
          <pc:chgData name="Chuck Tomasi" userId="79514c44-a18e-4aaa-84b1-18f74099d6b1" providerId="ADAL" clId="{46103BB5-65B4-9842-B5DB-38C54FE97DF7}" dt="2023-04-11T18:13:30.909" v="2330" actId="164"/>
          <pc:sldLayoutMkLst>
            <pc:docMk/>
            <pc:sldMasterMk cId="2317532505" sldId="2147483672"/>
            <pc:sldLayoutMk cId="1868233498" sldId="2147483688"/>
          </pc:sldLayoutMkLst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2" creationId="{530C0D0A-3582-EF2A-16A3-1AF55359EC4F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3" creationId="{5AC7007A-F942-6E10-4D2C-322DFD52A81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4" creationId="{1A46259F-0CF5-AAC4-61B9-3BB25C56746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5" creationId="{D8469CA5-630C-2451-D785-D3A6E395A2B6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6" creationId="{79E2BDA1-85C7-818E-ABC0-C8042850C12A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7" creationId="{3D4DA251-2873-A1F6-4823-B652EE82C1E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39:30.257" v="2023" actId="165"/>
            <ac:grpSpMkLst>
              <pc:docMk/>
              <pc:sldMasterMk cId="2317532505" sldId="2147483672"/>
              <pc:sldLayoutMk cId="1868233498" sldId="2147483688"/>
              <ac:grpSpMk id="2" creationId="{01FB95B6-F203-BABC-9774-6ACB50270FB7}"/>
            </ac:grpSpMkLst>
          </pc:grpChg>
          <pc:grpChg chg="add mod">
            <ac:chgData name="Chuck Tomasi" userId="79514c44-a18e-4aaa-84b1-18f74099d6b1" providerId="ADAL" clId="{46103BB5-65B4-9842-B5DB-38C54FE97DF7}" dt="2023-04-11T18:13:30.909" v="2330" actId="164"/>
            <ac:grpSpMkLst>
              <pc:docMk/>
              <pc:sldMasterMk cId="2317532505" sldId="2147483672"/>
              <pc:sldLayoutMk cId="1868233498" sldId="2147483688"/>
              <ac:grpSpMk id="2" creationId="{375D66A3-CA37-9177-EAF5-BB4A2D1811E7}"/>
            </ac:grpSpMkLst>
          </pc:grpChg>
          <pc:grpChg chg="add del mod">
            <ac:chgData name="Chuck Tomasi" userId="79514c44-a18e-4aaa-84b1-18f74099d6b1" providerId="ADAL" clId="{46103BB5-65B4-9842-B5DB-38C54FE97DF7}" dt="2023-04-11T17:02:33.952" v="2117" actId="165"/>
            <ac:grpSpMkLst>
              <pc:docMk/>
              <pc:sldMasterMk cId="2317532505" sldId="2147483672"/>
              <pc:sldLayoutMk cId="1868233498" sldId="2147483688"/>
              <ac:grpSpMk id="3" creationId="{A339537B-25DB-CD7A-AE81-73C361AACFD8}"/>
            </ac:grpSpMkLst>
          </pc:grpChg>
        </pc:sldLayoutChg>
        <pc:sldLayoutChg chg="addSp modSp">
          <pc:chgData name="Chuck Tomasi" userId="79514c44-a18e-4aaa-84b1-18f74099d6b1" providerId="ADAL" clId="{46103BB5-65B4-9842-B5DB-38C54FE97DF7}" dt="2023-04-08T20:09:36.387" v="740"/>
          <pc:sldLayoutMkLst>
            <pc:docMk/>
            <pc:sldMasterMk cId="2317532505" sldId="2147483672"/>
            <pc:sldLayoutMk cId="721314834" sldId="2147483689"/>
          </pc:sldLayoutMkLst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6" creationId="{20B77250-94A5-364E-4174-69F8979AB556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7" creationId="{1112DE92-7A2E-95F6-F878-071B33D7F113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8" creationId="{D9738E36-4CDD-AB68-E870-72CB54B609D5}"/>
            </ac:cxnSpMkLst>
          </pc:cxnChg>
          <pc:cxnChg chg="add mod">
            <ac:chgData name="Chuck Tomasi" userId="79514c44-a18e-4aaa-84b1-18f74099d6b1" providerId="ADAL" clId="{46103BB5-65B4-9842-B5DB-38C54FE97DF7}" dt="2023-04-08T20:09:36.387" v="740"/>
            <ac:cxnSpMkLst>
              <pc:docMk/>
              <pc:sldMasterMk cId="2317532505" sldId="2147483672"/>
              <pc:sldLayoutMk cId="721314834" sldId="2147483689"/>
              <ac:cxnSpMk id="19" creationId="{CD676A72-E4C6-6D94-E841-073ECFDD94E0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3:11.031" v="2327" actId="164"/>
          <pc:sldLayoutMkLst>
            <pc:docMk/>
            <pc:sldMasterMk cId="2317532505" sldId="2147483672"/>
            <pc:sldLayoutMk cId="3561885276" sldId="2147483690"/>
          </pc:sldLayoutMkLst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2" creationId="{6172B728-832E-7D46-6F42-5C7E8B97E225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" creationId="{5F1E1271-BD71-A7FB-4F4E-24C53DF91146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4" creationId="{FACBCECF-C1C4-BDD2-93B2-DC7ADCC672C6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5" creationId="{BE648A6E-E3C6-5C53-E3C8-3A652C02F87B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5" creationId="{BFF2059A-8405-44F2-5818-6D5D679A5908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6" creationId="{3D7D238F-77EC-D158-25BD-2103F968897B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6" creationId="{91CAC8A8-0D8B-179D-3756-78C39D3EDA93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3" creationId="{41CD8559-0654-EA56-9B1C-3888D72AD564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13" creationId="{8560750E-3202-3EE7-B78B-4CFAD2F8209A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6" creationId="{11C2BB92-CF93-BEC6-6666-E75FFB62231D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16" creationId="{6A3D9073-BA23-9906-5AAA-193181DFE33E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17" creationId="{1753D437-A193-1722-4D64-FEB737F23EDF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31" creationId="{46CC00D9-22DB-91E8-BB28-DC88BD68A75A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31" creationId="{B46A14A6-4703-3D08-CE12-6BB451A91832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32" creationId="{27DA654C-6E20-7EFC-A536-8FAE7C3EA4D4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32" creationId="{C45958C0-27E3-107E-49CD-B4DF8E3A3F10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33" creationId="{60B8FEAE-FB72-63B4-7FCE-3C50BF04532E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33" creationId="{F6767C27-5E26-1188-88B6-B1EBCFC89E07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4" creationId="{3D77789C-8366-699D-CFD3-351503D1C501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6" creationId="{D4776BAF-687A-D1CE-EFE1-070BBA3C1D98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7" creationId="{71904943-96EB-7136-3082-B904B762B981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del mod topLvl">
            <ac:chgData name="Chuck Tomasi" userId="79514c44-a18e-4aaa-84b1-18f74099d6b1" providerId="ADAL" clId="{46103BB5-65B4-9842-B5DB-38C54FE97DF7}" dt="2023-04-08T20:11:53.878" v="757" actId="478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2:28.520" v="681" actId="165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  <pc:grpChg chg="add mod">
            <ac:chgData name="Chuck Tomasi" userId="79514c44-a18e-4aaa-84b1-18f74099d6b1" providerId="ADAL" clId="{46103BB5-65B4-9842-B5DB-38C54FE97DF7}" dt="2023-04-11T18:13:11.031" v="2327" actId="164"/>
            <ac:grpSpMkLst>
              <pc:docMk/>
              <pc:sldMasterMk cId="2317532505" sldId="2147483672"/>
              <pc:sldLayoutMk cId="3561885276" sldId="2147483690"/>
              <ac:grpSpMk id="35" creationId="{07673F8A-1066-F047-C109-D6213107E98A}"/>
            </ac:grpSpMkLst>
          </pc:grpChg>
          <pc:grpChg chg="add del mod">
            <ac:chgData name="Chuck Tomasi" userId="79514c44-a18e-4aaa-84b1-18f74099d6b1" providerId="ADAL" clId="{46103BB5-65B4-9842-B5DB-38C54FE97DF7}" dt="2023-04-11T15:40:16.712" v="2028" actId="165"/>
            <ac:grpSpMkLst>
              <pc:docMk/>
              <pc:sldMasterMk cId="2317532505" sldId="2147483672"/>
              <pc:sldLayoutMk cId="3561885276" sldId="2147483690"/>
              <ac:grpSpMk id="35" creationId="{6B0A7C51-F502-E984-BA67-1989AE96EE66}"/>
            </ac:grpSpMkLst>
          </pc:grpChg>
          <pc:grpChg chg="add del mod">
            <ac:chgData name="Chuck Tomasi" userId="79514c44-a18e-4aaa-84b1-18f74099d6b1" providerId="ADAL" clId="{46103BB5-65B4-9842-B5DB-38C54FE97DF7}" dt="2023-04-11T17:32:44.766" v="2146" actId="165"/>
            <ac:grpSpMkLst>
              <pc:docMk/>
              <pc:sldMasterMk cId="2317532505" sldId="2147483672"/>
              <pc:sldLayoutMk cId="3561885276" sldId="2147483690"/>
              <ac:grpSpMk id="38" creationId="{BC9F9357-7887-CA0E-80FB-1CABB0DCF89A}"/>
            </ac:grpSpMkLst>
          </pc:grp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2" creationId="{7BD8987D-C5CA-AC7B-F72D-A2192619B000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3" creationId="{3725E500-7321-5206-9673-2E6D16646C07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4" creationId="{9CDCB9A4-691B-402A-F6A5-871BA4661473}"/>
            </ac:cxnSpMkLst>
          </pc:cxnChg>
          <pc:cxnChg chg="add del mod">
            <ac:chgData name="Chuck Tomasi" userId="79514c44-a18e-4aaa-84b1-18f74099d6b1" providerId="ADAL" clId="{46103BB5-65B4-9842-B5DB-38C54FE97DF7}" dt="2023-04-08T21:17:59.847" v="1283" actId="478"/>
            <ac:cxnSpMkLst>
              <pc:docMk/>
              <pc:sldMasterMk cId="2317532505" sldId="2147483672"/>
              <pc:sldLayoutMk cId="3561885276" sldId="2147483690"/>
              <ac:cxnSpMk id="34" creationId="{A97ED1CC-ADD1-57AE-839D-597EA8AFE33B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3:03.432" v="2326" actId="164"/>
          <pc:sldLayoutMkLst>
            <pc:docMk/>
            <pc:sldMasterMk cId="2317532505" sldId="2147483672"/>
            <pc:sldLayoutMk cId="2765756988" sldId="2147483691"/>
          </pc:sldLayoutMkLst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2" creationId="{2DA0D9DB-C8B8-C6A4-750C-0435A4B2DFA9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3" creationId="{DCDA8FEB-4737-1A1F-E74E-B71A7C67182B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4" creationId="{B5974B2A-A8F7-6F1A-AC92-B068D18CCE70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5" creationId="{F8FE8E3D-D055-82A1-0483-064D5A0CA3BF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6" creationId="{E3CCCE4C-291D-5C0F-6884-094608F1E815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13" creationId="{FCD2B462-8FBB-B478-DF1C-FE443F2CB1BB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4" creationId="{0DB7B0F6-1165-C334-E4A1-A6F242FC2AE8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14" creationId="{2E90038C-2E70-A6D8-A2FF-CD85975AAE1F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16" creationId="{FE26B156-5EAA-1A3A-233E-E267A50E6F60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0" creationId="{14B74EAC-791B-3F71-37E0-85A2235AD95D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0" creationId="{A5A77697-E254-55B3-BC5B-8B929F810A68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1" creationId="{A1554C7E-0546-2F6F-8E0D-BE378D285398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1" creationId="{BA786DA9-698D-474B-56DE-C545894EE20C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2" creationId="{73625F7C-2A4D-5109-3D50-534C6F4B43AE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2" creationId="{800E5F99-7699-F119-D6A7-416DE4D76628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3" creationId="{82246BB9-CC1C-A3A5-760D-85B33A89A2B0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3" creationId="{F302D010-F38B-0862-7C6C-BFE15A1586B3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4" creationId="{1EA37532-1464-4C2B-9336-C97E3636820A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4" creationId="{2F78D4D6-D282-4D70-3700-7606D1FF030D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5" creationId="{1C312CDA-2B4E-5A08-AD2C-B58DFAB422E8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36" creationId="{AD1B6AD0-8588-D93F-8257-123A8E6192E8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40:53.672" v="2030" actId="165"/>
            <ac:grpSpMkLst>
              <pc:docMk/>
              <pc:sldMasterMk cId="2317532505" sldId="2147483672"/>
              <pc:sldLayoutMk cId="2765756988" sldId="2147483691"/>
              <ac:grpSpMk id="2" creationId="{B27735E2-CA8A-86DA-5444-20719AED176E}"/>
            </ac:grpSpMkLst>
          </pc:grpChg>
          <pc:grpChg chg="del">
            <ac:chgData name="Chuck Tomasi" userId="79514c44-a18e-4aaa-84b1-18f74099d6b1" providerId="ADAL" clId="{46103BB5-65B4-9842-B5DB-38C54FE97DF7}" dt="2023-04-08T20:04:16.636" v="704" actId="165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  <pc:grpChg chg="add mod">
            <ac:chgData name="Chuck Tomasi" userId="79514c44-a18e-4aaa-84b1-18f74099d6b1" providerId="ADAL" clId="{46103BB5-65B4-9842-B5DB-38C54FE97DF7}" dt="2023-04-11T18:13:03.432" v="2326" actId="164"/>
            <ac:grpSpMkLst>
              <pc:docMk/>
              <pc:sldMasterMk cId="2317532505" sldId="2147483672"/>
              <pc:sldLayoutMk cId="2765756988" sldId="2147483691"/>
              <ac:grpSpMk id="35" creationId="{F94282B0-23CC-7771-6C1F-123549CB990F}"/>
            </ac:grpSpMkLst>
          </pc:grpChg>
          <pc:grpChg chg="add del mod">
            <ac:chgData name="Chuck Tomasi" userId="79514c44-a18e-4aaa-84b1-18f74099d6b1" providerId="ADAL" clId="{46103BB5-65B4-9842-B5DB-38C54FE97DF7}" dt="2023-04-11T17:34:43.508" v="2148" actId="165"/>
            <ac:grpSpMkLst>
              <pc:docMk/>
              <pc:sldMasterMk cId="2317532505" sldId="2147483672"/>
              <pc:sldLayoutMk cId="2765756988" sldId="2147483691"/>
              <ac:grpSpMk id="37" creationId="{1C3EA67E-F708-CE18-1467-89033264B895}"/>
            </ac:grpSpMkLst>
          </pc:grp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2" creationId="{ED49B62A-FF9F-6DE6-7F5C-DBF042BBDD65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3" creationId="{9742E857-65CF-C202-956C-26DA931483D3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4" creationId="{2D5FB8E1-107F-6DBD-1BED-F2AA2E4BD882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5" creationId="{62FCBFAE-A8AF-6B6B-AC30-BCD097CE77F0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6" creationId="{EBCEAE99-A88E-A6B4-FC04-8C28D2A6FAE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13" creationId="{388B3B4B-88B0-F97F-FB53-C9B8752D4E7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36" creationId="{51AAF9F8-BA05-4C61-0043-4D2FC764E4C6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57.360" v="2325" actId="164"/>
          <pc:sldLayoutMkLst>
            <pc:docMk/>
            <pc:sldMasterMk cId="2317532505" sldId="2147483672"/>
            <pc:sldLayoutMk cId="3115124350" sldId="2147483692"/>
          </pc:sldLayoutMkLst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2" creationId="{ACF49A5E-059E-A47E-0DEB-BCB3D2CA53DD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3" creationId="{DDE7C036-BF15-9C8C-A66B-3F71CA97BFC3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4" creationId="{50FA0E51-E93C-835D-913A-DA123A35AABC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5" creationId="{6AED29C7-3DC6-C512-A023-333AE2B82DD3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5" creationId="{83A3B744-9AF9-C129-B108-436D7E778CA6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6" creationId="{1E7FAD11-1ECE-3D4F-C269-BF13F88CC435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6" creationId="{825D1A09-5825-CC42-D368-67ABE092B4CB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3" creationId="{200ECCE7-2BB9-AFD2-0057-F9A451C0D9D1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13" creationId="{FA6E66E7-05B3-104C-9BC5-99B491B9AD6B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4" creationId="{9A5806E5-E142-88BA-2351-5C7ADEB883D5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14" creationId="{B31E8B71-BFD6-A2AC-AFE8-4EACC0A94D01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6" creationId="{C7F8E6BD-0E2F-C297-9604-D6666401F8E9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30" creationId="{B3C49590-4F11-83AE-32AE-D68379FB4114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0" creationId="{EC44CD10-88E1-9407-4A41-F69229DB8B18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31" creationId="{08FBE382-F882-0DB3-23E5-1B7BC11C1A83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1" creationId="{A1A070FA-8EA0-3518-387B-5886488E7E60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32" creationId="{290B8688-CF49-473A-ECC6-EA18F12472AA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2" creationId="{EA7CFB57-AC85-1A8D-F2BD-1044F2EDD22E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33" creationId="{9234FC4D-BA66-011D-A91C-78209DD19291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4" creationId="{5565451B-ABFD-6F15-9E71-8DE476780C04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5" creationId="{6280EF9F-AD7A-E85D-3F84-BD3671E6EED9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6" creationId="{DF950EB5-2691-591D-6B50-DC702E25739D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7" creationId="{3792501F-64F2-C0AE-C1F2-580674C80299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8" creationId="{2C2D0015-77B0-99B2-9661-6ADED929BB93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39" creationId="{6809C5A4-2299-0123-6F20-AFAC3AD8A0A7}"/>
            </ac:spMkLst>
          </pc:spChg>
          <pc:spChg chg="add del mod">
            <ac:chgData name="Chuck Tomasi" userId="79514c44-a18e-4aaa-84b1-18f74099d6b1" providerId="ADAL" clId="{46103BB5-65B4-9842-B5DB-38C54FE97DF7}" dt="2023-04-08T20:45:04.081" v="1101" actId="478"/>
            <ac:spMkLst>
              <pc:docMk/>
              <pc:sldMasterMk cId="2317532505" sldId="2147483672"/>
              <pc:sldLayoutMk cId="3115124350" sldId="2147483692"/>
              <ac:spMk id="39" creationId="{E54B0B96-7C19-815C-C92B-CE749E126C2A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40" creationId="{A7CFCA0C-57C2-EEB2-78FF-B4CEEAB8CFC4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42" creationId="{B641AB2E-0A66-78E6-CB88-2F3929176C5A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43" creationId="{B4BE33EF-21F8-40B1-FC8E-856C44F2F390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4:25.305" v="705" actId="165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  <pc:grpChg chg="add mod">
            <ac:chgData name="Chuck Tomasi" userId="79514c44-a18e-4aaa-84b1-18f74099d6b1" providerId="ADAL" clId="{46103BB5-65B4-9842-B5DB-38C54FE97DF7}" dt="2023-04-11T18:12:57.360" v="2325" actId="164"/>
            <ac:grpSpMkLst>
              <pc:docMk/>
              <pc:sldMasterMk cId="2317532505" sldId="2147483672"/>
              <pc:sldLayoutMk cId="3115124350" sldId="2147483692"/>
              <ac:grpSpMk id="41" creationId="{079EFAF8-B8B0-FCF3-41A8-FC511D8BD17D}"/>
            </ac:grpSpMkLst>
          </pc:grpChg>
          <pc:grpChg chg="add del mod">
            <ac:chgData name="Chuck Tomasi" userId="79514c44-a18e-4aaa-84b1-18f74099d6b1" providerId="ADAL" clId="{46103BB5-65B4-9842-B5DB-38C54FE97DF7}" dt="2023-04-11T15:41:13.229" v="2032" actId="165"/>
            <ac:grpSpMkLst>
              <pc:docMk/>
              <pc:sldMasterMk cId="2317532505" sldId="2147483672"/>
              <pc:sldLayoutMk cId="3115124350" sldId="2147483692"/>
              <ac:grpSpMk id="41" creationId="{6CAFD941-DEBC-1403-8A2D-800879948752}"/>
            </ac:grpSpMkLst>
          </pc:grpChg>
          <pc:grpChg chg="add del mod">
            <ac:chgData name="Chuck Tomasi" userId="79514c44-a18e-4aaa-84b1-18f74099d6b1" providerId="ADAL" clId="{46103BB5-65B4-9842-B5DB-38C54FE97DF7}" dt="2023-04-11T17:34:56.961" v="2150" actId="165"/>
            <ac:grpSpMkLst>
              <pc:docMk/>
              <pc:sldMasterMk cId="2317532505" sldId="2147483672"/>
              <pc:sldLayoutMk cId="3115124350" sldId="2147483692"/>
              <ac:grpSpMk id="44" creationId="{E199B969-8A55-35F3-EF14-B8F836BB703D}"/>
            </ac:grpSpMkLst>
          </pc:grp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2" creationId="{395C7BAC-EAFA-C709-ED4C-6EE6D8966466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" creationId="{34E5D983-E625-779E-890D-C2243F538A90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4" creationId="{6D23B729-6916-7052-2B5C-F81DC4F3E6C5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3" creationId="{3A30A3ED-A024-692E-820F-C54FA77E89D7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44.569" v="2324" actId="164"/>
          <pc:sldLayoutMkLst>
            <pc:docMk/>
            <pc:sldMasterMk cId="2317532505" sldId="2147483672"/>
            <pc:sldLayoutMk cId="2576591510" sldId="2147483693"/>
          </pc:sldLayoutMkLst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2" creationId="{2C00F691-984D-569D-8460-C1D3CF6EA660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" creationId="{9999CC31-144C-C5D4-5EB4-20110DCC5648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4" creationId="{F051DA15-46A5-4B95-883C-5EFACDAF7861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5" creationId="{BC0664CB-7634-61D0-FF43-159C5D1381DB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5" creationId="{C635E264-31B2-7EB5-7013-9E9E2784F7E0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6" creationId="{317E559D-1C6A-2452-19FE-DA9157800C6D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6" creationId="{D5E52B4B-EF2F-D1A6-7DD1-D6F1C7E55C60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3" creationId="{4E088943-989C-A06E-402B-7159381532B2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13" creationId="{8FCF0D31-942C-BF99-62E5-60EC8AAFEB09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7" creationId="{D9CE9BB9-4D3E-BC94-2112-0EC4A61A54A3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17" creationId="{EFC14F3F-B9E9-69AE-FF06-5641F8B92BEA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8" creationId="{7FD25731-6B39-4745-20F6-64084BE78777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32" creationId="{053163B0-19C7-091D-C7DF-5996159C6789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32" creationId="{395BFC94-A680-9927-7F2A-B5205156F24C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33" creationId="{4F85BC10-BB60-2DEE-4F0B-E04B5B2F39BD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33" creationId="{97DEA7E6-B441-1014-8FEB-94338B523771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34" creationId="{ED312055-B1FC-4141-A772-EF8F47AC0DDE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5" creationId="{3819546D-D924-9C57-4FFE-5F5801E727B9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6" creationId="{E377A8CA-0F86-9C2D-6917-BBF90C212610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7" creationId="{3D1352BA-2291-5B3E-6E22-D6BD340FB063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8" creationId="{00AD96A1-B5F6-4079-56B5-4D1F254F9DE2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41:22.770" v="2034" actId="165"/>
            <ac:grpSpMkLst>
              <pc:docMk/>
              <pc:sldMasterMk cId="2317532505" sldId="2147483672"/>
              <pc:sldLayoutMk cId="2576591510" sldId="2147483693"/>
              <ac:grpSpMk id="18" creationId="{738994E9-B5D9-1131-BCC1-6D9B0728AED8}"/>
            </ac:grpSpMkLst>
          </pc:grpChg>
          <pc:grpChg chg="del">
            <ac:chgData name="Chuck Tomasi" userId="79514c44-a18e-4aaa-84b1-18f74099d6b1" providerId="ADAL" clId="{46103BB5-65B4-9842-B5DB-38C54FE97DF7}" dt="2023-04-08T20:04:42.018" v="706" actId="165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  <pc:grpChg chg="add mod">
            <ac:chgData name="Chuck Tomasi" userId="79514c44-a18e-4aaa-84b1-18f74099d6b1" providerId="ADAL" clId="{46103BB5-65B4-9842-B5DB-38C54FE97DF7}" dt="2023-04-11T18:12:44.569" v="2324" actId="164"/>
            <ac:grpSpMkLst>
              <pc:docMk/>
              <pc:sldMasterMk cId="2317532505" sldId="2147483672"/>
              <pc:sldLayoutMk cId="2576591510" sldId="2147483693"/>
              <ac:grpSpMk id="34" creationId="{CE0B4803-7709-3660-94F5-DDCC9EC9B5C5}"/>
            </ac:grpSpMkLst>
          </pc:grpChg>
          <pc:grpChg chg="add del mod">
            <ac:chgData name="Chuck Tomasi" userId="79514c44-a18e-4aaa-84b1-18f74099d6b1" providerId="ADAL" clId="{46103BB5-65B4-9842-B5DB-38C54FE97DF7}" dt="2023-04-11T17:35:10.096" v="2152" actId="165"/>
            <ac:grpSpMkLst>
              <pc:docMk/>
              <pc:sldMasterMk cId="2317532505" sldId="2147483672"/>
              <pc:sldLayoutMk cId="2576591510" sldId="2147483693"/>
              <ac:grpSpMk id="39" creationId="{4D7134DF-A5F5-88A9-6106-DAADBC5A6A50}"/>
            </ac:grpSpMkLst>
          </pc:grp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2" creationId="{A570A0B6-77B1-0F94-C2FF-18BE174B2EA5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2" creationId="{C2ACACBA-902D-8056-673E-133440EBC42E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" creationId="{E81E9FE8-475E-3F68-1DC8-BC2E97D8E083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3" creationId="{F5D94D82-C066-51F6-B289-5AB2F0A19ADD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4" creationId="{8ED99F0E-8879-FC30-1EB5-A20B2E3C96F3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4" creationId="{96CCDB46-CC24-500B-3F80-5FC9874D524D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5" creationId="{E2A6A861-7784-A6FC-DA58-49291C8A79A1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33.082" v="2323" actId="164"/>
          <pc:sldLayoutMkLst>
            <pc:docMk/>
            <pc:sldMasterMk cId="2317532505" sldId="2147483672"/>
            <pc:sldLayoutMk cId="609928305" sldId="2147483694"/>
          </pc:sldLayoutMkLst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2" creationId="{4E7E8113-A4C3-8127-8203-1AE01659FCF4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" creationId="{29BEEEDC-D167-4438-8C1C-BBBE08EA3B90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4" creationId="{89AE3C8C-0D29-AD45-5128-A44370685578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5" creationId="{685DD585-8439-ABC5-F948-F450ABB34E4E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5" creationId="{933459C6-A9F8-5348-36B2-5A24C6A95954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6" creationId="{1D313E30-DDAE-5666-EC98-648A59454065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6" creationId="{F63FD0C1-5EE0-47E5-EF41-EAB6B1724C21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13" creationId="{2988BD4F-AC48-7E55-9F66-799C51BE165B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3" creationId="{CC79BCBD-F13E-A61A-6178-17D477A86E81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4" creationId="{479B6934-D32B-D1C2-16A0-D5F9A3CCF8D4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14" creationId="{D0B78882-748C-E6AE-591D-8051E3158732}"/>
            </ac:spMkLst>
          </pc:spChg>
          <pc:spChg chg="mod">
            <ac:chgData name="Chuck Tomasi" userId="79514c44-a18e-4aaa-84b1-18f74099d6b1" providerId="ADAL" clId="{46103BB5-65B4-9842-B5DB-38C54FE97DF7}" dt="2023-04-08T21:00:14.755" v="1202" actId="1076"/>
            <ac:spMkLst>
              <pc:docMk/>
              <pc:sldMasterMk cId="2317532505" sldId="2147483672"/>
              <pc:sldLayoutMk cId="609928305" sldId="214748369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6" creationId="{4A6568E1-D777-5A96-5977-E73E6A33A262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30" creationId="{25E74EAC-9182-6835-C067-1B725B5AE680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30" creationId="{9052D487-0166-03DA-BE4A-68E3E8AC7BC2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31" creationId="{33771D31-BD22-F31F-BC10-A60127C46316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31" creationId="{BACEA4CA-C9D8-443A-1F64-3CAE7D40CA68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32" creationId="{FDBE3986-4000-1667-3F42-81DF1369AE0D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3" creationId="{BCF6FA5F-1954-084E-FC56-BA5770C487ED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4" creationId="{55FE4981-F8FA-C435-D6E2-269AD3E42CBF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5" creationId="{C87D5E48-E57C-2513-0A5F-ED8222743100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6" creationId="{E6D75828-165F-A735-8E9A-55A4935F4C7F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41:32.287" v="2036" actId="165"/>
            <ac:grpSpMkLst>
              <pc:docMk/>
              <pc:sldMasterMk cId="2317532505" sldId="2147483672"/>
              <pc:sldLayoutMk cId="609928305" sldId="2147483694"/>
              <ac:grpSpMk id="16" creationId="{773C9574-43FD-8451-EE43-8E1923C775FD}"/>
            </ac:grpSpMkLst>
          </pc:grpChg>
          <pc:grpChg chg="del">
            <ac:chgData name="Chuck Tomasi" userId="79514c44-a18e-4aaa-84b1-18f74099d6b1" providerId="ADAL" clId="{46103BB5-65B4-9842-B5DB-38C54FE97DF7}" dt="2023-04-08T20:04:48.547" v="707" actId="165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  <pc:grpChg chg="add mod">
            <ac:chgData name="Chuck Tomasi" userId="79514c44-a18e-4aaa-84b1-18f74099d6b1" providerId="ADAL" clId="{46103BB5-65B4-9842-B5DB-38C54FE97DF7}" dt="2023-04-11T18:12:33.082" v="2323" actId="164"/>
            <ac:grpSpMkLst>
              <pc:docMk/>
              <pc:sldMasterMk cId="2317532505" sldId="2147483672"/>
              <pc:sldLayoutMk cId="609928305" sldId="2147483694"/>
              <ac:grpSpMk id="32" creationId="{8A5E41E9-361C-B679-182E-BE6F13DD5B19}"/>
            </ac:grpSpMkLst>
          </pc:grpChg>
          <pc:grpChg chg="add del mod">
            <ac:chgData name="Chuck Tomasi" userId="79514c44-a18e-4aaa-84b1-18f74099d6b1" providerId="ADAL" clId="{46103BB5-65B4-9842-B5DB-38C54FE97DF7}" dt="2023-04-11T17:35:47.387" v="2154" actId="165"/>
            <ac:grpSpMkLst>
              <pc:docMk/>
              <pc:sldMasterMk cId="2317532505" sldId="2147483672"/>
              <pc:sldLayoutMk cId="609928305" sldId="2147483694"/>
              <ac:grpSpMk id="37" creationId="{DF6BC8C5-FCE7-7D0F-C3DA-B425FBBAE362}"/>
            </ac:grpSpMkLst>
          </pc:grp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2" creationId="{347E5AC4-4861-266F-9B59-9CC22A8B8A5D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" creationId="{48C77700-6FB6-A3A3-9861-1275C9D20D40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4" creationId="{598EEC30-96DA-B6F5-047C-1BBE8C45AF69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3" creationId="{D1455D50-1D1B-D150-B12A-769F21D5E2D8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26.306" v="2322" actId="164"/>
          <pc:sldLayoutMkLst>
            <pc:docMk/>
            <pc:sldMasterMk cId="2317532505" sldId="2147483672"/>
            <pc:sldLayoutMk cId="832540068" sldId="2147483695"/>
          </pc:sldLayoutMkLst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2" creationId="{09FA4BFF-78F0-B7AA-D7F3-2760ECBD0B2F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" creationId="{7D0CEFD0-3E3A-E049-E814-E50C1CD5DB9B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4" creationId="{CBF38E7F-9212-8014-0648-6F597BD21B41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5" creationId="{6C931736-5DFE-E893-E8F8-FE21DD6051C7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5" creationId="{CF80AD8F-C7A3-292C-F655-FA480306CDE4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6" creationId="{7179B9EE-C210-A64A-C632-503FE86237C1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6" creationId="{D2D4EA13-203C-FE3B-12A4-CB1628FD46EE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13" creationId="{122996D7-6B51-7B47-23B0-10C25CD57BBF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3" creationId="{17A7F194-0459-7ECC-A059-DCBA8426F383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14" creationId="{0BF376B1-33EE-968F-1FA5-37664F00665C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4" creationId="{C0BDF360-C497-7ADC-D4C6-E1653D2FEDB4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6" creationId="{50A20C50-CE18-10DC-62AD-29EDA0EB1061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30" creationId="{8FC117B6-766D-37B1-5283-1D84AE2FB093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30" creationId="{B18253C1-43B7-E47C-857C-B32637F4FD39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31" creationId="{0C763719-1186-ABB1-253C-58E6E6ADE4AF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31" creationId="{1F112EF5-AE20-AE42-9842-D26F530EE6C3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32" creationId="{3F0874D0-C395-ADB5-D628-CDD3DD814145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3" creationId="{B1AA8E44-33D9-D595-766C-862AF86F530A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4" creationId="{AD78C64C-0546-1F12-70A8-DC1F1A6E7E50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5" creationId="{292C32E8-9A96-9138-1F23-9E1595E0ECB2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6" creationId="{4C2A5189-C6EA-EDE1-A767-ACFF8C107FC9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0.391" v="708" actId="165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  <pc:grpChg chg="add del mod">
            <ac:chgData name="Chuck Tomasi" userId="79514c44-a18e-4aaa-84b1-18f74099d6b1" providerId="ADAL" clId="{46103BB5-65B4-9842-B5DB-38C54FE97DF7}" dt="2023-04-11T15:41:42.183" v="2038" actId="165"/>
            <ac:grpSpMkLst>
              <pc:docMk/>
              <pc:sldMasterMk cId="2317532505" sldId="2147483672"/>
              <pc:sldLayoutMk cId="832540068" sldId="2147483695"/>
              <ac:grpSpMk id="16" creationId="{D8AF9DF8-D61E-2FA2-6AD4-A391278D5662}"/>
            </ac:grpSpMkLst>
          </pc:grpChg>
          <pc:grpChg chg="add mod">
            <ac:chgData name="Chuck Tomasi" userId="79514c44-a18e-4aaa-84b1-18f74099d6b1" providerId="ADAL" clId="{46103BB5-65B4-9842-B5DB-38C54FE97DF7}" dt="2023-04-11T18:12:26.306" v="2322" actId="164"/>
            <ac:grpSpMkLst>
              <pc:docMk/>
              <pc:sldMasterMk cId="2317532505" sldId="2147483672"/>
              <pc:sldLayoutMk cId="832540068" sldId="2147483695"/>
              <ac:grpSpMk id="32" creationId="{EBCAC543-6BCC-3630-85F3-0715572F9E84}"/>
            </ac:grpSpMkLst>
          </pc:grpChg>
          <pc:grpChg chg="add del mod">
            <ac:chgData name="Chuck Tomasi" userId="79514c44-a18e-4aaa-84b1-18f74099d6b1" providerId="ADAL" clId="{46103BB5-65B4-9842-B5DB-38C54FE97DF7}" dt="2023-04-11T17:35:58.180" v="2156" actId="165"/>
            <ac:grpSpMkLst>
              <pc:docMk/>
              <pc:sldMasterMk cId="2317532505" sldId="2147483672"/>
              <pc:sldLayoutMk cId="832540068" sldId="2147483695"/>
              <ac:grpSpMk id="37" creationId="{767F951F-016D-8202-92B2-1EDD5B4FE77F}"/>
            </ac:grpSpMkLst>
          </pc:grp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2" creationId="{18C3FE36-584A-0501-F14B-1C9BD9A06FD5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" creationId="{AF81D700-32F3-78D8-3879-DC9EB7B319D4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4" creationId="{20F0E27D-758A-C840-B04E-D853FA235A77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3" creationId="{46EC9E10-FEF1-F516-141B-AFEB17B850A4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18.385" v="2321" actId="164"/>
          <pc:sldLayoutMkLst>
            <pc:docMk/>
            <pc:sldMasterMk cId="2317532505" sldId="2147483672"/>
            <pc:sldLayoutMk cId="3996452978" sldId="2147483696"/>
          </pc:sldLayoutMkLst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2" creationId="{0AC4436E-DD07-BCED-E3D3-C34601ED53E1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" creationId="{80B6A553-5EC1-4A7A-6BC6-2118061AE524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4" creationId="{C32A4C89-A751-35FF-3EF4-F4F7F9F438E9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5" creationId="{7624EC55-CED2-0EE2-FC6D-08AB6E58E2F5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5" creationId="{8ECBEB32-7A26-333E-C1BD-01194FE83C13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6" creationId="{3CC69632-AB18-3524-A201-AE869432C4D5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6" creationId="{BC1FF364-2E28-7FEB-B1F7-077AE9698C89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13" creationId="{17978B3C-B8BF-59CA-3832-57593DD47A1D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3" creationId="{63035B9A-B292-6881-5CB7-F42CCBA0FFEF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14" creationId="{6EDDB3EF-6669-1EEC-A80F-3F8BD76211EB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4" creationId="{9DF140EC-1994-F216-FB6C-A985D61AADA7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6" creationId="{97DB1F03-B844-6A98-1823-56778B8AF850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30" creationId="{7A86048C-56E1-8143-C453-18AAF72C82AA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30" creationId="{B4AFA73B-ABF6-F35A-BFDF-4EB2BCB2F065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31" creationId="{17A454D9-CA2A-9262-C376-8E85B2BCA836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31" creationId="{43BB7EED-980C-0A7C-1AA0-21E649B04A0B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32" creationId="{5072A383-3123-0D56-97D1-B9AE3BCEE9D0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3" creationId="{C6D41D37-9636-6C96-9223-4106BC235BC1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4" creationId="{5963B806-1AD8-B1CC-D343-8819F2805953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5" creationId="{281D9119-4690-C4A7-975D-D7B10C0A6916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6" creationId="{6C1A69E1-3ECD-C0CA-1174-8AC4F049A5A1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8.701" v="709" actId="165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  <pc:grpChg chg="add del mod">
            <ac:chgData name="Chuck Tomasi" userId="79514c44-a18e-4aaa-84b1-18f74099d6b1" providerId="ADAL" clId="{46103BB5-65B4-9842-B5DB-38C54FE97DF7}" dt="2023-04-11T15:41:51.961" v="2040" actId="165"/>
            <ac:grpSpMkLst>
              <pc:docMk/>
              <pc:sldMasterMk cId="2317532505" sldId="2147483672"/>
              <pc:sldLayoutMk cId="3996452978" sldId="2147483696"/>
              <ac:grpSpMk id="16" creationId="{F55947B4-C596-5B28-D6F2-C1674FE9BF12}"/>
            </ac:grpSpMkLst>
          </pc:grpChg>
          <pc:grpChg chg="add mod">
            <ac:chgData name="Chuck Tomasi" userId="79514c44-a18e-4aaa-84b1-18f74099d6b1" providerId="ADAL" clId="{46103BB5-65B4-9842-B5DB-38C54FE97DF7}" dt="2023-04-11T18:12:18.385" v="2321" actId="164"/>
            <ac:grpSpMkLst>
              <pc:docMk/>
              <pc:sldMasterMk cId="2317532505" sldId="2147483672"/>
              <pc:sldLayoutMk cId="3996452978" sldId="2147483696"/>
              <ac:grpSpMk id="32" creationId="{BFD4AD2E-A871-304F-B9C9-CCCFBCD752B0}"/>
            </ac:grpSpMkLst>
          </pc:grpChg>
          <pc:grpChg chg="add del mod">
            <ac:chgData name="Chuck Tomasi" userId="79514c44-a18e-4aaa-84b1-18f74099d6b1" providerId="ADAL" clId="{46103BB5-65B4-9842-B5DB-38C54FE97DF7}" dt="2023-04-11T17:36:08.766" v="2158" actId="165"/>
            <ac:grpSpMkLst>
              <pc:docMk/>
              <pc:sldMasterMk cId="2317532505" sldId="2147483672"/>
              <pc:sldLayoutMk cId="3996452978" sldId="2147483696"/>
              <ac:grpSpMk id="37" creationId="{DC469E63-0780-A988-4B8F-554130B72324}"/>
            </ac:grpSpMkLst>
          </pc:grp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2" creationId="{0AA87983-CC7F-12ED-A211-B719A71B83F4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" creationId="{3DDA5F09-A41F-3F1D-7625-24DFBDCFA849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4" creationId="{4A1FB7B2-134B-B607-9001-81574A109C98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3" creationId="{B2CE7F3C-B6CC-72C3-7494-66C885649C4E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12.607" v="2320" actId="164"/>
          <pc:sldLayoutMkLst>
            <pc:docMk/>
            <pc:sldMasterMk cId="2317532505" sldId="2147483672"/>
            <pc:sldLayoutMk cId="4272125660" sldId="2147483697"/>
          </pc:sldLayoutMkLst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2" creationId="{88CCE488-0CD2-177F-4D88-4351D6D4DDA3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3" creationId="{9A69387C-75DD-4435-66E5-A2BBEAB766B8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4" creationId="{6BC59A33-6B50-DBE8-5FB8-7876FBA64AC9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5" creationId="{D3637089-443E-D457-AF0E-72756E699109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" creationId="{ED675720-4490-1EF5-38F9-0B866A1AB43E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6" creationId="{BAB7F6D8-7E75-F061-CB12-752B56AB1704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6" creationId="{E3DD5D1F-DA95-770E-4730-DFAB55D273B9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13" creationId="{863A2BDC-E174-B5F8-048F-7B8C7A3F7A51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13" creationId="{EF26864C-59F7-3EFE-1A1B-047C9E33038F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14" creationId="{3BE50F76-0DC3-EAE7-12C4-B00E5530021D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mod">
            <ac:chgData name="Chuck Tomasi" userId="79514c44-a18e-4aaa-84b1-18f74099d6b1" providerId="ADAL" clId="{46103BB5-65B4-9842-B5DB-38C54FE97DF7}" dt="2023-04-08T21:29:10.607" v="1348" actId="1076"/>
            <ac:spMkLst>
              <pc:docMk/>
              <pc:sldMasterMk cId="2317532505" sldId="2147483672"/>
              <pc:sldLayoutMk cId="4272125660" sldId="2147483697"/>
              <ac:spMk id="15" creationId="{B887D142-1913-4AF5-FE7C-F7D25A54E51A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6" creationId="{C70989DD-986B-7630-BC81-470BD1725B44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7" creationId="{61F01227-E823-BA7F-9442-5223FAC9A155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8" creationId="{96A4786E-CB5A-487F-1A9F-626924AFE6B6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9" creationId="{5C99E0F3-5A7F-E873-29F8-AA3A67E27502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1" creationId="{38174428-F4F1-7D8E-20B8-CBCEF7062F6E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58" creationId="{33C5EC0C-272D-D9F1-F386-CFBF8ADF8811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8" creationId="{39F18801-81D0-B07F-94EB-3F5E86ED2793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9" creationId="{2EC7CB71-BE7F-2232-6230-3D2F26133AC7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59" creationId="{E013FDD2-46C7-47B3-9FAB-9AFF0E646A8A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60" creationId="{57004BB8-2A7E-71DE-2347-6A77EEAD2386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62" creationId="{D81E7D7A-CBDD-015E-02E8-146E427071E1}"/>
            </ac:spMkLst>
          </pc:spChg>
          <pc:grpChg chg="add del mod">
            <ac:chgData name="Chuck Tomasi" userId="79514c44-a18e-4aaa-84b1-18f74099d6b1" providerId="ADAL" clId="{46103BB5-65B4-9842-B5DB-38C54FE97DF7}" dt="2023-04-11T15:42:02.925" v="2042" actId="165"/>
            <ac:grpSpMkLst>
              <pc:docMk/>
              <pc:sldMasterMk cId="2317532505" sldId="2147483672"/>
              <pc:sldLayoutMk cId="4272125660" sldId="2147483697"/>
              <ac:grpSpMk id="14" creationId="{F34F17DE-FE72-08E5-B036-46E510885F6F}"/>
            </ac:grpSpMkLst>
          </pc:grpChg>
          <pc:grpChg chg="add del mod">
            <ac:chgData name="Chuck Tomasi" userId="79514c44-a18e-4aaa-84b1-18f74099d6b1" providerId="ADAL" clId="{46103BB5-65B4-9842-B5DB-38C54FE97DF7}" dt="2023-04-11T17:36:24.702" v="2160" actId="165"/>
            <ac:grpSpMkLst>
              <pc:docMk/>
              <pc:sldMasterMk cId="2317532505" sldId="2147483672"/>
              <pc:sldLayoutMk cId="4272125660" sldId="2147483697"/>
              <ac:grpSpMk id="20" creationId="{11D3A296-AF21-40EE-B7C6-B97C87FE252A}"/>
            </ac:grpSpMkLst>
          </pc:grpChg>
          <pc:grpChg chg="add mod">
            <ac:chgData name="Chuck Tomasi" userId="79514c44-a18e-4aaa-84b1-18f74099d6b1" providerId="ADAL" clId="{46103BB5-65B4-9842-B5DB-38C54FE97DF7}" dt="2023-04-11T18:12:12.607" v="2320" actId="164"/>
            <ac:grpSpMkLst>
              <pc:docMk/>
              <pc:sldMasterMk cId="2317532505" sldId="2147483672"/>
              <pc:sldLayoutMk cId="4272125660" sldId="2147483697"/>
              <ac:grpSpMk id="60" creationId="{CDD791C6-042C-2810-DC30-1A26580C087C}"/>
            </ac:grpSpMkLst>
          </pc:grp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2" creationId="{B9FA3283-2F85-85C5-3E14-4D5219B6D3F1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3" creationId="{4678B77C-A71E-BE2C-74AF-BAEFA871FA76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4" creationId="{C3FC6650-BE00-DEE2-C337-7E639E913E12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76" creationId="{A9BDC1DA-329B-A9BA-38D9-1C0CAE6DFC4A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05.600" v="2319" actId="164"/>
          <pc:sldLayoutMkLst>
            <pc:docMk/>
            <pc:sldMasterMk cId="2317532505" sldId="2147483672"/>
            <pc:sldLayoutMk cId="1463208559" sldId="2147483698"/>
          </pc:sldLayoutMkLst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2" creationId="{416D14C8-683C-917E-9446-5C713D8F702E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3" creationId="{6160F4A0-BD07-9BD2-746A-884B9AA2EB36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4" creationId="{8B9802CD-A34E-D89E-0A1C-33708CCCBC7C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" creationId="{64C4B51D-B067-2A8F-9901-9348BADC79D6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5" creationId="{ACAD5F78-86DB-8A59-7598-2A64463577F5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6" creationId="{1F4102D5-3793-591A-7D2E-8A221092E4A5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6" creationId="{DB37919A-3B74-7CD8-2DE7-CFC9F9B0FB78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13" creationId="{0741FD89-811F-82C8-9ED8-B810FE9C12CB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13" creationId="{34442F46-C1C1-1A4E-9E09-A8A07FA99074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4" creationId="{943C9950-7680-C006-A413-874FF0E94F2B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16" creationId="{15F8882B-B3F0-6747-BA54-35E70888564F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7" creationId="{0BD68275-499E-5848-84E6-882873BC86C1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8" creationId="{CBE3C872-F044-B967-3123-54E918E8B957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9" creationId="{32292528-1767-BEF9-2D74-1EDF5634ABFC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1" creationId="{DFEFF42C-8881-63A8-D25E-F05852D51AE9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del mod topLvl">
            <ac:chgData name="Chuck Tomasi" userId="79514c44-a18e-4aaa-84b1-18f74099d6b1" providerId="ADAL" clId="{46103BB5-65B4-9842-B5DB-38C54FE97DF7}" dt="2023-04-08T21:33:42.825" v="1382" actId="478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6" creationId="{9BD7E0B3-F1E2-BE22-874F-025246A2B931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8" creationId="{80603056-7541-3600-504B-73DC35119D5F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58" creationId="{80B22B63-E517-8E1F-C204-3AA96D119AD1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59" creationId="{A7F545DA-6794-BF2F-2CEA-4016D32E60DD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60" creationId="{8FF95C8A-B47A-2AC9-68C3-881308FA767B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62" creationId="{E4D44B3F-73D4-2D0F-BCC5-82353CCC3DB9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del mod">
            <ac:chgData name="Chuck Tomasi" userId="79514c44-a18e-4aaa-84b1-18f74099d6b1" providerId="ADAL" clId="{46103BB5-65B4-9842-B5DB-38C54FE97DF7}" dt="2023-04-08T21:38:04.707" v="1415" actId="165"/>
            <ac:grpSpMkLst>
              <pc:docMk/>
              <pc:sldMasterMk cId="2317532505" sldId="2147483672"/>
              <pc:sldLayoutMk cId="1463208559" sldId="2147483698"/>
              <ac:grpSpMk id="14" creationId="{2C868228-8A26-984A-03B0-9B8E0B9066C8}"/>
            </ac:grpSpMkLst>
          </pc:grpChg>
          <pc:grpChg chg="add del mod">
            <ac:chgData name="Chuck Tomasi" userId="79514c44-a18e-4aaa-84b1-18f74099d6b1" providerId="ADAL" clId="{46103BB5-65B4-9842-B5DB-38C54FE97DF7}" dt="2023-04-11T15:42:14.238" v="2044" actId="165"/>
            <ac:grpSpMkLst>
              <pc:docMk/>
              <pc:sldMasterMk cId="2317532505" sldId="2147483672"/>
              <pc:sldLayoutMk cId="1463208559" sldId="2147483698"/>
              <ac:grpSpMk id="16" creationId="{42CAA85A-6FF3-59D3-61EC-9297E4F22CD0}"/>
            </ac:grpSpMkLst>
          </pc:grpChg>
          <pc:grpChg chg="add del mod">
            <ac:chgData name="Chuck Tomasi" userId="79514c44-a18e-4aaa-84b1-18f74099d6b1" providerId="ADAL" clId="{46103BB5-65B4-9842-B5DB-38C54FE97DF7}" dt="2023-04-11T17:36:35.149" v="2162" actId="165"/>
            <ac:grpSpMkLst>
              <pc:docMk/>
              <pc:sldMasterMk cId="2317532505" sldId="2147483672"/>
              <pc:sldLayoutMk cId="1463208559" sldId="2147483698"/>
              <ac:grpSpMk id="20" creationId="{E0183B1C-27DB-8583-AB83-F4D2BCC8A46A}"/>
            </ac:grpSpMkLst>
          </pc:grpChg>
          <pc:grpChg chg="add mod">
            <ac:chgData name="Chuck Tomasi" userId="79514c44-a18e-4aaa-84b1-18f74099d6b1" providerId="ADAL" clId="{46103BB5-65B4-9842-B5DB-38C54FE97DF7}" dt="2023-04-11T18:12:05.600" v="2319" actId="164"/>
            <ac:grpSpMkLst>
              <pc:docMk/>
              <pc:sldMasterMk cId="2317532505" sldId="2147483672"/>
              <pc:sldLayoutMk cId="1463208559" sldId="2147483698"/>
              <ac:grpSpMk id="59" creationId="{0392CF4E-EDC6-7939-4AB3-15FEC17AE159}"/>
            </ac:grpSpMkLst>
          </pc:grpChg>
          <pc:grpChg chg="del">
            <ac:chgData name="Chuck Tomasi" userId="79514c44-a18e-4aaa-84b1-18f74099d6b1" providerId="ADAL" clId="{46103BB5-65B4-9842-B5DB-38C54FE97DF7}" dt="2023-04-08T20:05:45.754" v="710" actId="165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2" creationId="{E64EC1AD-D266-22FB-9C7B-222098C7DD75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3" creationId="{4202F9B6-4B16-ED39-F2D1-03BDDD1EFEFA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4" creationId="{F9A2A18C-A52D-F2C7-7953-EA2465E5685F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77" creationId="{E47C8146-A2E7-1C8C-5E4D-488C4E606EDB}"/>
            </ac:cxnSpMkLst>
          </pc:cxnChg>
        </pc:sldLayoutChg>
      </pc:sldMasterChg>
    </pc:docChg>
  </pc:docChgLst>
  <pc:docChgLst>
    <pc:chgData name="Chuck Tomasi" userId="S::chuck.tomasi@servicenow.com::79514c44-a18e-4aaa-84b1-18f74099d6b1" providerId="AD" clId="Web-{1E13314D-61CB-5752-970B-598EDEFC7E63}"/>
    <pc:docChg chg="addSld modSld">
      <pc:chgData name="Chuck Tomasi" userId="S::chuck.tomasi@servicenow.com::79514c44-a18e-4aaa-84b1-18f74099d6b1" providerId="AD" clId="Web-{1E13314D-61CB-5752-970B-598EDEFC7E63}" dt="2023-01-28T19:37:02.196" v="5"/>
      <pc:docMkLst>
        <pc:docMk/>
      </pc:docMkLst>
      <pc:sldChg chg="modSp add replId">
        <pc:chgData name="Chuck Tomasi" userId="S::chuck.tomasi@servicenow.com::79514c44-a18e-4aaa-84b1-18f74099d6b1" providerId="AD" clId="Web-{1E13314D-61CB-5752-970B-598EDEFC7E63}" dt="2023-01-28T19:36:48.852" v="1" actId="20577"/>
        <pc:sldMkLst>
          <pc:docMk/>
          <pc:sldMk cId="1687101004" sldId="290"/>
        </pc:sldMkLst>
        <pc:spChg chg="mod">
          <ac:chgData name="Chuck Tomasi" userId="S::chuck.tomasi@servicenow.com::79514c44-a18e-4aaa-84b1-18f74099d6b1" providerId="AD" clId="Web-{1E13314D-61CB-5752-970B-598EDEFC7E63}" dt="2023-01-28T19:36:48.852" v="1" actId="20577"/>
          <ac:spMkLst>
            <pc:docMk/>
            <pc:sldMk cId="1687101004" sldId="290"/>
            <ac:spMk id="6" creationId="{3DB62BA5-F591-D360-C9B0-1910F2D7A371}"/>
          </ac:spMkLst>
        </pc:spChg>
      </pc:sldChg>
      <pc:sldChg chg="add replId">
        <pc:chgData name="Chuck Tomasi" userId="S::chuck.tomasi@servicenow.com::79514c44-a18e-4aaa-84b1-18f74099d6b1" providerId="AD" clId="Web-{1E13314D-61CB-5752-970B-598EDEFC7E63}" dt="2023-01-28T19:36:57.368" v="2"/>
        <pc:sldMkLst>
          <pc:docMk/>
          <pc:sldMk cId="2412975295" sldId="291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0.415" v="3"/>
        <pc:sldMkLst>
          <pc:docMk/>
          <pc:sldMk cId="2152692283" sldId="292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1.509" v="4"/>
        <pc:sldMkLst>
          <pc:docMk/>
          <pc:sldMk cId="883574296" sldId="293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2.196" v="5"/>
        <pc:sldMkLst>
          <pc:docMk/>
          <pc:sldMk cId="1542974688" sldId="2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83CC-EF74-C44E-86DD-A8201A69F9EA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B2680-1712-6240-8BE6-8E97E8C5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73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24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53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45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83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26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62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84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9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49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17" Type="http://schemas.openxmlformats.org/officeDocument/2006/relationships/slide" Target="../slides/slide310.xml"/><Relationship Id="rId299" Type="http://schemas.openxmlformats.org/officeDocument/2006/relationships/slide" Target="../slides/slide154.xml"/><Relationship Id="rId21" Type="http://schemas.openxmlformats.org/officeDocument/2006/relationships/slide" Target="../slides/slide338.xml"/><Relationship Id="rId63" Type="http://schemas.openxmlformats.org/officeDocument/2006/relationships/slide" Target="../slides/slide192.xml"/><Relationship Id="rId159" Type="http://schemas.openxmlformats.org/officeDocument/2006/relationships/slide" Target="../slides/slide260.xml"/><Relationship Id="rId324" Type="http://schemas.openxmlformats.org/officeDocument/2006/relationships/slide" Target="../slides/slide24.xml"/><Relationship Id="rId366" Type="http://schemas.openxmlformats.org/officeDocument/2006/relationships/slide" Target="../slides/slide96.xml"/><Relationship Id="rId170" Type="http://schemas.openxmlformats.org/officeDocument/2006/relationships/slide" Target="../slides/slide271.xml"/><Relationship Id="rId226" Type="http://schemas.openxmlformats.org/officeDocument/2006/relationships/slide" Target="../slides/slide108.xml"/><Relationship Id="rId268" Type="http://schemas.openxmlformats.org/officeDocument/2006/relationships/slide" Target="../slides/slide59.xml"/><Relationship Id="rId32" Type="http://schemas.openxmlformats.org/officeDocument/2006/relationships/slide" Target="../slides/slide350.xml"/><Relationship Id="rId74" Type="http://schemas.openxmlformats.org/officeDocument/2006/relationships/slide" Target="../slides/slide203.xml"/><Relationship Id="rId128" Type="http://schemas.openxmlformats.org/officeDocument/2006/relationships/slide" Target="../slides/slide164.xml"/><Relationship Id="rId335" Type="http://schemas.openxmlformats.org/officeDocument/2006/relationships/slide" Target="../slides/slide35.xml"/><Relationship Id="rId377" Type="http://schemas.openxmlformats.org/officeDocument/2006/relationships/slide" Target="../slides/slide318.xml"/><Relationship Id="rId5" Type="http://schemas.openxmlformats.org/officeDocument/2006/relationships/slide" Target="../slides/slide322.xml"/><Relationship Id="rId181" Type="http://schemas.openxmlformats.org/officeDocument/2006/relationships/slide" Target="../slides/slide282.xml"/><Relationship Id="rId237" Type="http://schemas.openxmlformats.org/officeDocument/2006/relationships/slide" Target="../slides/slide119.xml"/><Relationship Id="rId279" Type="http://schemas.openxmlformats.org/officeDocument/2006/relationships/slide" Target="../slides/slide134.xml"/><Relationship Id="rId43" Type="http://schemas.openxmlformats.org/officeDocument/2006/relationships/slide" Target="../slides/slide361.xml"/><Relationship Id="rId139" Type="http://schemas.openxmlformats.org/officeDocument/2006/relationships/slide" Target="../slides/slide175.xml"/><Relationship Id="rId290" Type="http://schemas.openxmlformats.org/officeDocument/2006/relationships/slide" Target="../slides/slide145.xml"/><Relationship Id="rId304" Type="http://schemas.openxmlformats.org/officeDocument/2006/relationships/slide" Target="../slides/slide159.xml"/><Relationship Id="rId346" Type="http://schemas.openxmlformats.org/officeDocument/2006/relationships/slide" Target="../slides/slide76.xml"/><Relationship Id="rId85" Type="http://schemas.openxmlformats.org/officeDocument/2006/relationships/slide" Target="../slides/slide214.xml"/><Relationship Id="rId150" Type="http://schemas.openxmlformats.org/officeDocument/2006/relationships/slide" Target="../slides/slide186.xml"/><Relationship Id="rId192" Type="http://schemas.openxmlformats.org/officeDocument/2006/relationships/slide" Target="../slides/slide231.xml"/><Relationship Id="rId206" Type="http://schemas.openxmlformats.org/officeDocument/2006/relationships/slide" Target="../slides/slide245.xml"/><Relationship Id="rId248" Type="http://schemas.openxmlformats.org/officeDocument/2006/relationships/slide" Target="../slides/slide39.xml"/><Relationship Id="rId12" Type="http://schemas.openxmlformats.org/officeDocument/2006/relationships/slide" Target="../slides/slide329.xml"/><Relationship Id="rId108" Type="http://schemas.openxmlformats.org/officeDocument/2006/relationships/slide" Target="../slides/slide301.xml"/><Relationship Id="rId315" Type="http://schemas.openxmlformats.org/officeDocument/2006/relationships/slide" Target="../slides/slide15.xml"/><Relationship Id="rId357" Type="http://schemas.openxmlformats.org/officeDocument/2006/relationships/slide" Target="../slides/slide87.xml"/><Relationship Id="rId54" Type="http://schemas.openxmlformats.org/officeDocument/2006/relationships/slide" Target="../slides/slide372.xml"/><Relationship Id="rId96" Type="http://schemas.openxmlformats.org/officeDocument/2006/relationships/slide" Target="../slides/slide289.xml"/><Relationship Id="rId161" Type="http://schemas.openxmlformats.org/officeDocument/2006/relationships/slide" Target="../slides/slide262.xml"/><Relationship Id="rId217" Type="http://schemas.openxmlformats.org/officeDocument/2006/relationships/slide" Target="../slides/slide99.xml"/><Relationship Id="rId259" Type="http://schemas.openxmlformats.org/officeDocument/2006/relationships/slide" Target="../slides/slide50.xml"/><Relationship Id="rId23" Type="http://schemas.openxmlformats.org/officeDocument/2006/relationships/slide" Target="../slides/slide340.xml"/><Relationship Id="rId119" Type="http://schemas.openxmlformats.org/officeDocument/2006/relationships/slide" Target="../slides/slide312.xml"/><Relationship Id="rId270" Type="http://schemas.openxmlformats.org/officeDocument/2006/relationships/slide" Target="../slides/slide61.xml"/><Relationship Id="rId326" Type="http://schemas.openxmlformats.org/officeDocument/2006/relationships/slide" Target="../slides/slide26.xml"/><Relationship Id="rId65" Type="http://schemas.openxmlformats.org/officeDocument/2006/relationships/slide" Target="../slides/slide194.xml"/><Relationship Id="rId130" Type="http://schemas.openxmlformats.org/officeDocument/2006/relationships/slide" Target="../slides/slide166.xml"/><Relationship Id="rId368" Type="http://schemas.openxmlformats.org/officeDocument/2006/relationships/slide" Target="../slides/slide36.xml"/><Relationship Id="rId172" Type="http://schemas.openxmlformats.org/officeDocument/2006/relationships/slide" Target="../slides/slide273.xml"/><Relationship Id="rId228" Type="http://schemas.openxmlformats.org/officeDocument/2006/relationships/slide" Target="../slides/slide110.xml"/><Relationship Id="rId281" Type="http://schemas.openxmlformats.org/officeDocument/2006/relationships/slide" Target="../slides/slide136.xml"/><Relationship Id="rId337" Type="http://schemas.openxmlformats.org/officeDocument/2006/relationships/slide" Target="../slides/slide67.xml"/><Relationship Id="rId34" Type="http://schemas.openxmlformats.org/officeDocument/2006/relationships/slide" Target="../slides/slide352.xml"/><Relationship Id="rId76" Type="http://schemas.openxmlformats.org/officeDocument/2006/relationships/slide" Target="../slides/slide205.xml"/><Relationship Id="rId141" Type="http://schemas.openxmlformats.org/officeDocument/2006/relationships/slide" Target="../slides/slide177.xml"/><Relationship Id="rId379" Type="http://schemas.openxmlformats.org/officeDocument/2006/relationships/slide" Target="../slides/slide3.xml"/><Relationship Id="rId7" Type="http://schemas.openxmlformats.org/officeDocument/2006/relationships/slide" Target="../slides/slide324.xml"/><Relationship Id="rId183" Type="http://schemas.openxmlformats.org/officeDocument/2006/relationships/slide" Target="../slides/slide284.xml"/><Relationship Id="rId239" Type="http://schemas.openxmlformats.org/officeDocument/2006/relationships/slide" Target="../slides/slide121.xml"/><Relationship Id="rId250" Type="http://schemas.openxmlformats.org/officeDocument/2006/relationships/slide" Target="../slides/slide41.xml"/><Relationship Id="rId292" Type="http://schemas.openxmlformats.org/officeDocument/2006/relationships/slide" Target="../slides/slide147.xml"/><Relationship Id="rId306" Type="http://schemas.openxmlformats.org/officeDocument/2006/relationships/slide" Target="../slides/slide6.xml"/><Relationship Id="rId45" Type="http://schemas.openxmlformats.org/officeDocument/2006/relationships/slide" Target="../slides/slide363.xml"/><Relationship Id="rId87" Type="http://schemas.openxmlformats.org/officeDocument/2006/relationships/slide" Target="../slides/slide216.xml"/><Relationship Id="rId110" Type="http://schemas.openxmlformats.org/officeDocument/2006/relationships/slide" Target="../slides/slide303.xml"/><Relationship Id="rId348" Type="http://schemas.openxmlformats.org/officeDocument/2006/relationships/slide" Target="../slides/slide78.xml"/><Relationship Id="rId152" Type="http://schemas.openxmlformats.org/officeDocument/2006/relationships/slide" Target="../slides/slide188.xml"/><Relationship Id="rId194" Type="http://schemas.openxmlformats.org/officeDocument/2006/relationships/slide" Target="../slides/slide233.xml"/><Relationship Id="rId208" Type="http://schemas.openxmlformats.org/officeDocument/2006/relationships/slide" Target="../slides/slide247.xml"/><Relationship Id="rId261" Type="http://schemas.openxmlformats.org/officeDocument/2006/relationships/slide" Target="../slides/slide52.xml"/><Relationship Id="rId14" Type="http://schemas.openxmlformats.org/officeDocument/2006/relationships/slide" Target="../slides/slide331.xml"/><Relationship Id="rId56" Type="http://schemas.openxmlformats.org/officeDocument/2006/relationships/slide" Target="../slides/slide374.xml"/><Relationship Id="rId317" Type="http://schemas.openxmlformats.org/officeDocument/2006/relationships/slide" Target="../slides/slide17.xml"/><Relationship Id="rId359" Type="http://schemas.openxmlformats.org/officeDocument/2006/relationships/slide" Target="../slides/slide89.xml"/><Relationship Id="rId98" Type="http://schemas.openxmlformats.org/officeDocument/2006/relationships/slide" Target="../slides/slide291.xml"/><Relationship Id="rId121" Type="http://schemas.openxmlformats.org/officeDocument/2006/relationships/slide" Target="../slides/slide314.xml"/><Relationship Id="rId163" Type="http://schemas.openxmlformats.org/officeDocument/2006/relationships/slide" Target="../slides/slide264.xml"/><Relationship Id="rId219" Type="http://schemas.openxmlformats.org/officeDocument/2006/relationships/slide" Target="../slides/slide101.xml"/><Relationship Id="rId370" Type="http://schemas.openxmlformats.org/officeDocument/2006/relationships/slide" Target="../slides/slide97.xml"/><Relationship Id="rId230" Type="http://schemas.openxmlformats.org/officeDocument/2006/relationships/slide" Target="../slides/slide112.xml"/><Relationship Id="rId25" Type="http://schemas.openxmlformats.org/officeDocument/2006/relationships/slide" Target="../slides/slide342.xml"/><Relationship Id="rId67" Type="http://schemas.openxmlformats.org/officeDocument/2006/relationships/slide" Target="../slides/slide196.xml"/><Relationship Id="rId272" Type="http://schemas.openxmlformats.org/officeDocument/2006/relationships/slide" Target="../slides/slide63.xml"/><Relationship Id="rId328" Type="http://schemas.openxmlformats.org/officeDocument/2006/relationships/slide" Target="../slides/slide28.xml"/><Relationship Id="rId132" Type="http://schemas.openxmlformats.org/officeDocument/2006/relationships/slide" Target="../slides/slide168.xml"/><Relationship Id="rId174" Type="http://schemas.openxmlformats.org/officeDocument/2006/relationships/slide" Target="../slides/slide275.xml"/><Relationship Id="rId241" Type="http://schemas.openxmlformats.org/officeDocument/2006/relationships/slide" Target="../slides/slide123.xml"/><Relationship Id="rId36" Type="http://schemas.openxmlformats.org/officeDocument/2006/relationships/slide" Target="../slides/slide354.xml"/><Relationship Id="rId283" Type="http://schemas.openxmlformats.org/officeDocument/2006/relationships/slide" Target="../slides/slide138.xml"/><Relationship Id="rId339" Type="http://schemas.openxmlformats.org/officeDocument/2006/relationships/slide" Target="../slides/slide69.xml"/><Relationship Id="rId78" Type="http://schemas.openxmlformats.org/officeDocument/2006/relationships/slide" Target="../slides/slide207.xml"/><Relationship Id="rId101" Type="http://schemas.openxmlformats.org/officeDocument/2006/relationships/slide" Target="../slides/slide294.xml"/><Relationship Id="rId143" Type="http://schemas.openxmlformats.org/officeDocument/2006/relationships/slide" Target="../slides/slide179.xml"/><Relationship Id="rId185" Type="http://schemas.openxmlformats.org/officeDocument/2006/relationships/slide" Target="../slides/slide224.xml"/><Relationship Id="rId350" Type="http://schemas.openxmlformats.org/officeDocument/2006/relationships/slide" Target="../slides/slide80.xml"/><Relationship Id="rId9" Type="http://schemas.openxmlformats.org/officeDocument/2006/relationships/slide" Target="../slides/slide326.xml"/><Relationship Id="rId210" Type="http://schemas.openxmlformats.org/officeDocument/2006/relationships/slide" Target="../slides/slide249.xml"/><Relationship Id="rId26" Type="http://schemas.openxmlformats.org/officeDocument/2006/relationships/slide" Target="../slides/slide343.xml"/><Relationship Id="rId231" Type="http://schemas.openxmlformats.org/officeDocument/2006/relationships/slide" Target="../slides/slide113.xml"/><Relationship Id="rId252" Type="http://schemas.openxmlformats.org/officeDocument/2006/relationships/slide" Target="../slides/slide43.xml"/><Relationship Id="rId273" Type="http://schemas.openxmlformats.org/officeDocument/2006/relationships/slide" Target="../slides/slide64.xml"/><Relationship Id="rId294" Type="http://schemas.openxmlformats.org/officeDocument/2006/relationships/slide" Target="../slides/slide149.xml"/><Relationship Id="rId308" Type="http://schemas.openxmlformats.org/officeDocument/2006/relationships/slide" Target="../slides/slide8.xml"/><Relationship Id="rId329" Type="http://schemas.openxmlformats.org/officeDocument/2006/relationships/slide" Target="../slides/slide29.xml"/><Relationship Id="rId47" Type="http://schemas.openxmlformats.org/officeDocument/2006/relationships/slide" Target="../slides/slide365.xml"/><Relationship Id="rId68" Type="http://schemas.openxmlformats.org/officeDocument/2006/relationships/slide" Target="../slides/slide197.xml"/><Relationship Id="rId89" Type="http://schemas.openxmlformats.org/officeDocument/2006/relationships/slide" Target="../slides/slide218.xml"/><Relationship Id="rId112" Type="http://schemas.openxmlformats.org/officeDocument/2006/relationships/slide" Target="../slides/slide305.xml"/><Relationship Id="rId133" Type="http://schemas.openxmlformats.org/officeDocument/2006/relationships/slide" Target="../slides/slide169.xml"/><Relationship Id="rId154" Type="http://schemas.openxmlformats.org/officeDocument/2006/relationships/slide" Target="../slides/slide190.xml"/><Relationship Id="rId175" Type="http://schemas.openxmlformats.org/officeDocument/2006/relationships/slide" Target="../slides/slide276.xml"/><Relationship Id="rId340" Type="http://schemas.openxmlformats.org/officeDocument/2006/relationships/slide" Target="../slides/slide70.xml"/><Relationship Id="rId361" Type="http://schemas.openxmlformats.org/officeDocument/2006/relationships/slide" Target="../slides/slide91.xml"/><Relationship Id="rId196" Type="http://schemas.openxmlformats.org/officeDocument/2006/relationships/slide" Target="../slides/slide235.xml"/><Relationship Id="rId200" Type="http://schemas.openxmlformats.org/officeDocument/2006/relationships/slide" Target="../slides/slide239.xml"/><Relationship Id="rId16" Type="http://schemas.openxmlformats.org/officeDocument/2006/relationships/slide" Target="../slides/slide333.xml"/><Relationship Id="rId221" Type="http://schemas.openxmlformats.org/officeDocument/2006/relationships/slide" Target="../slides/slide103.xml"/><Relationship Id="rId242" Type="http://schemas.openxmlformats.org/officeDocument/2006/relationships/slide" Target="../slides/slide124.xml"/><Relationship Id="rId263" Type="http://schemas.openxmlformats.org/officeDocument/2006/relationships/slide" Target="../slides/slide54.xml"/><Relationship Id="rId284" Type="http://schemas.openxmlformats.org/officeDocument/2006/relationships/slide" Target="../slides/slide139.xml"/><Relationship Id="rId319" Type="http://schemas.openxmlformats.org/officeDocument/2006/relationships/slide" Target="../slides/slide19.xml"/><Relationship Id="rId37" Type="http://schemas.openxmlformats.org/officeDocument/2006/relationships/slide" Target="../slides/slide355.xml"/><Relationship Id="rId58" Type="http://schemas.openxmlformats.org/officeDocument/2006/relationships/slide" Target="../slides/slide376.xml"/><Relationship Id="rId79" Type="http://schemas.openxmlformats.org/officeDocument/2006/relationships/slide" Target="../slides/slide208.xml"/><Relationship Id="rId102" Type="http://schemas.openxmlformats.org/officeDocument/2006/relationships/slide" Target="../slides/slide295.xml"/><Relationship Id="rId123" Type="http://schemas.openxmlformats.org/officeDocument/2006/relationships/slide" Target="../slides/slide316.xml"/><Relationship Id="rId144" Type="http://schemas.openxmlformats.org/officeDocument/2006/relationships/slide" Target="../slides/slide180.xml"/><Relationship Id="rId330" Type="http://schemas.openxmlformats.org/officeDocument/2006/relationships/slide" Target="../slides/slide30.xml"/><Relationship Id="rId90" Type="http://schemas.openxmlformats.org/officeDocument/2006/relationships/slide" Target="../slides/slide219.xml"/><Relationship Id="rId165" Type="http://schemas.openxmlformats.org/officeDocument/2006/relationships/slide" Target="../slides/slide266.xml"/><Relationship Id="rId186" Type="http://schemas.openxmlformats.org/officeDocument/2006/relationships/slide" Target="../slides/slide225.xml"/><Relationship Id="rId351" Type="http://schemas.openxmlformats.org/officeDocument/2006/relationships/slide" Target="../slides/slide81.xml"/><Relationship Id="rId372" Type="http://schemas.openxmlformats.org/officeDocument/2006/relationships/slide" Target="../slides/slide160.xml"/><Relationship Id="rId211" Type="http://schemas.openxmlformats.org/officeDocument/2006/relationships/slide" Target="../slides/slide250.xml"/><Relationship Id="rId232" Type="http://schemas.openxmlformats.org/officeDocument/2006/relationships/slide" Target="../slides/slide114.xml"/><Relationship Id="rId253" Type="http://schemas.openxmlformats.org/officeDocument/2006/relationships/slide" Target="../slides/slide44.xml"/><Relationship Id="rId274" Type="http://schemas.openxmlformats.org/officeDocument/2006/relationships/slide" Target="../slides/slide129.xml"/><Relationship Id="rId295" Type="http://schemas.openxmlformats.org/officeDocument/2006/relationships/slide" Target="../slides/slide150.xml"/><Relationship Id="rId309" Type="http://schemas.openxmlformats.org/officeDocument/2006/relationships/slide" Target="../slides/slide9.xml"/><Relationship Id="rId27" Type="http://schemas.openxmlformats.org/officeDocument/2006/relationships/slide" Target="../slides/slide344.xml"/><Relationship Id="rId48" Type="http://schemas.openxmlformats.org/officeDocument/2006/relationships/slide" Target="../slides/slide366.xml"/><Relationship Id="rId69" Type="http://schemas.openxmlformats.org/officeDocument/2006/relationships/slide" Target="../slides/slide198.xml"/><Relationship Id="rId113" Type="http://schemas.openxmlformats.org/officeDocument/2006/relationships/slide" Target="../slides/slide306.xml"/><Relationship Id="rId134" Type="http://schemas.openxmlformats.org/officeDocument/2006/relationships/slide" Target="../slides/slide170.xml"/><Relationship Id="rId320" Type="http://schemas.openxmlformats.org/officeDocument/2006/relationships/slide" Target="../slides/slide20.xml"/><Relationship Id="rId80" Type="http://schemas.openxmlformats.org/officeDocument/2006/relationships/slide" Target="../slides/slide209.xml"/><Relationship Id="rId155" Type="http://schemas.openxmlformats.org/officeDocument/2006/relationships/slide" Target="../slides/slide256.xml"/><Relationship Id="rId176" Type="http://schemas.openxmlformats.org/officeDocument/2006/relationships/slide" Target="../slides/slide277.xml"/><Relationship Id="rId197" Type="http://schemas.openxmlformats.org/officeDocument/2006/relationships/slide" Target="../slides/slide236.xml"/><Relationship Id="rId341" Type="http://schemas.openxmlformats.org/officeDocument/2006/relationships/slide" Target="../slides/slide71.xml"/><Relationship Id="rId362" Type="http://schemas.openxmlformats.org/officeDocument/2006/relationships/slide" Target="../slides/slide92.xml"/><Relationship Id="rId201" Type="http://schemas.openxmlformats.org/officeDocument/2006/relationships/slide" Target="../slides/slide240.xml"/><Relationship Id="rId222" Type="http://schemas.openxmlformats.org/officeDocument/2006/relationships/slide" Target="../slides/slide104.xml"/><Relationship Id="rId243" Type="http://schemas.openxmlformats.org/officeDocument/2006/relationships/slide" Target="../slides/slide125.xml"/><Relationship Id="rId264" Type="http://schemas.openxmlformats.org/officeDocument/2006/relationships/slide" Target="../slides/slide55.xml"/><Relationship Id="rId285" Type="http://schemas.openxmlformats.org/officeDocument/2006/relationships/slide" Target="../slides/slide140.xml"/><Relationship Id="rId17" Type="http://schemas.openxmlformats.org/officeDocument/2006/relationships/slide" Target="../slides/slide334.xml"/><Relationship Id="rId38" Type="http://schemas.openxmlformats.org/officeDocument/2006/relationships/slide" Target="../slides/slide356.xml"/><Relationship Id="rId59" Type="http://schemas.openxmlformats.org/officeDocument/2006/relationships/slide" Target="../slides/slide377.xml"/><Relationship Id="rId103" Type="http://schemas.openxmlformats.org/officeDocument/2006/relationships/slide" Target="../slides/slide296.xml"/><Relationship Id="rId124" Type="http://schemas.openxmlformats.org/officeDocument/2006/relationships/slide" Target="../slides/slide317.xml"/><Relationship Id="rId310" Type="http://schemas.openxmlformats.org/officeDocument/2006/relationships/slide" Target="../slides/slide10.xml"/><Relationship Id="rId70" Type="http://schemas.openxmlformats.org/officeDocument/2006/relationships/slide" Target="../slides/slide199.xml"/><Relationship Id="rId91" Type="http://schemas.openxmlformats.org/officeDocument/2006/relationships/slide" Target="../slides/slide220.xml"/><Relationship Id="rId145" Type="http://schemas.openxmlformats.org/officeDocument/2006/relationships/slide" Target="../slides/slide181.xml"/><Relationship Id="rId166" Type="http://schemas.openxmlformats.org/officeDocument/2006/relationships/slide" Target="../slides/slide267.xml"/><Relationship Id="rId187" Type="http://schemas.openxmlformats.org/officeDocument/2006/relationships/slide" Target="../slides/slide226.xml"/><Relationship Id="rId331" Type="http://schemas.openxmlformats.org/officeDocument/2006/relationships/slide" Target="../slides/slide31.xml"/><Relationship Id="rId352" Type="http://schemas.openxmlformats.org/officeDocument/2006/relationships/slide" Target="../slides/slide82.xml"/><Relationship Id="rId373" Type="http://schemas.openxmlformats.org/officeDocument/2006/relationships/slide" Target="../slides/slide191.xml"/><Relationship Id="rId1" Type="http://schemas.openxmlformats.org/officeDocument/2006/relationships/slideMaster" Target="../slideMasters/slideMaster1.xml"/><Relationship Id="rId212" Type="http://schemas.openxmlformats.org/officeDocument/2006/relationships/slide" Target="../slides/slide251.xml"/><Relationship Id="rId233" Type="http://schemas.openxmlformats.org/officeDocument/2006/relationships/slide" Target="../slides/slide115.xml"/><Relationship Id="rId254" Type="http://schemas.openxmlformats.org/officeDocument/2006/relationships/slide" Target="../slides/slide45.xml"/><Relationship Id="rId28" Type="http://schemas.openxmlformats.org/officeDocument/2006/relationships/slide" Target="../slides/slide345.xml"/><Relationship Id="rId49" Type="http://schemas.openxmlformats.org/officeDocument/2006/relationships/slide" Target="../slides/slide367.xml"/><Relationship Id="rId114" Type="http://schemas.openxmlformats.org/officeDocument/2006/relationships/slide" Target="../slides/slide307.xml"/><Relationship Id="rId275" Type="http://schemas.openxmlformats.org/officeDocument/2006/relationships/slide" Target="../slides/slide130.xml"/><Relationship Id="rId296" Type="http://schemas.openxmlformats.org/officeDocument/2006/relationships/slide" Target="../slides/slide151.xml"/><Relationship Id="rId300" Type="http://schemas.openxmlformats.org/officeDocument/2006/relationships/slide" Target="../slides/slide155.xml"/><Relationship Id="rId60" Type="http://schemas.openxmlformats.org/officeDocument/2006/relationships/slide" Target="../slides/slide378.xml"/><Relationship Id="rId81" Type="http://schemas.openxmlformats.org/officeDocument/2006/relationships/slide" Target="../slides/slide210.xml"/><Relationship Id="rId135" Type="http://schemas.openxmlformats.org/officeDocument/2006/relationships/slide" Target="../slides/slide171.xml"/><Relationship Id="rId156" Type="http://schemas.openxmlformats.org/officeDocument/2006/relationships/slide" Target="../slides/slide257.xml"/><Relationship Id="rId177" Type="http://schemas.openxmlformats.org/officeDocument/2006/relationships/slide" Target="../slides/slide278.xml"/><Relationship Id="rId198" Type="http://schemas.openxmlformats.org/officeDocument/2006/relationships/slide" Target="../slides/slide237.xml"/><Relationship Id="rId321" Type="http://schemas.openxmlformats.org/officeDocument/2006/relationships/slide" Target="../slides/slide21.xml"/><Relationship Id="rId342" Type="http://schemas.openxmlformats.org/officeDocument/2006/relationships/slide" Target="../slides/slide72.xml"/><Relationship Id="rId363" Type="http://schemas.openxmlformats.org/officeDocument/2006/relationships/slide" Target="../slides/slide93.xml"/><Relationship Id="rId202" Type="http://schemas.openxmlformats.org/officeDocument/2006/relationships/slide" Target="../slides/slide241.xml"/><Relationship Id="rId223" Type="http://schemas.openxmlformats.org/officeDocument/2006/relationships/slide" Target="../slides/slide105.xml"/><Relationship Id="rId244" Type="http://schemas.openxmlformats.org/officeDocument/2006/relationships/slide" Target="../slides/slide126.xml"/><Relationship Id="rId18" Type="http://schemas.openxmlformats.org/officeDocument/2006/relationships/slide" Target="../slides/slide335.xml"/><Relationship Id="rId39" Type="http://schemas.openxmlformats.org/officeDocument/2006/relationships/slide" Target="../slides/slide357.xml"/><Relationship Id="rId265" Type="http://schemas.openxmlformats.org/officeDocument/2006/relationships/slide" Target="../slides/slide56.xml"/><Relationship Id="rId286" Type="http://schemas.openxmlformats.org/officeDocument/2006/relationships/slide" Target="../slides/slide141.xml"/><Relationship Id="rId50" Type="http://schemas.openxmlformats.org/officeDocument/2006/relationships/slide" Target="../slides/slide368.xml"/><Relationship Id="rId104" Type="http://schemas.openxmlformats.org/officeDocument/2006/relationships/slide" Target="../slides/slide297.xml"/><Relationship Id="rId125" Type="http://schemas.openxmlformats.org/officeDocument/2006/relationships/slide" Target="../slides/slide161.xml"/><Relationship Id="rId146" Type="http://schemas.openxmlformats.org/officeDocument/2006/relationships/slide" Target="../slides/slide182.xml"/><Relationship Id="rId167" Type="http://schemas.openxmlformats.org/officeDocument/2006/relationships/slide" Target="../slides/slide268.xml"/><Relationship Id="rId188" Type="http://schemas.openxmlformats.org/officeDocument/2006/relationships/slide" Target="../slides/slide227.xml"/><Relationship Id="rId311" Type="http://schemas.openxmlformats.org/officeDocument/2006/relationships/slide" Target="../slides/slide11.xml"/><Relationship Id="rId332" Type="http://schemas.openxmlformats.org/officeDocument/2006/relationships/slide" Target="../slides/slide32.xml"/><Relationship Id="rId353" Type="http://schemas.openxmlformats.org/officeDocument/2006/relationships/slide" Target="../slides/slide83.xml"/><Relationship Id="rId374" Type="http://schemas.openxmlformats.org/officeDocument/2006/relationships/slide" Target="../slides/slide223.xml"/><Relationship Id="rId71" Type="http://schemas.openxmlformats.org/officeDocument/2006/relationships/slide" Target="../slides/slide200.xml"/><Relationship Id="rId92" Type="http://schemas.openxmlformats.org/officeDocument/2006/relationships/slide" Target="../slides/slide221.xml"/><Relationship Id="rId213" Type="http://schemas.openxmlformats.org/officeDocument/2006/relationships/slide" Target="../slides/slide252.xml"/><Relationship Id="rId234" Type="http://schemas.openxmlformats.org/officeDocument/2006/relationships/slide" Target="../slides/slide116.xml"/><Relationship Id="rId2" Type="http://schemas.openxmlformats.org/officeDocument/2006/relationships/slide" Target="../slides/slide319.xml"/><Relationship Id="rId29" Type="http://schemas.openxmlformats.org/officeDocument/2006/relationships/slide" Target="../slides/slide346.xml"/><Relationship Id="rId255" Type="http://schemas.openxmlformats.org/officeDocument/2006/relationships/slide" Target="../slides/slide46.xml"/><Relationship Id="rId276" Type="http://schemas.openxmlformats.org/officeDocument/2006/relationships/slide" Target="../slides/slide131.xml"/><Relationship Id="rId297" Type="http://schemas.openxmlformats.org/officeDocument/2006/relationships/slide" Target="../slides/slide152.xml"/><Relationship Id="rId40" Type="http://schemas.openxmlformats.org/officeDocument/2006/relationships/slide" Target="../slides/slide358.xml"/><Relationship Id="rId115" Type="http://schemas.openxmlformats.org/officeDocument/2006/relationships/slide" Target="../slides/slide308.xml"/><Relationship Id="rId136" Type="http://schemas.openxmlformats.org/officeDocument/2006/relationships/slide" Target="../slides/slide172.xml"/><Relationship Id="rId157" Type="http://schemas.openxmlformats.org/officeDocument/2006/relationships/slide" Target="../slides/slide258.xml"/><Relationship Id="rId178" Type="http://schemas.openxmlformats.org/officeDocument/2006/relationships/slide" Target="../slides/slide279.xml"/><Relationship Id="rId301" Type="http://schemas.openxmlformats.org/officeDocument/2006/relationships/slide" Target="../slides/slide156.xml"/><Relationship Id="rId322" Type="http://schemas.openxmlformats.org/officeDocument/2006/relationships/slide" Target="../slides/slide22.xml"/><Relationship Id="rId343" Type="http://schemas.openxmlformats.org/officeDocument/2006/relationships/slide" Target="../slides/slide73.xml"/><Relationship Id="rId364" Type="http://schemas.openxmlformats.org/officeDocument/2006/relationships/slide" Target="../slides/slide94.xml"/><Relationship Id="rId61" Type="http://schemas.openxmlformats.org/officeDocument/2006/relationships/slide" Target="../slides/slide379.xml"/><Relationship Id="rId82" Type="http://schemas.openxmlformats.org/officeDocument/2006/relationships/slide" Target="../slides/slide211.xml"/><Relationship Id="rId199" Type="http://schemas.openxmlformats.org/officeDocument/2006/relationships/slide" Target="../slides/slide238.xml"/><Relationship Id="rId203" Type="http://schemas.openxmlformats.org/officeDocument/2006/relationships/slide" Target="../slides/slide242.xml"/><Relationship Id="rId19" Type="http://schemas.openxmlformats.org/officeDocument/2006/relationships/slide" Target="../slides/slide336.xml"/><Relationship Id="rId224" Type="http://schemas.openxmlformats.org/officeDocument/2006/relationships/slide" Target="../slides/slide106.xml"/><Relationship Id="rId245" Type="http://schemas.openxmlformats.org/officeDocument/2006/relationships/slide" Target="../slides/slide127.xml"/><Relationship Id="rId266" Type="http://schemas.openxmlformats.org/officeDocument/2006/relationships/slide" Target="../slides/slide57.xml"/><Relationship Id="rId287" Type="http://schemas.openxmlformats.org/officeDocument/2006/relationships/slide" Target="../slides/slide142.xml"/><Relationship Id="rId30" Type="http://schemas.openxmlformats.org/officeDocument/2006/relationships/slide" Target="../slides/slide347.xml"/><Relationship Id="rId105" Type="http://schemas.openxmlformats.org/officeDocument/2006/relationships/slide" Target="../slides/slide298.xml"/><Relationship Id="rId126" Type="http://schemas.openxmlformats.org/officeDocument/2006/relationships/slide" Target="../slides/slide162.xml"/><Relationship Id="rId147" Type="http://schemas.openxmlformats.org/officeDocument/2006/relationships/slide" Target="../slides/slide183.xml"/><Relationship Id="rId168" Type="http://schemas.openxmlformats.org/officeDocument/2006/relationships/slide" Target="../slides/slide269.xml"/><Relationship Id="rId312" Type="http://schemas.openxmlformats.org/officeDocument/2006/relationships/slide" Target="../slides/slide12.xml"/><Relationship Id="rId333" Type="http://schemas.openxmlformats.org/officeDocument/2006/relationships/slide" Target="../slides/slide33.xml"/><Relationship Id="rId354" Type="http://schemas.openxmlformats.org/officeDocument/2006/relationships/slide" Target="../slides/slide84.xml"/><Relationship Id="rId51" Type="http://schemas.openxmlformats.org/officeDocument/2006/relationships/slide" Target="../slides/slide369.xml"/><Relationship Id="rId72" Type="http://schemas.openxmlformats.org/officeDocument/2006/relationships/slide" Target="../slides/slide201.xml"/><Relationship Id="rId93" Type="http://schemas.openxmlformats.org/officeDocument/2006/relationships/slide" Target="../slides/slide222.xml"/><Relationship Id="rId189" Type="http://schemas.openxmlformats.org/officeDocument/2006/relationships/slide" Target="../slides/slide228.xml"/><Relationship Id="rId375" Type="http://schemas.openxmlformats.org/officeDocument/2006/relationships/slide" Target="../slides/slide255.xml"/><Relationship Id="rId3" Type="http://schemas.openxmlformats.org/officeDocument/2006/relationships/slide" Target="../slides/slide320.xml"/><Relationship Id="rId214" Type="http://schemas.openxmlformats.org/officeDocument/2006/relationships/slide" Target="../slides/slide253.xml"/><Relationship Id="rId235" Type="http://schemas.openxmlformats.org/officeDocument/2006/relationships/slide" Target="../slides/slide117.xml"/><Relationship Id="rId256" Type="http://schemas.openxmlformats.org/officeDocument/2006/relationships/slide" Target="../slides/slide47.xml"/><Relationship Id="rId277" Type="http://schemas.openxmlformats.org/officeDocument/2006/relationships/slide" Target="../slides/slide132.xml"/><Relationship Id="rId298" Type="http://schemas.openxmlformats.org/officeDocument/2006/relationships/slide" Target="../slides/slide153.xml"/><Relationship Id="rId116" Type="http://schemas.openxmlformats.org/officeDocument/2006/relationships/slide" Target="../slides/slide309.xml"/><Relationship Id="rId137" Type="http://schemas.openxmlformats.org/officeDocument/2006/relationships/slide" Target="../slides/slide173.xml"/><Relationship Id="rId158" Type="http://schemas.openxmlformats.org/officeDocument/2006/relationships/slide" Target="../slides/slide259.xml"/><Relationship Id="rId302" Type="http://schemas.openxmlformats.org/officeDocument/2006/relationships/slide" Target="../slides/slide157.xml"/><Relationship Id="rId323" Type="http://schemas.openxmlformats.org/officeDocument/2006/relationships/slide" Target="../slides/slide23.xml"/><Relationship Id="rId344" Type="http://schemas.openxmlformats.org/officeDocument/2006/relationships/slide" Target="../slides/slide74.xml"/><Relationship Id="rId20" Type="http://schemas.openxmlformats.org/officeDocument/2006/relationships/slide" Target="../slides/slide337.xml"/><Relationship Id="rId41" Type="http://schemas.openxmlformats.org/officeDocument/2006/relationships/slide" Target="../slides/slide359.xml"/><Relationship Id="rId62" Type="http://schemas.openxmlformats.org/officeDocument/2006/relationships/slide" Target="../slides/slide380.xml"/><Relationship Id="rId83" Type="http://schemas.openxmlformats.org/officeDocument/2006/relationships/slide" Target="../slides/slide212.xml"/><Relationship Id="rId179" Type="http://schemas.openxmlformats.org/officeDocument/2006/relationships/slide" Target="../slides/slide280.xml"/><Relationship Id="rId365" Type="http://schemas.openxmlformats.org/officeDocument/2006/relationships/slide" Target="../slides/slide95.xml"/><Relationship Id="rId190" Type="http://schemas.openxmlformats.org/officeDocument/2006/relationships/slide" Target="../slides/slide229.xml"/><Relationship Id="rId204" Type="http://schemas.openxmlformats.org/officeDocument/2006/relationships/slide" Target="../slides/slide243.xml"/><Relationship Id="rId225" Type="http://schemas.openxmlformats.org/officeDocument/2006/relationships/slide" Target="../slides/slide107.xml"/><Relationship Id="rId246" Type="http://schemas.openxmlformats.org/officeDocument/2006/relationships/slide" Target="../slides/slide37.xml"/><Relationship Id="rId267" Type="http://schemas.openxmlformats.org/officeDocument/2006/relationships/slide" Target="../slides/slide58.xml"/><Relationship Id="rId288" Type="http://schemas.openxmlformats.org/officeDocument/2006/relationships/slide" Target="../slides/slide143.xml"/><Relationship Id="rId106" Type="http://schemas.openxmlformats.org/officeDocument/2006/relationships/slide" Target="../slides/slide299.xml"/><Relationship Id="rId127" Type="http://schemas.openxmlformats.org/officeDocument/2006/relationships/slide" Target="../slides/slide163.xml"/><Relationship Id="rId313" Type="http://schemas.openxmlformats.org/officeDocument/2006/relationships/slide" Target="../slides/slide13.xml"/><Relationship Id="rId10" Type="http://schemas.openxmlformats.org/officeDocument/2006/relationships/slide" Target="../slides/slide327.xml"/><Relationship Id="rId31" Type="http://schemas.openxmlformats.org/officeDocument/2006/relationships/slide" Target="../slides/slide348.xml"/><Relationship Id="rId52" Type="http://schemas.openxmlformats.org/officeDocument/2006/relationships/slide" Target="../slides/slide370.xml"/><Relationship Id="rId73" Type="http://schemas.openxmlformats.org/officeDocument/2006/relationships/slide" Target="../slides/slide202.xml"/><Relationship Id="rId94" Type="http://schemas.openxmlformats.org/officeDocument/2006/relationships/slide" Target="../slides/slide287.xml"/><Relationship Id="rId148" Type="http://schemas.openxmlformats.org/officeDocument/2006/relationships/slide" Target="../slides/slide184.xml"/><Relationship Id="rId169" Type="http://schemas.openxmlformats.org/officeDocument/2006/relationships/slide" Target="../slides/slide270.xml"/><Relationship Id="rId334" Type="http://schemas.openxmlformats.org/officeDocument/2006/relationships/slide" Target="../slides/slide34.xml"/><Relationship Id="rId355" Type="http://schemas.openxmlformats.org/officeDocument/2006/relationships/slide" Target="../slides/slide85.xml"/><Relationship Id="rId376" Type="http://schemas.openxmlformats.org/officeDocument/2006/relationships/slide" Target="../slides/slide286.xml"/><Relationship Id="rId4" Type="http://schemas.openxmlformats.org/officeDocument/2006/relationships/slide" Target="../slides/slide321.xml"/><Relationship Id="rId180" Type="http://schemas.openxmlformats.org/officeDocument/2006/relationships/slide" Target="../slides/slide281.xml"/><Relationship Id="rId215" Type="http://schemas.openxmlformats.org/officeDocument/2006/relationships/slide" Target="../slides/slide254.xml"/><Relationship Id="rId236" Type="http://schemas.openxmlformats.org/officeDocument/2006/relationships/slide" Target="../slides/slide118.xml"/><Relationship Id="rId257" Type="http://schemas.openxmlformats.org/officeDocument/2006/relationships/slide" Target="../slides/slide48.xml"/><Relationship Id="rId278" Type="http://schemas.openxmlformats.org/officeDocument/2006/relationships/slide" Target="../slides/slide133.xml"/><Relationship Id="rId303" Type="http://schemas.openxmlformats.org/officeDocument/2006/relationships/slide" Target="../slides/slide158.xml"/><Relationship Id="rId42" Type="http://schemas.openxmlformats.org/officeDocument/2006/relationships/slide" Target="../slides/slide360.xml"/><Relationship Id="rId84" Type="http://schemas.openxmlformats.org/officeDocument/2006/relationships/slide" Target="../slides/slide213.xml"/><Relationship Id="rId138" Type="http://schemas.openxmlformats.org/officeDocument/2006/relationships/slide" Target="../slides/slide174.xml"/><Relationship Id="rId345" Type="http://schemas.openxmlformats.org/officeDocument/2006/relationships/slide" Target="../slides/slide75.xml"/><Relationship Id="rId191" Type="http://schemas.openxmlformats.org/officeDocument/2006/relationships/slide" Target="../slides/slide230.xml"/><Relationship Id="rId205" Type="http://schemas.openxmlformats.org/officeDocument/2006/relationships/slide" Target="../slides/slide244.xml"/><Relationship Id="rId247" Type="http://schemas.openxmlformats.org/officeDocument/2006/relationships/slide" Target="../slides/slide38.xml"/><Relationship Id="rId107" Type="http://schemas.openxmlformats.org/officeDocument/2006/relationships/slide" Target="../slides/slide300.xml"/><Relationship Id="rId289" Type="http://schemas.openxmlformats.org/officeDocument/2006/relationships/slide" Target="../slides/slide144.xml"/><Relationship Id="rId11" Type="http://schemas.openxmlformats.org/officeDocument/2006/relationships/slide" Target="../slides/slide328.xml"/><Relationship Id="rId53" Type="http://schemas.openxmlformats.org/officeDocument/2006/relationships/slide" Target="../slides/slide371.xml"/><Relationship Id="rId149" Type="http://schemas.openxmlformats.org/officeDocument/2006/relationships/slide" Target="../slides/slide185.xml"/><Relationship Id="rId314" Type="http://schemas.openxmlformats.org/officeDocument/2006/relationships/slide" Target="../slides/slide14.xml"/><Relationship Id="rId356" Type="http://schemas.openxmlformats.org/officeDocument/2006/relationships/slide" Target="../slides/slide86.xml"/><Relationship Id="rId95" Type="http://schemas.openxmlformats.org/officeDocument/2006/relationships/slide" Target="../slides/slide288.xml"/><Relationship Id="rId160" Type="http://schemas.openxmlformats.org/officeDocument/2006/relationships/slide" Target="../slides/slide261.xml"/><Relationship Id="rId216" Type="http://schemas.openxmlformats.org/officeDocument/2006/relationships/slide" Target="../slides/slide98.xml"/><Relationship Id="rId258" Type="http://schemas.openxmlformats.org/officeDocument/2006/relationships/slide" Target="../slides/slide49.xml"/><Relationship Id="rId22" Type="http://schemas.openxmlformats.org/officeDocument/2006/relationships/slide" Target="../slides/slide339.xml"/><Relationship Id="rId64" Type="http://schemas.openxmlformats.org/officeDocument/2006/relationships/slide" Target="../slides/slide193.xml"/><Relationship Id="rId118" Type="http://schemas.openxmlformats.org/officeDocument/2006/relationships/slide" Target="../slides/slide311.xml"/><Relationship Id="rId325" Type="http://schemas.openxmlformats.org/officeDocument/2006/relationships/slide" Target="../slides/slide25.xml"/><Relationship Id="rId367" Type="http://schemas.openxmlformats.org/officeDocument/2006/relationships/slide" Target="../slides/slide4.xml"/><Relationship Id="rId171" Type="http://schemas.openxmlformats.org/officeDocument/2006/relationships/slide" Target="../slides/slide272.xml"/><Relationship Id="rId227" Type="http://schemas.openxmlformats.org/officeDocument/2006/relationships/slide" Target="../slides/slide109.xml"/><Relationship Id="rId269" Type="http://schemas.openxmlformats.org/officeDocument/2006/relationships/slide" Target="../slides/slide60.xml"/><Relationship Id="rId33" Type="http://schemas.openxmlformats.org/officeDocument/2006/relationships/slide" Target="../slides/slide351.xml"/><Relationship Id="rId129" Type="http://schemas.openxmlformats.org/officeDocument/2006/relationships/slide" Target="../slides/slide165.xml"/><Relationship Id="rId280" Type="http://schemas.openxmlformats.org/officeDocument/2006/relationships/slide" Target="../slides/slide135.xml"/><Relationship Id="rId336" Type="http://schemas.openxmlformats.org/officeDocument/2006/relationships/slide" Target="../slides/slide66.xml"/><Relationship Id="rId75" Type="http://schemas.openxmlformats.org/officeDocument/2006/relationships/slide" Target="../slides/slide204.xml"/><Relationship Id="rId140" Type="http://schemas.openxmlformats.org/officeDocument/2006/relationships/slide" Target="../slides/slide176.xml"/><Relationship Id="rId182" Type="http://schemas.openxmlformats.org/officeDocument/2006/relationships/slide" Target="../slides/slide283.xml"/><Relationship Id="rId378" Type="http://schemas.openxmlformats.org/officeDocument/2006/relationships/slide" Target="../slides/slide349.xml"/><Relationship Id="rId6" Type="http://schemas.openxmlformats.org/officeDocument/2006/relationships/slide" Target="../slides/slide323.xml"/><Relationship Id="rId238" Type="http://schemas.openxmlformats.org/officeDocument/2006/relationships/slide" Target="../slides/slide120.xml"/><Relationship Id="rId291" Type="http://schemas.openxmlformats.org/officeDocument/2006/relationships/slide" Target="../slides/slide146.xml"/><Relationship Id="rId305" Type="http://schemas.openxmlformats.org/officeDocument/2006/relationships/slide" Target="../slides/slide5.xml"/><Relationship Id="rId347" Type="http://schemas.openxmlformats.org/officeDocument/2006/relationships/slide" Target="../slides/slide77.xml"/><Relationship Id="rId44" Type="http://schemas.openxmlformats.org/officeDocument/2006/relationships/slide" Target="../slides/slide362.xml"/><Relationship Id="rId86" Type="http://schemas.openxmlformats.org/officeDocument/2006/relationships/slide" Target="../slides/slide215.xml"/><Relationship Id="rId151" Type="http://schemas.openxmlformats.org/officeDocument/2006/relationships/slide" Target="../slides/slide187.xml"/><Relationship Id="rId193" Type="http://schemas.openxmlformats.org/officeDocument/2006/relationships/slide" Target="../slides/slide232.xml"/><Relationship Id="rId207" Type="http://schemas.openxmlformats.org/officeDocument/2006/relationships/slide" Target="../slides/slide246.xml"/><Relationship Id="rId249" Type="http://schemas.openxmlformats.org/officeDocument/2006/relationships/slide" Target="../slides/slide40.xml"/><Relationship Id="rId13" Type="http://schemas.openxmlformats.org/officeDocument/2006/relationships/slide" Target="../slides/slide330.xml"/><Relationship Id="rId109" Type="http://schemas.openxmlformats.org/officeDocument/2006/relationships/slide" Target="../slides/slide302.xml"/><Relationship Id="rId260" Type="http://schemas.openxmlformats.org/officeDocument/2006/relationships/slide" Target="../slides/slide51.xml"/><Relationship Id="rId316" Type="http://schemas.openxmlformats.org/officeDocument/2006/relationships/slide" Target="../slides/slide16.xml"/><Relationship Id="rId55" Type="http://schemas.openxmlformats.org/officeDocument/2006/relationships/slide" Target="../slides/slide373.xml"/><Relationship Id="rId97" Type="http://schemas.openxmlformats.org/officeDocument/2006/relationships/slide" Target="../slides/slide290.xml"/><Relationship Id="rId120" Type="http://schemas.openxmlformats.org/officeDocument/2006/relationships/slide" Target="../slides/slide313.xml"/><Relationship Id="rId358" Type="http://schemas.openxmlformats.org/officeDocument/2006/relationships/slide" Target="../slides/slide88.xml"/><Relationship Id="rId162" Type="http://schemas.openxmlformats.org/officeDocument/2006/relationships/slide" Target="../slides/slide263.xml"/><Relationship Id="rId218" Type="http://schemas.openxmlformats.org/officeDocument/2006/relationships/slide" Target="../slides/slide100.xml"/><Relationship Id="rId271" Type="http://schemas.openxmlformats.org/officeDocument/2006/relationships/slide" Target="../slides/slide62.xml"/><Relationship Id="rId24" Type="http://schemas.openxmlformats.org/officeDocument/2006/relationships/slide" Target="../slides/slide341.xml"/><Relationship Id="rId66" Type="http://schemas.openxmlformats.org/officeDocument/2006/relationships/slide" Target="../slides/slide195.xml"/><Relationship Id="rId131" Type="http://schemas.openxmlformats.org/officeDocument/2006/relationships/slide" Target="../slides/slide167.xml"/><Relationship Id="rId327" Type="http://schemas.openxmlformats.org/officeDocument/2006/relationships/slide" Target="../slides/slide27.xml"/><Relationship Id="rId369" Type="http://schemas.openxmlformats.org/officeDocument/2006/relationships/slide" Target="../slides/slide65.xml"/><Relationship Id="rId173" Type="http://schemas.openxmlformats.org/officeDocument/2006/relationships/slide" Target="../slides/slide274.xml"/><Relationship Id="rId229" Type="http://schemas.openxmlformats.org/officeDocument/2006/relationships/slide" Target="../slides/slide111.xml"/><Relationship Id="rId240" Type="http://schemas.openxmlformats.org/officeDocument/2006/relationships/slide" Target="../slides/slide122.xml"/><Relationship Id="rId35" Type="http://schemas.openxmlformats.org/officeDocument/2006/relationships/slide" Target="../slides/slide353.xml"/><Relationship Id="rId77" Type="http://schemas.openxmlformats.org/officeDocument/2006/relationships/slide" Target="../slides/slide206.xml"/><Relationship Id="rId100" Type="http://schemas.openxmlformats.org/officeDocument/2006/relationships/slide" Target="../slides/slide293.xml"/><Relationship Id="rId282" Type="http://schemas.openxmlformats.org/officeDocument/2006/relationships/slide" Target="../slides/slide137.xml"/><Relationship Id="rId338" Type="http://schemas.openxmlformats.org/officeDocument/2006/relationships/slide" Target="../slides/slide68.xml"/><Relationship Id="rId8" Type="http://schemas.openxmlformats.org/officeDocument/2006/relationships/slide" Target="../slides/slide325.xml"/><Relationship Id="rId142" Type="http://schemas.openxmlformats.org/officeDocument/2006/relationships/slide" Target="../slides/slide178.xml"/><Relationship Id="rId184" Type="http://schemas.openxmlformats.org/officeDocument/2006/relationships/slide" Target="../slides/slide285.xml"/><Relationship Id="rId251" Type="http://schemas.openxmlformats.org/officeDocument/2006/relationships/slide" Target="../slides/slide42.xml"/><Relationship Id="rId46" Type="http://schemas.openxmlformats.org/officeDocument/2006/relationships/slide" Target="../slides/slide364.xml"/><Relationship Id="rId293" Type="http://schemas.openxmlformats.org/officeDocument/2006/relationships/slide" Target="../slides/slide148.xml"/><Relationship Id="rId307" Type="http://schemas.openxmlformats.org/officeDocument/2006/relationships/slide" Target="../slides/slide7.xml"/><Relationship Id="rId349" Type="http://schemas.openxmlformats.org/officeDocument/2006/relationships/slide" Target="../slides/slide79.xml"/><Relationship Id="rId88" Type="http://schemas.openxmlformats.org/officeDocument/2006/relationships/slide" Target="../slides/slide217.xml"/><Relationship Id="rId111" Type="http://schemas.openxmlformats.org/officeDocument/2006/relationships/slide" Target="../slides/slide304.xml"/><Relationship Id="rId153" Type="http://schemas.openxmlformats.org/officeDocument/2006/relationships/slide" Target="../slides/slide189.xml"/><Relationship Id="rId195" Type="http://schemas.openxmlformats.org/officeDocument/2006/relationships/slide" Target="../slides/slide234.xml"/><Relationship Id="rId209" Type="http://schemas.openxmlformats.org/officeDocument/2006/relationships/slide" Target="../slides/slide248.xml"/><Relationship Id="rId360" Type="http://schemas.openxmlformats.org/officeDocument/2006/relationships/slide" Target="../slides/slide90.xml"/><Relationship Id="rId220" Type="http://schemas.openxmlformats.org/officeDocument/2006/relationships/slide" Target="../slides/slide102.xml"/><Relationship Id="rId15" Type="http://schemas.openxmlformats.org/officeDocument/2006/relationships/slide" Target="../slides/slide332.xml"/><Relationship Id="rId57" Type="http://schemas.openxmlformats.org/officeDocument/2006/relationships/slide" Target="../slides/slide375.xml"/><Relationship Id="rId262" Type="http://schemas.openxmlformats.org/officeDocument/2006/relationships/slide" Target="../slides/slide53.xml"/><Relationship Id="rId318" Type="http://schemas.openxmlformats.org/officeDocument/2006/relationships/slide" Target="../slides/slide18.xml"/><Relationship Id="rId99" Type="http://schemas.openxmlformats.org/officeDocument/2006/relationships/slide" Target="../slides/slide292.xml"/><Relationship Id="rId122" Type="http://schemas.openxmlformats.org/officeDocument/2006/relationships/slide" Target="../slides/slide315.xml"/><Relationship Id="rId164" Type="http://schemas.openxmlformats.org/officeDocument/2006/relationships/slide" Target="../slides/slide265.xml"/><Relationship Id="rId371" Type="http://schemas.openxmlformats.org/officeDocument/2006/relationships/slide" Target="../slides/slide128.xml"/></Relationships>
</file>

<file path=ppt/slideLayouts/_rels/slideLayout10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98.xml"/><Relationship Id="rId26" Type="http://schemas.openxmlformats.org/officeDocument/2006/relationships/slide" Target="../slides/slide106.xml"/><Relationship Id="rId39" Type="http://schemas.openxmlformats.org/officeDocument/2006/relationships/slide" Target="../slides/slide119.xml"/><Relationship Id="rId21" Type="http://schemas.openxmlformats.org/officeDocument/2006/relationships/slide" Target="../slides/slide101.xml"/><Relationship Id="rId34" Type="http://schemas.openxmlformats.org/officeDocument/2006/relationships/slide" Target="../slides/slide114.xml"/><Relationship Id="rId42" Type="http://schemas.openxmlformats.org/officeDocument/2006/relationships/slide" Target="../slides/slide122.xml"/><Relationship Id="rId47" Type="http://schemas.openxmlformats.org/officeDocument/2006/relationships/slide" Target="../slides/slide127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0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04.xml"/><Relationship Id="rId32" Type="http://schemas.openxmlformats.org/officeDocument/2006/relationships/slide" Target="../slides/slide112.xml"/><Relationship Id="rId37" Type="http://schemas.openxmlformats.org/officeDocument/2006/relationships/slide" Target="../slides/slide117.xml"/><Relationship Id="rId40" Type="http://schemas.openxmlformats.org/officeDocument/2006/relationships/slide" Target="../slides/slide120.xml"/><Relationship Id="rId45" Type="http://schemas.openxmlformats.org/officeDocument/2006/relationships/slide" Target="../slides/slide125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03.xml"/><Relationship Id="rId28" Type="http://schemas.openxmlformats.org/officeDocument/2006/relationships/slide" Target="../slides/slide108.xml"/><Relationship Id="rId36" Type="http://schemas.openxmlformats.org/officeDocument/2006/relationships/slide" Target="../slides/slide116.xml"/><Relationship Id="rId10" Type="http://schemas.openxmlformats.org/officeDocument/2006/relationships/slide" Target="../slides/slide160.xml"/><Relationship Id="rId19" Type="http://schemas.openxmlformats.org/officeDocument/2006/relationships/slide" Target="../slides/slide99.xml"/><Relationship Id="rId31" Type="http://schemas.openxmlformats.org/officeDocument/2006/relationships/slide" Target="../slides/slide111.xml"/><Relationship Id="rId44" Type="http://schemas.openxmlformats.org/officeDocument/2006/relationships/slide" Target="../slides/slide124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02.xml"/><Relationship Id="rId27" Type="http://schemas.openxmlformats.org/officeDocument/2006/relationships/slide" Target="../slides/slide107.xml"/><Relationship Id="rId30" Type="http://schemas.openxmlformats.org/officeDocument/2006/relationships/slide" Target="../slides/slide110.xml"/><Relationship Id="rId35" Type="http://schemas.openxmlformats.org/officeDocument/2006/relationships/slide" Target="../slides/slide115.xml"/><Relationship Id="rId43" Type="http://schemas.openxmlformats.org/officeDocument/2006/relationships/slide" Target="../slides/slide123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05.xml"/><Relationship Id="rId33" Type="http://schemas.openxmlformats.org/officeDocument/2006/relationships/slide" Target="../slides/slide113.xml"/><Relationship Id="rId38" Type="http://schemas.openxmlformats.org/officeDocument/2006/relationships/slide" Target="../slides/slide118.xml"/><Relationship Id="rId46" Type="http://schemas.openxmlformats.org/officeDocument/2006/relationships/slide" Target="../slides/slide126.xml"/><Relationship Id="rId20" Type="http://schemas.openxmlformats.org/officeDocument/2006/relationships/slide" Target="../slides/slide100.xml"/><Relationship Id="rId41" Type="http://schemas.openxmlformats.org/officeDocument/2006/relationships/slide" Target="../slides/slide121.xml"/></Relationships>
</file>

<file path=ppt/slideLayouts/_rels/slideLayout11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98.xml"/><Relationship Id="rId26" Type="http://schemas.openxmlformats.org/officeDocument/2006/relationships/slide" Target="../slides/slide106.xml"/><Relationship Id="rId39" Type="http://schemas.openxmlformats.org/officeDocument/2006/relationships/slide" Target="../slides/slide119.xml"/><Relationship Id="rId21" Type="http://schemas.openxmlformats.org/officeDocument/2006/relationships/slide" Target="../slides/slide101.xml"/><Relationship Id="rId34" Type="http://schemas.openxmlformats.org/officeDocument/2006/relationships/slide" Target="../slides/slide114.xml"/><Relationship Id="rId42" Type="http://schemas.openxmlformats.org/officeDocument/2006/relationships/slide" Target="../slides/slide122.xml"/><Relationship Id="rId47" Type="http://schemas.openxmlformats.org/officeDocument/2006/relationships/slide" Target="../slides/slide127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0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04.xml"/><Relationship Id="rId32" Type="http://schemas.openxmlformats.org/officeDocument/2006/relationships/slide" Target="../slides/slide112.xml"/><Relationship Id="rId37" Type="http://schemas.openxmlformats.org/officeDocument/2006/relationships/slide" Target="../slides/slide117.xml"/><Relationship Id="rId40" Type="http://schemas.openxmlformats.org/officeDocument/2006/relationships/slide" Target="../slides/slide120.xml"/><Relationship Id="rId45" Type="http://schemas.openxmlformats.org/officeDocument/2006/relationships/slide" Target="../slides/slide125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03.xml"/><Relationship Id="rId28" Type="http://schemas.openxmlformats.org/officeDocument/2006/relationships/slide" Target="../slides/slide108.xml"/><Relationship Id="rId36" Type="http://schemas.openxmlformats.org/officeDocument/2006/relationships/slide" Target="../slides/slide116.xml"/><Relationship Id="rId10" Type="http://schemas.openxmlformats.org/officeDocument/2006/relationships/slide" Target="../slides/slide160.xml"/><Relationship Id="rId19" Type="http://schemas.openxmlformats.org/officeDocument/2006/relationships/slide" Target="../slides/slide99.xml"/><Relationship Id="rId31" Type="http://schemas.openxmlformats.org/officeDocument/2006/relationships/slide" Target="../slides/slide111.xml"/><Relationship Id="rId44" Type="http://schemas.openxmlformats.org/officeDocument/2006/relationships/slide" Target="../slides/slide124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02.xml"/><Relationship Id="rId27" Type="http://schemas.openxmlformats.org/officeDocument/2006/relationships/slide" Target="../slides/slide107.xml"/><Relationship Id="rId30" Type="http://schemas.openxmlformats.org/officeDocument/2006/relationships/slide" Target="../slides/slide110.xml"/><Relationship Id="rId35" Type="http://schemas.openxmlformats.org/officeDocument/2006/relationships/slide" Target="../slides/slide115.xml"/><Relationship Id="rId43" Type="http://schemas.openxmlformats.org/officeDocument/2006/relationships/slide" Target="../slides/slide123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05.xml"/><Relationship Id="rId33" Type="http://schemas.openxmlformats.org/officeDocument/2006/relationships/slide" Target="../slides/slide113.xml"/><Relationship Id="rId38" Type="http://schemas.openxmlformats.org/officeDocument/2006/relationships/slide" Target="../slides/slide118.xml"/><Relationship Id="rId46" Type="http://schemas.openxmlformats.org/officeDocument/2006/relationships/slide" Target="../slides/slide126.xml"/><Relationship Id="rId20" Type="http://schemas.openxmlformats.org/officeDocument/2006/relationships/slide" Target="../slides/slide100.xml"/><Relationship Id="rId41" Type="http://schemas.openxmlformats.org/officeDocument/2006/relationships/slide" Target="../slides/slide121.xml"/></Relationships>
</file>

<file path=ppt/slideLayouts/_rels/slideLayout12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29.xml"/><Relationship Id="rId26" Type="http://schemas.openxmlformats.org/officeDocument/2006/relationships/slide" Target="../slides/slide137.xml"/><Relationship Id="rId39" Type="http://schemas.openxmlformats.org/officeDocument/2006/relationships/slide" Target="../slides/slide150.xml"/><Relationship Id="rId21" Type="http://schemas.openxmlformats.org/officeDocument/2006/relationships/slide" Target="../slides/slide132.xml"/><Relationship Id="rId34" Type="http://schemas.openxmlformats.org/officeDocument/2006/relationships/slide" Target="../slides/slide145.xml"/><Relationship Id="rId42" Type="http://schemas.openxmlformats.org/officeDocument/2006/relationships/slide" Target="../slides/slide153.xml"/><Relationship Id="rId47" Type="http://schemas.openxmlformats.org/officeDocument/2006/relationships/slide" Target="../slides/slide158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4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35.xml"/><Relationship Id="rId32" Type="http://schemas.openxmlformats.org/officeDocument/2006/relationships/slide" Target="../slides/slide143.xml"/><Relationship Id="rId37" Type="http://schemas.openxmlformats.org/officeDocument/2006/relationships/slide" Target="../slides/slide148.xml"/><Relationship Id="rId40" Type="http://schemas.openxmlformats.org/officeDocument/2006/relationships/slide" Target="../slides/slide151.xml"/><Relationship Id="rId45" Type="http://schemas.openxmlformats.org/officeDocument/2006/relationships/slide" Target="../slides/slide156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34.xml"/><Relationship Id="rId28" Type="http://schemas.openxmlformats.org/officeDocument/2006/relationships/slide" Target="../slides/slide139.xml"/><Relationship Id="rId36" Type="http://schemas.openxmlformats.org/officeDocument/2006/relationships/slide" Target="../slides/slide147.xml"/><Relationship Id="rId10" Type="http://schemas.openxmlformats.org/officeDocument/2006/relationships/slide" Target="../slides/slide160.xml"/><Relationship Id="rId19" Type="http://schemas.openxmlformats.org/officeDocument/2006/relationships/slide" Target="../slides/slide130.xml"/><Relationship Id="rId31" Type="http://schemas.openxmlformats.org/officeDocument/2006/relationships/slide" Target="../slides/slide142.xml"/><Relationship Id="rId44" Type="http://schemas.openxmlformats.org/officeDocument/2006/relationships/slide" Target="../slides/slide155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33.xml"/><Relationship Id="rId27" Type="http://schemas.openxmlformats.org/officeDocument/2006/relationships/slide" Target="../slides/slide138.xml"/><Relationship Id="rId30" Type="http://schemas.openxmlformats.org/officeDocument/2006/relationships/slide" Target="../slides/slide141.xml"/><Relationship Id="rId35" Type="http://schemas.openxmlformats.org/officeDocument/2006/relationships/slide" Target="../slides/slide146.xml"/><Relationship Id="rId43" Type="http://schemas.openxmlformats.org/officeDocument/2006/relationships/slide" Target="../slides/slide154.xml"/><Relationship Id="rId48" Type="http://schemas.openxmlformats.org/officeDocument/2006/relationships/slide" Target="../slides/slide159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36.xml"/><Relationship Id="rId33" Type="http://schemas.openxmlformats.org/officeDocument/2006/relationships/slide" Target="../slides/slide144.xml"/><Relationship Id="rId38" Type="http://schemas.openxmlformats.org/officeDocument/2006/relationships/slide" Target="../slides/slide149.xml"/><Relationship Id="rId46" Type="http://schemas.openxmlformats.org/officeDocument/2006/relationships/slide" Target="../slides/slide157.xml"/><Relationship Id="rId20" Type="http://schemas.openxmlformats.org/officeDocument/2006/relationships/slide" Target="../slides/slide131.xml"/><Relationship Id="rId41" Type="http://schemas.openxmlformats.org/officeDocument/2006/relationships/slide" Target="../slides/slide152.xml"/></Relationships>
</file>

<file path=ppt/slideLayouts/_rels/slideLayout13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29.xml"/><Relationship Id="rId26" Type="http://schemas.openxmlformats.org/officeDocument/2006/relationships/slide" Target="../slides/slide137.xml"/><Relationship Id="rId39" Type="http://schemas.openxmlformats.org/officeDocument/2006/relationships/slide" Target="../slides/slide150.xml"/><Relationship Id="rId21" Type="http://schemas.openxmlformats.org/officeDocument/2006/relationships/slide" Target="../slides/slide132.xml"/><Relationship Id="rId34" Type="http://schemas.openxmlformats.org/officeDocument/2006/relationships/slide" Target="../slides/slide145.xml"/><Relationship Id="rId42" Type="http://schemas.openxmlformats.org/officeDocument/2006/relationships/slide" Target="../slides/slide153.xml"/><Relationship Id="rId47" Type="http://schemas.openxmlformats.org/officeDocument/2006/relationships/slide" Target="../slides/slide158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4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35.xml"/><Relationship Id="rId32" Type="http://schemas.openxmlformats.org/officeDocument/2006/relationships/slide" Target="../slides/slide143.xml"/><Relationship Id="rId37" Type="http://schemas.openxmlformats.org/officeDocument/2006/relationships/slide" Target="../slides/slide148.xml"/><Relationship Id="rId40" Type="http://schemas.openxmlformats.org/officeDocument/2006/relationships/slide" Target="../slides/slide151.xml"/><Relationship Id="rId45" Type="http://schemas.openxmlformats.org/officeDocument/2006/relationships/slide" Target="../slides/slide156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34.xml"/><Relationship Id="rId28" Type="http://schemas.openxmlformats.org/officeDocument/2006/relationships/slide" Target="../slides/slide139.xml"/><Relationship Id="rId36" Type="http://schemas.openxmlformats.org/officeDocument/2006/relationships/slide" Target="../slides/slide147.xml"/><Relationship Id="rId10" Type="http://schemas.openxmlformats.org/officeDocument/2006/relationships/slide" Target="../slides/slide160.xml"/><Relationship Id="rId19" Type="http://schemas.openxmlformats.org/officeDocument/2006/relationships/slide" Target="../slides/slide130.xml"/><Relationship Id="rId31" Type="http://schemas.openxmlformats.org/officeDocument/2006/relationships/slide" Target="../slides/slide142.xml"/><Relationship Id="rId44" Type="http://schemas.openxmlformats.org/officeDocument/2006/relationships/slide" Target="../slides/slide155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33.xml"/><Relationship Id="rId27" Type="http://schemas.openxmlformats.org/officeDocument/2006/relationships/slide" Target="../slides/slide138.xml"/><Relationship Id="rId30" Type="http://schemas.openxmlformats.org/officeDocument/2006/relationships/slide" Target="../slides/slide141.xml"/><Relationship Id="rId35" Type="http://schemas.openxmlformats.org/officeDocument/2006/relationships/slide" Target="../slides/slide146.xml"/><Relationship Id="rId43" Type="http://schemas.openxmlformats.org/officeDocument/2006/relationships/slide" Target="../slides/slide154.xml"/><Relationship Id="rId48" Type="http://schemas.openxmlformats.org/officeDocument/2006/relationships/slide" Target="../slides/slide159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36.xml"/><Relationship Id="rId33" Type="http://schemas.openxmlformats.org/officeDocument/2006/relationships/slide" Target="../slides/slide144.xml"/><Relationship Id="rId38" Type="http://schemas.openxmlformats.org/officeDocument/2006/relationships/slide" Target="../slides/slide149.xml"/><Relationship Id="rId46" Type="http://schemas.openxmlformats.org/officeDocument/2006/relationships/slide" Target="../slides/slide157.xml"/><Relationship Id="rId20" Type="http://schemas.openxmlformats.org/officeDocument/2006/relationships/slide" Target="../slides/slide131.xml"/><Relationship Id="rId41" Type="http://schemas.openxmlformats.org/officeDocument/2006/relationships/slide" Target="../slides/slide152.xml"/></Relationships>
</file>

<file path=ppt/slideLayouts/_rels/slideLayout1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61.xml"/><Relationship Id="rId26" Type="http://schemas.openxmlformats.org/officeDocument/2006/relationships/slide" Target="../slides/slide169.xml"/><Relationship Id="rId39" Type="http://schemas.openxmlformats.org/officeDocument/2006/relationships/slide" Target="../slides/slide182.xml"/><Relationship Id="rId21" Type="http://schemas.openxmlformats.org/officeDocument/2006/relationships/slide" Target="../slides/slide164.xml"/><Relationship Id="rId34" Type="http://schemas.openxmlformats.org/officeDocument/2006/relationships/slide" Target="../slides/slide177.xml"/><Relationship Id="rId42" Type="http://schemas.openxmlformats.org/officeDocument/2006/relationships/slide" Target="../slides/slide185.xml"/><Relationship Id="rId47" Type="http://schemas.openxmlformats.org/officeDocument/2006/relationships/slide" Target="../slides/slide190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7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67.xml"/><Relationship Id="rId32" Type="http://schemas.openxmlformats.org/officeDocument/2006/relationships/slide" Target="../slides/slide175.xml"/><Relationship Id="rId37" Type="http://schemas.openxmlformats.org/officeDocument/2006/relationships/slide" Target="../slides/slide180.xml"/><Relationship Id="rId40" Type="http://schemas.openxmlformats.org/officeDocument/2006/relationships/slide" Target="../slides/slide183.xml"/><Relationship Id="rId45" Type="http://schemas.openxmlformats.org/officeDocument/2006/relationships/slide" Target="../slides/slide188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66.xml"/><Relationship Id="rId28" Type="http://schemas.openxmlformats.org/officeDocument/2006/relationships/slide" Target="../slides/slide171.xml"/><Relationship Id="rId36" Type="http://schemas.openxmlformats.org/officeDocument/2006/relationships/slide" Target="../slides/slide179.xml"/><Relationship Id="rId10" Type="http://schemas.openxmlformats.org/officeDocument/2006/relationships/slide" Target="../slides/slide160.xml"/><Relationship Id="rId19" Type="http://schemas.openxmlformats.org/officeDocument/2006/relationships/slide" Target="../slides/slide162.xml"/><Relationship Id="rId31" Type="http://schemas.openxmlformats.org/officeDocument/2006/relationships/slide" Target="../slides/slide174.xml"/><Relationship Id="rId44" Type="http://schemas.openxmlformats.org/officeDocument/2006/relationships/slide" Target="../slides/slide187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65.xml"/><Relationship Id="rId27" Type="http://schemas.openxmlformats.org/officeDocument/2006/relationships/slide" Target="../slides/slide170.xml"/><Relationship Id="rId30" Type="http://schemas.openxmlformats.org/officeDocument/2006/relationships/slide" Target="../slides/slide173.xml"/><Relationship Id="rId35" Type="http://schemas.openxmlformats.org/officeDocument/2006/relationships/slide" Target="../slides/slide178.xml"/><Relationship Id="rId43" Type="http://schemas.openxmlformats.org/officeDocument/2006/relationships/slide" Target="../slides/slide186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68.xml"/><Relationship Id="rId33" Type="http://schemas.openxmlformats.org/officeDocument/2006/relationships/slide" Target="../slides/slide176.xml"/><Relationship Id="rId38" Type="http://schemas.openxmlformats.org/officeDocument/2006/relationships/slide" Target="../slides/slide181.xml"/><Relationship Id="rId46" Type="http://schemas.openxmlformats.org/officeDocument/2006/relationships/slide" Target="../slides/slide189.xml"/><Relationship Id="rId20" Type="http://schemas.openxmlformats.org/officeDocument/2006/relationships/slide" Target="../slides/slide163.xml"/><Relationship Id="rId41" Type="http://schemas.openxmlformats.org/officeDocument/2006/relationships/slide" Target="../slides/slide184.xml"/></Relationships>
</file>

<file path=ppt/slideLayouts/_rels/slideLayout1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61.xml"/><Relationship Id="rId26" Type="http://schemas.openxmlformats.org/officeDocument/2006/relationships/slide" Target="../slides/slide169.xml"/><Relationship Id="rId39" Type="http://schemas.openxmlformats.org/officeDocument/2006/relationships/slide" Target="../slides/slide182.xml"/><Relationship Id="rId21" Type="http://schemas.openxmlformats.org/officeDocument/2006/relationships/slide" Target="../slides/slide164.xml"/><Relationship Id="rId34" Type="http://schemas.openxmlformats.org/officeDocument/2006/relationships/slide" Target="../slides/slide177.xml"/><Relationship Id="rId42" Type="http://schemas.openxmlformats.org/officeDocument/2006/relationships/slide" Target="../slides/slide185.xml"/><Relationship Id="rId47" Type="http://schemas.openxmlformats.org/officeDocument/2006/relationships/slide" Target="../slides/slide190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7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67.xml"/><Relationship Id="rId32" Type="http://schemas.openxmlformats.org/officeDocument/2006/relationships/slide" Target="../slides/slide175.xml"/><Relationship Id="rId37" Type="http://schemas.openxmlformats.org/officeDocument/2006/relationships/slide" Target="../slides/slide180.xml"/><Relationship Id="rId40" Type="http://schemas.openxmlformats.org/officeDocument/2006/relationships/slide" Target="../slides/slide183.xml"/><Relationship Id="rId45" Type="http://schemas.openxmlformats.org/officeDocument/2006/relationships/slide" Target="../slides/slide188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66.xml"/><Relationship Id="rId28" Type="http://schemas.openxmlformats.org/officeDocument/2006/relationships/slide" Target="../slides/slide171.xml"/><Relationship Id="rId36" Type="http://schemas.openxmlformats.org/officeDocument/2006/relationships/slide" Target="../slides/slide179.xml"/><Relationship Id="rId10" Type="http://schemas.openxmlformats.org/officeDocument/2006/relationships/slide" Target="../slides/slide160.xml"/><Relationship Id="rId19" Type="http://schemas.openxmlformats.org/officeDocument/2006/relationships/slide" Target="../slides/slide162.xml"/><Relationship Id="rId31" Type="http://schemas.openxmlformats.org/officeDocument/2006/relationships/slide" Target="../slides/slide174.xml"/><Relationship Id="rId44" Type="http://schemas.openxmlformats.org/officeDocument/2006/relationships/slide" Target="../slides/slide187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65.xml"/><Relationship Id="rId27" Type="http://schemas.openxmlformats.org/officeDocument/2006/relationships/slide" Target="../slides/slide170.xml"/><Relationship Id="rId30" Type="http://schemas.openxmlformats.org/officeDocument/2006/relationships/slide" Target="../slides/slide173.xml"/><Relationship Id="rId35" Type="http://schemas.openxmlformats.org/officeDocument/2006/relationships/slide" Target="../slides/slide178.xml"/><Relationship Id="rId43" Type="http://schemas.openxmlformats.org/officeDocument/2006/relationships/slide" Target="../slides/slide186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68.xml"/><Relationship Id="rId33" Type="http://schemas.openxmlformats.org/officeDocument/2006/relationships/slide" Target="../slides/slide176.xml"/><Relationship Id="rId38" Type="http://schemas.openxmlformats.org/officeDocument/2006/relationships/slide" Target="../slides/slide181.xml"/><Relationship Id="rId46" Type="http://schemas.openxmlformats.org/officeDocument/2006/relationships/slide" Target="../slides/slide189.xml"/><Relationship Id="rId20" Type="http://schemas.openxmlformats.org/officeDocument/2006/relationships/slide" Target="../slides/slide163.xml"/><Relationship Id="rId41" Type="http://schemas.openxmlformats.org/officeDocument/2006/relationships/slide" Target="../slides/slide184.xml"/></Relationships>
</file>

<file path=ppt/slideLayouts/_rels/slideLayout1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92.xml"/><Relationship Id="rId26" Type="http://schemas.openxmlformats.org/officeDocument/2006/relationships/slide" Target="../slides/slide200.xml"/><Relationship Id="rId39" Type="http://schemas.openxmlformats.org/officeDocument/2006/relationships/slide" Target="../slides/slide213.xml"/><Relationship Id="rId21" Type="http://schemas.openxmlformats.org/officeDocument/2006/relationships/slide" Target="../slides/slide195.xml"/><Relationship Id="rId34" Type="http://schemas.openxmlformats.org/officeDocument/2006/relationships/slide" Target="../slides/slide208.xml"/><Relationship Id="rId42" Type="http://schemas.openxmlformats.org/officeDocument/2006/relationships/slide" Target="../slides/slide216.xml"/><Relationship Id="rId47" Type="http://schemas.openxmlformats.org/officeDocument/2006/relationships/slide" Target="../slides/slide221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0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98.xml"/><Relationship Id="rId32" Type="http://schemas.openxmlformats.org/officeDocument/2006/relationships/slide" Target="../slides/slide206.xml"/><Relationship Id="rId37" Type="http://schemas.openxmlformats.org/officeDocument/2006/relationships/slide" Target="../slides/slide211.xml"/><Relationship Id="rId40" Type="http://schemas.openxmlformats.org/officeDocument/2006/relationships/slide" Target="../slides/slide214.xml"/><Relationship Id="rId45" Type="http://schemas.openxmlformats.org/officeDocument/2006/relationships/slide" Target="../slides/slide219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97.xml"/><Relationship Id="rId28" Type="http://schemas.openxmlformats.org/officeDocument/2006/relationships/slide" Target="../slides/slide202.xml"/><Relationship Id="rId36" Type="http://schemas.openxmlformats.org/officeDocument/2006/relationships/slide" Target="../slides/slide210.xml"/><Relationship Id="rId10" Type="http://schemas.openxmlformats.org/officeDocument/2006/relationships/slide" Target="../slides/slide160.xml"/><Relationship Id="rId19" Type="http://schemas.openxmlformats.org/officeDocument/2006/relationships/slide" Target="../slides/slide193.xml"/><Relationship Id="rId31" Type="http://schemas.openxmlformats.org/officeDocument/2006/relationships/slide" Target="../slides/slide205.xml"/><Relationship Id="rId44" Type="http://schemas.openxmlformats.org/officeDocument/2006/relationships/slide" Target="../slides/slide218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96.xml"/><Relationship Id="rId27" Type="http://schemas.openxmlformats.org/officeDocument/2006/relationships/slide" Target="../slides/slide201.xml"/><Relationship Id="rId30" Type="http://schemas.openxmlformats.org/officeDocument/2006/relationships/slide" Target="../slides/slide204.xml"/><Relationship Id="rId35" Type="http://schemas.openxmlformats.org/officeDocument/2006/relationships/slide" Target="../slides/slide209.xml"/><Relationship Id="rId43" Type="http://schemas.openxmlformats.org/officeDocument/2006/relationships/slide" Target="../slides/slide217.xml"/><Relationship Id="rId48" Type="http://schemas.openxmlformats.org/officeDocument/2006/relationships/slide" Target="../slides/slide222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99.xml"/><Relationship Id="rId33" Type="http://schemas.openxmlformats.org/officeDocument/2006/relationships/slide" Target="../slides/slide207.xml"/><Relationship Id="rId38" Type="http://schemas.openxmlformats.org/officeDocument/2006/relationships/slide" Target="../slides/slide212.xml"/><Relationship Id="rId46" Type="http://schemas.openxmlformats.org/officeDocument/2006/relationships/slide" Target="../slides/slide220.xml"/><Relationship Id="rId20" Type="http://schemas.openxmlformats.org/officeDocument/2006/relationships/slide" Target="../slides/slide194.xml"/><Relationship Id="rId41" Type="http://schemas.openxmlformats.org/officeDocument/2006/relationships/slide" Target="../slides/slide215.xml"/></Relationships>
</file>

<file path=ppt/slideLayouts/_rels/slideLayout1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92.xml"/><Relationship Id="rId26" Type="http://schemas.openxmlformats.org/officeDocument/2006/relationships/slide" Target="../slides/slide200.xml"/><Relationship Id="rId39" Type="http://schemas.openxmlformats.org/officeDocument/2006/relationships/slide" Target="../slides/slide213.xml"/><Relationship Id="rId21" Type="http://schemas.openxmlformats.org/officeDocument/2006/relationships/slide" Target="../slides/slide195.xml"/><Relationship Id="rId34" Type="http://schemas.openxmlformats.org/officeDocument/2006/relationships/slide" Target="../slides/slide208.xml"/><Relationship Id="rId42" Type="http://schemas.openxmlformats.org/officeDocument/2006/relationships/slide" Target="../slides/slide216.xml"/><Relationship Id="rId47" Type="http://schemas.openxmlformats.org/officeDocument/2006/relationships/slide" Target="../slides/slide221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0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98.xml"/><Relationship Id="rId32" Type="http://schemas.openxmlformats.org/officeDocument/2006/relationships/slide" Target="../slides/slide206.xml"/><Relationship Id="rId37" Type="http://schemas.openxmlformats.org/officeDocument/2006/relationships/slide" Target="../slides/slide211.xml"/><Relationship Id="rId40" Type="http://schemas.openxmlformats.org/officeDocument/2006/relationships/slide" Target="../slides/slide214.xml"/><Relationship Id="rId45" Type="http://schemas.openxmlformats.org/officeDocument/2006/relationships/slide" Target="../slides/slide219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97.xml"/><Relationship Id="rId28" Type="http://schemas.openxmlformats.org/officeDocument/2006/relationships/slide" Target="../slides/slide202.xml"/><Relationship Id="rId36" Type="http://schemas.openxmlformats.org/officeDocument/2006/relationships/slide" Target="../slides/slide210.xml"/><Relationship Id="rId10" Type="http://schemas.openxmlformats.org/officeDocument/2006/relationships/slide" Target="../slides/slide160.xml"/><Relationship Id="rId19" Type="http://schemas.openxmlformats.org/officeDocument/2006/relationships/slide" Target="../slides/slide193.xml"/><Relationship Id="rId31" Type="http://schemas.openxmlformats.org/officeDocument/2006/relationships/slide" Target="../slides/slide205.xml"/><Relationship Id="rId44" Type="http://schemas.openxmlformats.org/officeDocument/2006/relationships/slide" Target="../slides/slide218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96.xml"/><Relationship Id="rId27" Type="http://schemas.openxmlformats.org/officeDocument/2006/relationships/slide" Target="../slides/slide201.xml"/><Relationship Id="rId30" Type="http://schemas.openxmlformats.org/officeDocument/2006/relationships/slide" Target="../slides/slide204.xml"/><Relationship Id="rId35" Type="http://schemas.openxmlformats.org/officeDocument/2006/relationships/slide" Target="../slides/slide209.xml"/><Relationship Id="rId43" Type="http://schemas.openxmlformats.org/officeDocument/2006/relationships/slide" Target="../slides/slide217.xml"/><Relationship Id="rId48" Type="http://schemas.openxmlformats.org/officeDocument/2006/relationships/slide" Target="../slides/slide222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99.xml"/><Relationship Id="rId33" Type="http://schemas.openxmlformats.org/officeDocument/2006/relationships/slide" Target="../slides/slide207.xml"/><Relationship Id="rId38" Type="http://schemas.openxmlformats.org/officeDocument/2006/relationships/slide" Target="../slides/slide212.xml"/><Relationship Id="rId46" Type="http://schemas.openxmlformats.org/officeDocument/2006/relationships/slide" Target="../slides/slide220.xml"/><Relationship Id="rId20" Type="http://schemas.openxmlformats.org/officeDocument/2006/relationships/slide" Target="../slides/slide194.xml"/><Relationship Id="rId41" Type="http://schemas.openxmlformats.org/officeDocument/2006/relationships/slide" Target="../slides/slide215.xml"/></Relationships>
</file>

<file path=ppt/slideLayouts/_rels/slideLayout1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24.xml"/><Relationship Id="rId26" Type="http://schemas.openxmlformats.org/officeDocument/2006/relationships/slide" Target="../slides/slide232.xml"/><Relationship Id="rId39" Type="http://schemas.openxmlformats.org/officeDocument/2006/relationships/slide" Target="../slides/slide245.xml"/><Relationship Id="rId21" Type="http://schemas.openxmlformats.org/officeDocument/2006/relationships/slide" Target="../slides/slide227.xml"/><Relationship Id="rId34" Type="http://schemas.openxmlformats.org/officeDocument/2006/relationships/slide" Target="../slides/slide240.xml"/><Relationship Id="rId42" Type="http://schemas.openxmlformats.org/officeDocument/2006/relationships/slide" Target="../slides/slide248.xml"/><Relationship Id="rId47" Type="http://schemas.openxmlformats.org/officeDocument/2006/relationships/slide" Target="../slides/slide253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35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30.xml"/><Relationship Id="rId32" Type="http://schemas.openxmlformats.org/officeDocument/2006/relationships/slide" Target="../slides/slide238.xml"/><Relationship Id="rId37" Type="http://schemas.openxmlformats.org/officeDocument/2006/relationships/slide" Target="../slides/slide243.xml"/><Relationship Id="rId40" Type="http://schemas.openxmlformats.org/officeDocument/2006/relationships/slide" Target="../slides/slide246.xml"/><Relationship Id="rId45" Type="http://schemas.openxmlformats.org/officeDocument/2006/relationships/slide" Target="../slides/slide251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29.xml"/><Relationship Id="rId28" Type="http://schemas.openxmlformats.org/officeDocument/2006/relationships/slide" Target="../slides/slide234.xml"/><Relationship Id="rId36" Type="http://schemas.openxmlformats.org/officeDocument/2006/relationships/slide" Target="../slides/slide242.xml"/><Relationship Id="rId10" Type="http://schemas.openxmlformats.org/officeDocument/2006/relationships/slide" Target="../slides/slide160.xml"/><Relationship Id="rId19" Type="http://schemas.openxmlformats.org/officeDocument/2006/relationships/slide" Target="../slides/slide225.xml"/><Relationship Id="rId31" Type="http://schemas.openxmlformats.org/officeDocument/2006/relationships/slide" Target="../slides/slide237.xml"/><Relationship Id="rId44" Type="http://schemas.openxmlformats.org/officeDocument/2006/relationships/slide" Target="../slides/slide250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28.xml"/><Relationship Id="rId27" Type="http://schemas.openxmlformats.org/officeDocument/2006/relationships/slide" Target="../slides/slide233.xml"/><Relationship Id="rId30" Type="http://schemas.openxmlformats.org/officeDocument/2006/relationships/slide" Target="../slides/slide236.xml"/><Relationship Id="rId35" Type="http://schemas.openxmlformats.org/officeDocument/2006/relationships/slide" Target="../slides/slide241.xml"/><Relationship Id="rId43" Type="http://schemas.openxmlformats.org/officeDocument/2006/relationships/slide" Target="../slides/slide249.xml"/><Relationship Id="rId48" Type="http://schemas.openxmlformats.org/officeDocument/2006/relationships/slide" Target="../slides/slide254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31.xml"/><Relationship Id="rId33" Type="http://schemas.openxmlformats.org/officeDocument/2006/relationships/slide" Target="../slides/slide239.xml"/><Relationship Id="rId38" Type="http://schemas.openxmlformats.org/officeDocument/2006/relationships/slide" Target="../slides/slide244.xml"/><Relationship Id="rId46" Type="http://schemas.openxmlformats.org/officeDocument/2006/relationships/slide" Target="../slides/slide252.xml"/><Relationship Id="rId20" Type="http://schemas.openxmlformats.org/officeDocument/2006/relationships/slide" Target="../slides/slide226.xml"/><Relationship Id="rId41" Type="http://schemas.openxmlformats.org/officeDocument/2006/relationships/slide" Target="../slides/slide247.xml"/></Relationships>
</file>

<file path=ppt/slideLayouts/_rels/slideLayout19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24.xml"/><Relationship Id="rId26" Type="http://schemas.openxmlformats.org/officeDocument/2006/relationships/slide" Target="../slides/slide232.xml"/><Relationship Id="rId39" Type="http://schemas.openxmlformats.org/officeDocument/2006/relationships/slide" Target="../slides/slide245.xml"/><Relationship Id="rId21" Type="http://schemas.openxmlformats.org/officeDocument/2006/relationships/slide" Target="../slides/slide227.xml"/><Relationship Id="rId34" Type="http://schemas.openxmlformats.org/officeDocument/2006/relationships/slide" Target="../slides/slide240.xml"/><Relationship Id="rId42" Type="http://schemas.openxmlformats.org/officeDocument/2006/relationships/slide" Target="../slides/slide248.xml"/><Relationship Id="rId47" Type="http://schemas.openxmlformats.org/officeDocument/2006/relationships/slide" Target="../slides/slide253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35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30.xml"/><Relationship Id="rId32" Type="http://schemas.openxmlformats.org/officeDocument/2006/relationships/slide" Target="../slides/slide238.xml"/><Relationship Id="rId37" Type="http://schemas.openxmlformats.org/officeDocument/2006/relationships/slide" Target="../slides/slide243.xml"/><Relationship Id="rId40" Type="http://schemas.openxmlformats.org/officeDocument/2006/relationships/slide" Target="../slides/slide246.xml"/><Relationship Id="rId45" Type="http://schemas.openxmlformats.org/officeDocument/2006/relationships/slide" Target="../slides/slide251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29.xml"/><Relationship Id="rId28" Type="http://schemas.openxmlformats.org/officeDocument/2006/relationships/slide" Target="../slides/slide234.xml"/><Relationship Id="rId36" Type="http://schemas.openxmlformats.org/officeDocument/2006/relationships/slide" Target="../slides/slide242.xml"/><Relationship Id="rId10" Type="http://schemas.openxmlformats.org/officeDocument/2006/relationships/slide" Target="../slides/slide160.xml"/><Relationship Id="rId19" Type="http://schemas.openxmlformats.org/officeDocument/2006/relationships/slide" Target="../slides/slide225.xml"/><Relationship Id="rId31" Type="http://schemas.openxmlformats.org/officeDocument/2006/relationships/slide" Target="../slides/slide237.xml"/><Relationship Id="rId44" Type="http://schemas.openxmlformats.org/officeDocument/2006/relationships/slide" Target="../slides/slide250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28.xml"/><Relationship Id="rId27" Type="http://schemas.openxmlformats.org/officeDocument/2006/relationships/slide" Target="../slides/slide233.xml"/><Relationship Id="rId30" Type="http://schemas.openxmlformats.org/officeDocument/2006/relationships/slide" Target="../slides/slide236.xml"/><Relationship Id="rId35" Type="http://schemas.openxmlformats.org/officeDocument/2006/relationships/slide" Target="../slides/slide241.xml"/><Relationship Id="rId43" Type="http://schemas.openxmlformats.org/officeDocument/2006/relationships/slide" Target="../slides/slide249.xml"/><Relationship Id="rId48" Type="http://schemas.openxmlformats.org/officeDocument/2006/relationships/slide" Target="../slides/slide254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31.xml"/><Relationship Id="rId33" Type="http://schemas.openxmlformats.org/officeDocument/2006/relationships/slide" Target="../slides/slide239.xml"/><Relationship Id="rId38" Type="http://schemas.openxmlformats.org/officeDocument/2006/relationships/slide" Target="../slides/slide244.xml"/><Relationship Id="rId46" Type="http://schemas.openxmlformats.org/officeDocument/2006/relationships/slide" Target="../slides/slide252.xml"/><Relationship Id="rId20" Type="http://schemas.openxmlformats.org/officeDocument/2006/relationships/slide" Target="../slides/slide226.xml"/><Relationship Id="rId41" Type="http://schemas.openxmlformats.org/officeDocument/2006/relationships/slide" Target="../slides/slide247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97.xml"/><Relationship Id="rId13" Type="http://schemas.openxmlformats.org/officeDocument/2006/relationships/slide" Target="../slides/slide255.xml"/><Relationship Id="rId3" Type="http://schemas.openxmlformats.org/officeDocument/2006/relationships/image" Target="../media/image1.png"/><Relationship Id="rId7" Type="http://schemas.openxmlformats.org/officeDocument/2006/relationships/slide" Target="../slides/slide65.xml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10" Type="http://schemas.openxmlformats.org/officeDocument/2006/relationships/slide" Target="../slides/slide160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/Relationships>
</file>

<file path=ppt/slideLayouts/_rels/slideLayout20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56.xml"/><Relationship Id="rId26" Type="http://schemas.openxmlformats.org/officeDocument/2006/relationships/slide" Target="../slides/slide264.xml"/><Relationship Id="rId39" Type="http://schemas.openxmlformats.org/officeDocument/2006/relationships/slide" Target="../slides/slide277.xml"/><Relationship Id="rId21" Type="http://schemas.openxmlformats.org/officeDocument/2006/relationships/slide" Target="../slides/slide259.xml"/><Relationship Id="rId34" Type="http://schemas.openxmlformats.org/officeDocument/2006/relationships/slide" Target="../slides/slide272.xml"/><Relationship Id="rId42" Type="http://schemas.openxmlformats.org/officeDocument/2006/relationships/slide" Target="../slides/slide280.xml"/><Relationship Id="rId47" Type="http://schemas.openxmlformats.org/officeDocument/2006/relationships/slide" Target="../slides/slide285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6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62.xml"/><Relationship Id="rId32" Type="http://schemas.openxmlformats.org/officeDocument/2006/relationships/slide" Target="../slides/slide270.xml"/><Relationship Id="rId37" Type="http://schemas.openxmlformats.org/officeDocument/2006/relationships/slide" Target="../slides/slide275.xml"/><Relationship Id="rId40" Type="http://schemas.openxmlformats.org/officeDocument/2006/relationships/slide" Target="../slides/slide278.xml"/><Relationship Id="rId45" Type="http://schemas.openxmlformats.org/officeDocument/2006/relationships/slide" Target="../slides/slide283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61.xml"/><Relationship Id="rId28" Type="http://schemas.openxmlformats.org/officeDocument/2006/relationships/slide" Target="../slides/slide266.xml"/><Relationship Id="rId36" Type="http://schemas.openxmlformats.org/officeDocument/2006/relationships/slide" Target="../slides/slide274.xml"/><Relationship Id="rId10" Type="http://schemas.openxmlformats.org/officeDocument/2006/relationships/slide" Target="../slides/slide160.xml"/><Relationship Id="rId19" Type="http://schemas.openxmlformats.org/officeDocument/2006/relationships/slide" Target="../slides/slide257.xml"/><Relationship Id="rId31" Type="http://schemas.openxmlformats.org/officeDocument/2006/relationships/slide" Target="../slides/slide269.xml"/><Relationship Id="rId44" Type="http://schemas.openxmlformats.org/officeDocument/2006/relationships/slide" Target="../slides/slide282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60.xml"/><Relationship Id="rId27" Type="http://schemas.openxmlformats.org/officeDocument/2006/relationships/slide" Target="../slides/slide265.xml"/><Relationship Id="rId30" Type="http://schemas.openxmlformats.org/officeDocument/2006/relationships/slide" Target="../slides/slide268.xml"/><Relationship Id="rId35" Type="http://schemas.openxmlformats.org/officeDocument/2006/relationships/slide" Target="../slides/slide273.xml"/><Relationship Id="rId43" Type="http://schemas.openxmlformats.org/officeDocument/2006/relationships/slide" Target="../slides/slide281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63.xml"/><Relationship Id="rId33" Type="http://schemas.openxmlformats.org/officeDocument/2006/relationships/slide" Target="../slides/slide271.xml"/><Relationship Id="rId38" Type="http://schemas.openxmlformats.org/officeDocument/2006/relationships/slide" Target="../slides/slide276.xml"/><Relationship Id="rId46" Type="http://schemas.openxmlformats.org/officeDocument/2006/relationships/slide" Target="../slides/slide284.xml"/><Relationship Id="rId20" Type="http://schemas.openxmlformats.org/officeDocument/2006/relationships/slide" Target="../slides/slide258.xml"/><Relationship Id="rId41" Type="http://schemas.openxmlformats.org/officeDocument/2006/relationships/slide" Target="../slides/slide279.xml"/></Relationships>
</file>

<file path=ppt/slideLayouts/_rels/slideLayout21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56.xml"/><Relationship Id="rId26" Type="http://schemas.openxmlformats.org/officeDocument/2006/relationships/slide" Target="../slides/slide264.xml"/><Relationship Id="rId39" Type="http://schemas.openxmlformats.org/officeDocument/2006/relationships/slide" Target="../slides/slide277.xml"/><Relationship Id="rId21" Type="http://schemas.openxmlformats.org/officeDocument/2006/relationships/slide" Target="../slides/slide259.xml"/><Relationship Id="rId34" Type="http://schemas.openxmlformats.org/officeDocument/2006/relationships/slide" Target="../slides/slide272.xml"/><Relationship Id="rId42" Type="http://schemas.openxmlformats.org/officeDocument/2006/relationships/slide" Target="../slides/slide280.xml"/><Relationship Id="rId47" Type="http://schemas.openxmlformats.org/officeDocument/2006/relationships/slide" Target="../slides/slide285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6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62.xml"/><Relationship Id="rId32" Type="http://schemas.openxmlformats.org/officeDocument/2006/relationships/slide" Target="../slides/slide270.xml"/><Relationship Id="rId37" Type="http://schemas.openxmlformats.org/officeDocument/2006/relationships/slide" Target="../slides/slide275.xml"/><Relationship Id="rId40" Type="http://schemas.openxmlformats.org/officeDocument/2006/relationships/slide" Target="../slides/slide278.xml"/><Relationship Id="rId45" Type="http://schemas.openxmlformats.org/officeDocument/2006/relationships/slide" Target="../slides/slide283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61.xml"/><Relationship Id="rId28" Type="http://schemas.openxmlformats.org/officeDocument/2006/relationships/slide" Target="../slides/slide266.xml"/><Relationship Id="rId36" Type="http://schemas.openxmlformats.org/officeDocument/2006/relationships/slide" Target="../slides/slide274.xml"/><Relationship Id="rId10" Type="http://schemas.openxmlformats.org/officeDocument/2006/relationships/slide" Target="../slides/slide160.xml"/><Relationship Id="rId19" Type="http://schemas.openxmlformats.org/officeDocument/2006/relationships/slide" Target="../slides/slide257.xml"/><Relationship Id="rId31" Type="http://schemas.openxmlformats.org/officeDocument/2006/relationships/slide" Target="../slides/slide269.xml"/><Relationship Id="rId44" Type="http://schemas.openxmlformats.org/officeDocument/2006/relationships/slide" Target="../slides/slide282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60.xml"/><Relationship Id="rId27" Type="http://schemas.openxmlformats.org/officeDocument/2006/relationships/slide" Target="../slides/slide265.xml"/><Relationship Id="rId30" Type="http://schemas.openxmlformats.org/officeDocument/2006/relationships/slide" Target="../slides/slide268.xml"/><Relationship Id="rId35" Type="http://schemas.openxmlformats.org/officeDocument/2006/relationships/slide" Target="../slides/slide273.xml"/><Relationship Id="rId43" Type="http://schemas.openxmlformats.org/officeDocument/2006/relationships/slide" Target="../slides/slide281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63.xml"/><Relationship Id="rId33" Type="http://schemas.openxmlformats.org/officeDocument/2006/relationships/slide" Target="../slides/slide271.xml"/><Relationship Id="rId38" Type="http://schemas.openxmlformats.org/officeDocument/2006/relationships/slide" Target="../slides/slide276.xml"/><Relationship Id="rId46" Type="http://schemas.openxmlformats.org/officeDocument/2006/relationships/slide" Target="../slides/slide284.xml"/><Relationship Id="rId20" Type="http://schemas.openxmlformats.org/officeDocument/2006/relationships/slide" Target="../slides/slide258.xml"/><Relationship Id="rId41" Type="http://schemas.openxmlformats.org/officeDocument/2006/relationships/slide" Target="../slides/slide279.xml"/></Relationships>
</file>

<file path=ppt/slideLayouts/_rels/slideLayout22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87.xml"/><Relationship Id="rId26" Type="http://schemas.openxmlformats.org/officeDocument/2006/relationships/slide" Target="../slides/slide295.xml"/><Relationship Id="rId39" Type="http://schemas.openxmlformats.org/officeDocument/2006/relationships/slide" Target="../slides/slide308.xml"/><Relationship Id="rId21" Type="http://schemas.openxmlformats.org/officeDocument/2006/relationships/slide" Target="../slides/slide290.xml"/><Relationship Id="rId34" Type="http://schemas.openxmlformats.org/officeDocument/2006/relationships/slide" Target="../slides/slide303.xml"/><Relationship Id="rId42" Type="http://schemas.openxmlformats.org/officeDocument/2006/relationships/slide" Target="../slides/slide311.xml"/><Relationship Id="rId47" Type="http://schemas.openxmlformats.org/officeDocument/2006/relationships/slide" Target="../slides/slide316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9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93.xml"/><Relationship Id="rId32" Type="http://schemas.openxmlformats.org/officeDocument/2006/relationships/slide" Target="../slides/slide301.xml"/><Relationship Id="rId37" Type="http://schemas.openxmlformats.org/officeDocument/2006/relationships/slide" Target="../slides/slide306.xml"/><Relationship Id="rId40" Type="http://schemas.openxmlformats.org/officeDocument/2006/relationships/slide" Target="../slides/slide309.xml"/><Relationship Id="rId45" Type="http://schemas.openxmlformats.org/officeDocument/2006/relationships/slide" Target="../slides/slide314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92.xml"/><Relationship Id="rId28" Type="http://schemas.openxmlformats.org/officeDocument/2006/relationships/slide" Target="../slides/slide297.xml"/><Relationship Id="rId36" Type="http://schemas.openxmlformats.org/officeDocument/2006/relationships/slide" Target="../slides/slide305.xml"/><Relationship Id="rId10" Type="http://schemas.openxmlformats.org/officeDocument/2006/relationships/slide" Target="../slides/slide160.xml"/><Relationship Id="rId19" Type="http://schemas.openxmlformats.org/officeDocument/2006/relationships/slide" Target="../slides/slide288.xml"/><Relationship Id="rId31" Type="http://schemas.openxmlformats.org/officeDocument/2006/relationships/slide" Target="../slides/slide300.xml"/><Relationship Id="rId44" Type="http://schemas.openxmlformats.org/officeDocument/2006/relationships/slide" Target="../slides/slide313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91.xml"/><Relationship Id="rId27" Type="http://schemas.openxmlformats.org/officeDocument/2006/relationships/slide" Target="../slides/slide296.xml"/><Relationship Id="rId30" Type="http://schemas.openxmlformats.org/officeDocument/2006/relationships/slide" Target="../slides/slide299.xml"/><Relationship Id="rId35" Type="http://schemas.openxmlformats.org/officeDocument/2006/relationships/slide" Target="../slides/slide304.xml"/><Relationship Id="rId43" Type="http://schemas.openxmlformats.org/officeDocument/2006/relationships/slide" Target="../slides/slide312.xml"/><Relationship Id="rId48" Type="http://schemas.openxmlformats.org/officeDocument/2006/relationships/slide" Target="../slides/slide317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94.xml"/><Relationship Id="rId33" Type="http://schemas.openxmlformats.org/officeDocument/2006/relationships/slide" Target="../slides/slide302.xml"/><Relationship Id="rId38" Type="http://schemas.openxmlformats.org/officeDocument/2006/relationships/slide" Target="../slides/slide307.xml"/><Relationship Id="rId46" Type="http://schemas.openxmlformats.org/officeDocument/2006/relationships/slide" Target="../slides/slide315.xml"/><Relationship Id="rId20" Type="http://schemas.openxmlformats.org/officeDocument/2006/relationships/slide" Target="../slides/slide289.xml"/><Relationship Id="rId41" Type="http://schemas.openxmlformats.org/officeDocument/2006/relationships/slide" Target="../slides/slide310.xml"/></Relationships>
</file>

<file path=ppt/slideLayouts/_rels/slideLayout23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87.xml"/><Relationship Id="rId26" Type="http://schemas.openxmlformats.org/officeDocument/2006/relationships/slide" Target="../slides/slide295.xml"/><Relationship Id="rId39" Type="http://schemas.openxmlformats.org/officeDocument/2006/relationships/slide" Target="../slides/slide308.xml"/><Relationship Id="rId21" Type="http://schemas.openxmlformats.org/officeDocument/2006/relationships/slide" Target="../slides/slide290.xml"/><Relationship Id="rId34" Type="http://schemas.openxmlformats.org/officeDocument/2006/relationships/slide" Target="../slides/slide303.xml"/><Relationship Id="rId42" Type="http://schemas.openxmlformats.org/officeDocument/2006/relationships/slide" Target="../slides/slide311.xml"/><Relationship Id="rId47" Type="http://schemas.openxmlformats.org/officeDocument/2006/relationships/slide" Target="../slides/slide316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9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93.xml"/><Relationship Id="rId32" Type="http://schemas.openxmlformats.org/officeDocument/2006/relationships/slide" Target="../slides/slide301.xml"/><Relationship Id="rId37" Type="http://schemas.openxmlformats.org/officeDocument/2006/relationships/slide" Target="../slides/slide306.xml"/><Relationship Id="rId40" Type="http://schemas.openxmlformats.org/officeDocument/2006/relationships/slide" Target="../slides/slide309.xml"/><Relationship Id="rId45" Type="http://schemas.openxmlformats.org/officeDocument/2006/relationships/slide" Target="../slides/slide314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92.xml"/><Relationship Id="rId28" Type="http://schemas.openxmlformats.org/officeDocument/2006/relationships/slide" Target="../slides/slide297.xml"/><Relationship Id="rId36" Type="http://schemas.openxmlformats.org/officeDocument/2006/relationships/slide" Target="../slides/slide305.xml"/><Relationship Id="rId10" Type="http://schemas.openxmlformats.org/officeDocument/2006/relationships/slide" Target="../slides/slide160.xml"/><Relationship Id="rId19" Type="http://schemas.openxmlformats.org/officeDocument/2006/relationships/slide" Target="../slides/slide288.xml"/><Relationship Id="rId31" Type="http://schemas.openxmlformats.org/officeDocument/2006/relationships/slide" Target="../slides/slide300.xml"/><Relationship Id="rId44" Type="http://schemas.openxmlformats.org/officeDocument/2006/relationships/slide" Target="../slides/slide313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91.xml"/><Relationship Id="rId27" Type="http://schemas.openxmlformats.org/officeDocument/2006/relationships/slide" Target="../slides/slide296.xml"/><Relationship Id="rId30" Type="http://schemas.openxmlformats.org/officeDocument/2006/relationships/slide" Target="../slides/slide299.xml"/><Relationship Id="rId35" Type="http://schemas.openxmlformats.org/officeDocument/2006/relationships/slide" Target="../slides/slide304.xml"/><Relationship Id="rId43" Type="http://schemas.openxmlformats.org/officeDocument/2006/relationships/slide" Target="../slides/slide312.xml"/><Relationship Id="rId48" Type="http://schemas.openxmlformats.org/officeDocument/2006/relationships/slide" Target="../slides/slide317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94.xml"/><Relationship Id="rId33" Type="http://schemas.openxmlformats.org/officeDocument/2006/relationships/slide" Target="../slides/slide302.xml"/><Relationship Id="rId38" Type="http://schemas.openxmlformats.org/officeDocument/2006/relationships/slide" Target="../slides/slide307.xml"/><Relationship Id="rId46" Type="http://schemas.openxmlformats.org/officeDocument/2006/relationships/slide" Target="../slides/slide315.xml"/><Relationship Id="rId20" Type="http://schemas.openxmlformats.org/officeDocument/2006/relationships/slide" Target="../slides/slide289.xml"/><Relationship Id="rId41" Type="http://schemas.openxmlformats.org/officeDocument/2006/relationships/slide" Target="../slides/slide310.xml"/></Relationships>
</file>

<file path=ppt/slideLayouts/_rels/slideLayout2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319.xml"/><Relationship Id="rId26" Type="http://schemas.openxmlformats.org/officeDocument/2006/relationships/slide" Target="../slides/slide327.xml"/><Relationship Id="rId39" Type="http://schemas.openxmlformats.org/officeDocument/2006/relationships/slide" Target="../slides/slide340.xml"/><Relationship Id="rId21" Type="http://schemas.openxmlformats.org/officeDocument/2006/relationships/slide" Target="../slides/slide322.xml"/><Relationship Id="rId34" Type="http://schemas.openxmlformats.org/officeDocument/2006/relationships/slide" Target="../slides/slide335.xml"/><Relationship Id="rId42" Type="http://schemas.openxmlformats.org/officeDocument/2006/relationships/slide" Target="../slides/slide343.xml"/><Relationship Id="rId47" Type="http://schemas.openxmlformats.org/officeDocument/2006/relationships/slide" Target="../slides/slide348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33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325.xml"/><Relationship Id="rId32" Type="http://schemas.openxmlformats.org/officeDocument/2006/relationships/slide" Target="../slides/slide333.xml"/><Relationship Id="rId37" Type="http://schemas.openxmlformats.org/officeDocument/2006/relationships/slide" Target="../slides/slide338.xml"/><Relationship Id="rId40" Type="http://schemas.openxmlformats.org/officeDocument/2006/relationships/slide" Target="../slides/slide341.xml"/><Relationship Id="rId45" Type="http://schemas.openxmlformats.org/officeDocument/2006/relationships/slide" Target="../slides/slide346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324.xml"/><Relationship Id="rId28" Type="http://schemas.openxmlformats.org/officeDocument/2006/relationships/slide" Target="../slides/slide329.xml"/><Relationship Id="rId36" Type="http://schemas.openxmlformats.org/officeDocument/2006/relationships/slide" Target="../slides/slide337.xml"/><Relationship Id="rId10" Type="http://schemas.openxmlformats.org/officeDocument/2006/relationships/slide" Target="../slides/slide160.xml"/><Relationship Id="rId19" Type="http://schemas.openxmlformats.org/officeDocument/2006/relationships/slide" Target="../slides/slide320.xml"/><Relationship Id="rId31" Type="http://schemas.openxmlformats.org/officeDocument/2006/relationships/slide" Target="../slides/slide332.xml"/><Relationship Id="rId44" Type="http://schemas.openxmlformats.org/officeDocument/2006/relationships/slide" Target="../slides/slide345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323.xml"/><Relationship Id="rId27" Type="http://schemas.openxmlformats.org/officeDocument/2006/relationships/slide" Target="../slides/slide328.xml"/><Relationship Id="rId30" Type="http://schemas.openxmlformats.org/officeDocument/2006/relationships/slide" Target="../slides/slide331.xml"/><Relationship Id="rId35" Type="http://schemas.openxmlformats.org/officeDocument/2006/relationships/slide" Target="../slides/slide336.xml"/><Relationship Id="rId43" Type="http://schemas.openxmlformats.org/officeDocument/2006/relationships/slide" Target="../slides/slide344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326.xml"/><Relationship Id="rId33" Type="http://schemas.openxmlformats.org/officeDocument/2006/relationships/slide" Target="../slides/slide334.xml"/><Relationship Id="rId38" Type="http://schemas.openxmlformats.org/officeDocument/2006/relationships/slide" Target="../slides/slide339.xml"/><Relationship Id="rId46" Type="http://schemas.openxmlformats.org/officeDocument/2006/relationships/slide" Target="../slides/slide347.xml"/><Relationship Id="rId20" Type="http://schemas.openxmlformats.org/officeDocument/2006/relationships/slide" Target="../slides/slide321.xml"/><Relationship Id="rId41" Type="http://schemas.openxmlformats.org/officeDocument/2006/relationships/slide" Target="../slides/slide342.xml"/></Relationships>
</file>

<file path=ppt/slideLayouts/_rels/slideLayout2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319.xml"/><Relationship Id="rId26" Type="http://schemas.openxmlformats.org/officeDocument/2006/relationships/slide" Target="../slides/slide327.xml"/><Relationship Id="rId39" Type="http://schemas.openxmlformats.org/officeDocument/2006/relationships/slide" Target="../slides/slide340.xml"/><Relationship Id="rId21" Type="http://schemas.openxmlformats.org/officeDocument/2006/relationships/slide" Target="../slides/slide322.xml"/><Relationship Id="rId34" Type="http://schemas.openxmlformats.org/officeDocument/2006/relationships/slide" Target="../slides/slide335.xml"/><Relationship Id="rId42" Type="http://schemas.openxmlformats.org/officeDocument/2006/relationships/slide" Target="../slides/slide343.xml"/><Relationship Id="rId47" Type="http://schemas.openxmlformats.org/officeDocument/2006/relationships/slide" Target="../slides/slide348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33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325.xml"/><Relationship Id="rId32" Type="http://schemas.openxmlformats.org/officeDocument/2006/relationships/slide" Target="../slides/slide333.xml"/><Relationship Id="rId37" Type="http://schemas.openxmlformats.org/officeDocument/2006/relationships/slide" Target="../slides/slide338.xml"/><Relationship Id="rId40" Type="http://schemas.openxmlformats.org/officeDocument/2006/relationships/slide" Target="../slides/slide341.xml"/><Relationship Id="rId45" Type="http://schemas.openxmlformats.org/officeDocument/2006/relationships/slide" Target="../slides/slide346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324.xml"/><Relationship Id="rId28" Type="http://schemas.openxmlformats.org/officeDocument/2006/relationships/slide" Target="../slides/slide329.xml"/><Relationship Id="rId36" Type="http://schemas.openxmlformats.org/officeDocument/2006/relationships/slide" Target="../slides/slide337.xml"/><Relationship Id="rId10" Type="http://schemas.openxmlformats.org/officeDocument/2006/relationships/slide" Target="../slides/slide160.xml"/><Relationship Id="rId19" Type="http://schemas.openxmlformats.org/officeDocument/2006/relationships/slide" Target="../slides/slide320.xml"/><Relationship Id="rId31" Type="http://schemas.openxmlformats.org/officeDocument/2006/relationships/slide" Target="../slides/slide332.xml"/><Relationship Id="rId44" Type="http://schemas.openxmlformats.org/officeDocument/2006/relationships/slide" Target="../slides/slide345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323.xml"/><Relationship Id="rId27" Type="http://schemas.openxmlformats.org/officeDocument/2006/relationships/slide" Target="../slides/slide328.xml"/><Relationship Id="rId30" Type="http://schemas.openxmlformats.org/officeDocument/2006/relationships/slide" Target="../slides/slide331.xml"/><Relationship Id="rId35" Type="http://schemas.openxmlformats.org/officeDocument/2006/relationships/slide" Target="../slides/slide336.xml"/><Relationship Id="rId43" Type="http://schemas.openxmlformats.org/officeDocument/2006/relationships/slide" Target="../slides/slide344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326.xml"/><Relationship Id="rId33" Type="http://schemas.openxmlformats.org/officeDocument/2006/relationships/slide" Target="../slides/slide334.xml"/><Relationship Id="rId38" Type="http://schemas.openxmlformats.org/officeDocument/2006/relationships/slide" Target="../slides/slide339.xml"/><Relationship Id="rId46" Type="http://schemas.openxmlformats.org/officeDocument/2006/relationships/slide" Target="../slides/slide347.xml"/><Relationship Id="rId20" Type="http://schemas.openxmlformats.org/officeDocument/2006/relationships/slide" Target="../slides/slide321.xml"/><Relationship Id="rId41" Type="http://schemas.openxmlformats.org/officeDocument/2006/relationships/slide" Target="../slides/slide342.xml"/></Relationships>
</file>

<file path=ppt/slideLayouts/_rels/slideLayout2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18.xml"/><Relationship Id="rId18" Type="http://schemas.openxmlformats.org/officeDocument/2006/relationships/slide" Target="../slides/slide350.xml"/><Relationship Id="rId26" Type="http://schemas.openxmlformats.org/officeDocument/2006/relationships/slide" Target="../slides/slide358.xml"/><Relationship Id="rId39" Type="http://schemas.openxmlformats.org/officeDocument/2006/relationships/slide" Target="../slides/slide371.xml"/><Relationship Id="rId21" Type="http://schemas.openxmlformats.org/officeDocument/2006/relationships/slide" Target="../slides/slide353.xml"/><Relationship Id="rId34" Type="http://schemas.openxmlformats.org/officeDocument/2006/relationships/slide" Target="../slides/slide366.xml"/><Relationship Id="rId42" Type="http://schemas.openxmlformats.org/officeDocument/2006/relationships/slide" Target="../slides/slide374.xml"/><Relationship Id="rId47" Type="http://schemas.openxmlformats.org/officeDocument/2006/relationships/slide" Target="../slides/slide379.xml"/><Relationship Id="rId7" Type="http://schemas.openxmlformats.org/officeDocument/2006/relationships/slide" Target="../slides/slide128.xml"/><Relationship Id="rId2" Type="http://schemas.openxmlformats.org/officeDocument/2006/relationships/slide" Target="../slides/slide2.xml"/><Relationship Id="rId16" Type="http://schemas.openxmlformats.org/officeDocument/2006/relationships/slide" Target="../slides/slide4.xml"/><Relationship Id="rId29" Type="http://schemas.openxmlformats.org/officeDocument/2006/relationships/slide" Target="../slides/slide36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97.xml"/><Relationship Id="rId11" Type="http://schemas.openxmlformats.org/officeDocument/2006/relationships/slide" Target="../slides/slide255.xml"/><Relationship Id="rId24" Type="http://schemas.openxmlformats.org/officeDocument/2006/relationships/slide" Target="../slides/slide356.xml"/><Relationship Id="rId32" Type="http://schemas.openxmlformats.org/officeDocument/2006/relationships/slide" Target="../slides/slide364.xml"/><Relationship Id="rId37" Type="http://schemas.openxmlformats.org/officeDocument/2006/relationships/slide" Target="../slides/slide369.xml"/><Relationship Id="rId40" Type="http://schemas.openxmlformats.org/officeDocument/2006/relationships/slide" Target="../slides/slide372.xml"/><Relationship Id="rId45" Type="http://schemas.openxmlformats.org/officeDocument/2006/relationships/slide" Target="../slides/slide377.xml"/><Relationship Id="rId5" Type="http://schemas.openxmlformats.org/officeDocument/2006/relationships/slide" Target="../slides/slide65.xml"/><Relationship Id="rId15" Type="http://schemas.openxmlformats.org/officeDocument/2006/relationships/slide" Target="../slides/slide3.xml"/><Relationship Id="rId23" Type="http://schemas.openxmlformats.org/officeDocument/2006/relationships/slide" Target="../slides/slide355.xml"/><Relationship Id="rId28" Type="http://schemas.openxmlformats.org/officeDocument/2006/relationships/slide" Target="../slides/slide360.xml"/><Relationship Id="rId36" Type="http://schemas.openxmlformats.org/officeDocument/2006/relationships/slide" Target="../slides/slide368.xml"/><Relationship Id="rId10" Type="http://schemas.openxmlformats.org/officeDocument/2006/relationships/slide" Target="../slides/slide223.xml"/><Relationship Id="rId19" Type="http://schemas.openxmlformats.org/officeDocument/2006/relationships/slide" Target="../slides/slide351.xml"/><Relationship Id="rId31" Type="http://schemas.openxmlformats.org/officeDocument/2006/relationships/slide" Target="../slides/slide363.xml"/><Relationship Id="rId44" Type="http://schemas.openxmlformats.org/officeDocument/2006/relationships/slide" Target="../slides/slide376.xml"/><Relationship Id="rId4" Type="http://schemas.openxmlformats.org/officeDocument/2006/relationships/image" Target="../media/image2.svg"/><Relationship Id="rId9" Type="http://schemas.openxmlformats.org/officeDocument/2006/relationships/slide" Target="../slides/slide191.xml"/><Relationship Id="rId14" Type="http://schemas.openxmlformats.org/officeDocument/2006/relationships/slide" Target="../slides/slide349.xml"/><Relationship Id="rId22" Type="http://schemas.openxmlformats.org/officeDocument/2006/relationships/slide" Target="../slides/slide354.xml"/><Relationship Id="rId27" Type="http://schemas.openxmlformats.org/officeDocument/2006/relationships/slide" Target="../slides/slide359.xml"/><Relationship Id="rId30" Type="http://schemas.openxmlformats.org/officeDocument/2006/relationships/slide" Target="../slides/slide362.xml"/><Relationship Id="rId35" Type="http://schemas.openxmlformats.org/officeDocument/2006/relationships/slide" Target="../slides/slide367.xml"/><Relationship Id="rId43" Type="http://schemas.openxmlformats.org/officeDocument/2006/relationships/slide" Target="../slides/slide375.xml"/><Relationship Id="rId48" Type="http://schemas.openxmlformats.org/officeDocument/2006/relationships/slide" Target="../slides/slide380.xml"/><Relationship Id="rId8" Type="http://schemas.openxmlformats.org/officeDocument/2006/relationships/slide" Target="../slides/slide160.xml"/><Relationship Id="rId3" Type="http://schemas.openxmlformats.org/officeDocument/2006/relationships/image" Target="../media/image1.png"/><Relationship Id="rId12" Type="http://schemas.openxmlformats.org/officeDocument/2006/relationships/slide" Target="../slides/slide286.xml"/><Relationship Id="rId17" Type="http://schemas.openxmlformats.org/officeDocument/2006/relationships/slide" Target="../slides/slide36.xml"/><Relationship Id="rId25" Type="http://schemas.openxmlformats.org/officeDocument/2006/relationships/slide" Target="../slides/slide357.xml"/><Relationship Id="rId33" Type="http://schemas.openxmlformats.org/officeDocument/2006/relationships/slide" Target="../slides/slide365.xml"/><Relationship Id="rId38" Type="http://schemas.openxmlformats.org/officeDocument/2006/relationships/slide" Target="../slides/slide370.xml"/><Relationship Id="rId46" Type="http://schemas.openxmlformats.org/officeDocument/2006/relationships/slide" Target="../slides/slide378.xml"/><Relationship Id="rId20" Type="http://schemas.openxmlformats.org/officeDocument/2006/relationships/slide" Target="../slides/slide352.xml"/><Relationship Id="rId41" Type="http://schemas.openxmlformats.org/officeDocument/2006/relationships/slide" Target="../slides/slide373.xml"/></Relationships>
</file>

<file path=ppt/slideLayouts/_rels/slideLayout2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18.xml"/><Relationship Id="rId18" Type="http://schemas.openxmlformats.org/officeDocument/2006/relationships/slide" Target="../slides/slide350.xml"/><Relationship Id="rId26" Type="http://schemas.openxmlformats.org/officeDocument/2006/relationships/slide" Target="../slides/slide358.xml"/><Relationship Id="rId39" Type="http://schemas.openxmlformats.org/officeDocument/2006/relationships/slide" Target="../slides/slide371.xml"/><Relationship Id="rId21" Type="http://schemas.openxmlformats.org/officeDocument/2006/relationships/slide" Target="../slides/slide353.xml"/><Relationship Id="rId34" Type="http://schemas.openxmlformats.org/officeDocument/2006/relationships/slide" Target="../slides/slide366.xml"/><Relationship Id="rId42" Type="http://schemas.openxmlformats.org/officeDocument/2006/relationships/slide" Target="../slides/slide374.xml"/><Relationship Id="rId47" Type="http://schemas.openxmlformats.org/officeDocument/2006/relationships/slide" Target="../slides/slide379.xml"/><Relationship Id="rId7" Type="http://schemas.openxmlformats.org/officeDocument/2006/relationships/slide" Target="../slides/slide128.xml"/><Relationship Id="rId2" Type="http://schemas.openxmlformats.org/officeDocument/2006/relationships/slide" Target="../slides/slide2.xml"/><Relationship Id="rId16" Type="http://schemas.openxmlformats.org/officeDocument/2006/relationships/slide" Target="../slides/slide4.xml"/><Relationship Id="rId29" Type="http://schemas.openxmlformats.org/officeDocument/2006/relationships/slide" Target="../slides/slide36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97.xml"/><Relationship Id="rId11" Type="http://schemas.openxmlformats.org/officeDocument/2006/relationships/slide" Target="../slides/slide255.xml"/><Relationship Id="rId24" Type="http://schemas.openxmlformats.org/officeDocument/2006/relationships/slide" Target="../slides/slide356.xml"/><Relationship Id="rId32" Type="http://schemas.openxmlformats.org/officeDocument/2006/relationships/slide" Target="../slides/slide364.xml"/><Relationship Id="rId37" Type="http://schemas.openxmlformats.org/officeDocument/2006/relationships/slide" Target="../slides/slide369.xml"/><Relationship Id="rId40" Type="http://schemas.openxmlformats.org/officeDocument/2006/relationships/slide" Target="../slides/slide372.xml"/><Relationship Id="rId45" Type="http://schemas.openxmlformats.org/officeDocument/2006/relationships/slide" Target="../slides/slide377.xml"/><Relationship Id="rId5" Type="http://schemas.openxmlformats.org/officeDocument/2006/relationships/slide" Target="../slides/slide65.xml"/><Relationship Id="rId15" Type="http://schemas.openxmlformats.org/officeDocument/2006/relationships/slide" Target="../slides/slide3.xml"/><Relationship Id="rId23" Type="http://schemas.openxmlformats.org/officeDocument/2006/relationships/slide" Target="../slides/slide355.xml"/><Relationship Id="rId28" Type="http://schemas.openxmlformats.org/officeDocument/2006/relationships/slide" Target="../slides/slide360.xml"/><Relationship Id="rId36" Type="http://schemas.openxmlformats.org/officeDocument/2006/relationships/slide" Target="../slides/slide368.xml"/><Relationship Id="rId10" Type="http://schemas.openxmlformats.org/officeDocument/2006/relationships/slide" Target="../slides/slide223.xml"/><Relationship Id="rId19" Type="http://schemas.openxmlformats.org/officeDocument/2006/relationships/slide" Target="../slides/slide351.xml"/><Relationship Id="rId31" Type="http://schemas.openxmlformats.org/officeDocument/2006/relationships/slide" Target="../slides/slide363.xml"/><Relationship Id="rId44" Type="http://schemas.openxmlformats.org/officeDocument/2006/relationships/slide" Target="../slides/slide376.xml"/><Relationship Id="rId4" Type="http://schemas.openxmlformats.org/officeDocument/2006/relationships/image" Target="../media/image2.svg"/><Relationship Id="rId9" Type="http://schemas.openxmlformats.org/officeDocument/2006/relationships/slide" Target="../slides/slide191.xml"/><Relationship Id="rId14" Type="http://schemas.openxmlformats.org/officeDocument/2006/relationships/slide" Target="../slides/slide349.xml"/><Relationship Id="rId22" Type="http://schemas.openxmlformats.org/officeDocument/2006/relationships/slide" Target="../slides/slide354.xml"/><Relationship Id="rId27" Type="http://schemas.openxmlformats.org/officeDocument/2006/relationships/slide" Target="../slides/slide359.xml"/><Relationship Id="rId30" Type="http://schemas.openxmlformats.org/officeDocument/2006/relationships/slide" Target="../slides/slide362.xml"/><Relationship Id="rId35" Type="http://schemas.openxmlformats.org/officeDocument/2006/relationships/slide" Target="../slides/slide367.xml"/><Relationship Id="rId43" Type="http://schemas.openxmlformats.org/officeDocument/2006/relationships/slide" Target="../slides/slide375.xml"/><Relationship Id="rId48" Type="http://schemas.openxmlformats.org/officeDocument/2006/relationships/slide" Target="../slides/slide380.xml"/><Relationship Id="rId8" Type="http://schemas.openxmlformats.org/officeDocument/2006/relationships/slide" Target="../slides/slide160.xml"/><Relationship Id="rId3" Type="http://schemas.openxmlformats.org/officeDocument/2006/relationships/image" Target="../media/image1.png"/><Relationship Id="rId12" Type="http://schemas.openxmlformats.org/officeDocument/2006/relationships/slide" Target="../slides/slide286.xml"/><Relationship Id="rId17" Type="http://schemas.openxmlformats.org/officeDocument/2006/relationships/slide" Target="../slides/slide36.xml"/><Relationship Id="rId25" Type="http://schemas.openxmlformats.org/officeDocument/2006/relationships/slide" Target="../slides/slide357.xml"/><Relationship Id="rId33" Type="http://schemas.openxmlformats.org/officeDocument/2006/relationships/slide" Target="../slides/slide365.xml"/><Relationship Id="rId38" Type="http://schemas.openxmlformats.org/officeDocument/2006/relationships/slide" Target="../slides/slide370.xml"/><Relationship Id="rId46" Type="http://schemas.openxmlformats.org/officeDocument/2006/relationships/slide" Target="../slides/slide378.xml"/><Relationship Id="rId20" Type="http://schemas.openxmlformats.org/officeDocument/2006/relationships/slide" Target="../slides/slide352.xml"/><Relationship Id="rId41" Type="http://schemas.openxmlformats.org/officeDocument/2006/relationships/slide" Target="../slides/slide373.xml"/></Relationships>
</file>

<file path=ppt/slideLayouts/_rels/slideLayout2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74.xml"/><Relationship Id="rId18" Type="http://schemas.openxmlformats.org/officeDocument/2006/relationships/slide" Target="../slides/slide79.xml"/><Relationship Id="rId26" Type="http://schemas.openxmlformats.org/officeDocument/2006/relationships/slide" Target="../slides/slide87.xml"/><Relationship Id="rId39" Type="http://schemas.openxmlformats.org/officeDocument/2006/relationships/slide" Target="../slides/slide160.xml"/><Relationship Id="rId21" Type="http://schemas.openxmlformats.org/officeDocument/2006/relationships/slide" Target="../slides/slide82.xml"/><Relationship Id="rId34" Type="http://schemas.openxmlformats.org/officeDocument/2006/relationships/slide" Target="../slides/slide36.xml"/><Relationship Id="rId42" Type="http://schemas.openxmlformats.org/officeDocument/2006/relationships/slide" Target="../slides/slide255.xml"/><Relationship Id="rId7" Type="http://schemas.openxmlformats.org/officeDocument/2006/relationships/slide" Target="../slides/slide67.xml"/><Relationship Id="rId2" Type="http://schemas.openxmlformats.org/officeDocument/2006/relationships/slide" Target="../slides/slide2.xml"/><Relationship Id="rId16" Type="http://schemas.openxmlformats.org/officeDocument/2006/relationships/slide" Target="../slides/slide77.xml"/><Relationship Id="rId29" Type="http://schemas.openxmlformats.org/officeDocument/2006/relationships/slide" Target="../slides/slide9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69.xml"/><Relationship Id="rId11" Type="http://schemas.openxmlformats.org/officeDocument/2006/relationships/slide" Target="../slides/slide72.xml"/><Relationship Id="rId24" Type="http://schemas.openxmlformats.org/officeDocument/2006/relationships/slide" Target="../slides/slide85.xml"/><Relationship Id="rId32" Type="http://schemas.openxmlformats.org/officeDocument/2006/relationships/slide" Target="../slides/slide93.xml"/><Relationship Id="rId37" Type="http://schemas.openxmlformats.org/officeDocument/2006/relationships/slide" Target="../slides/slide97.xml"/><Relationship Id="rId40" Type="http://schemas.openxmlformats.org/officeDocument/2006/relationships/slide" Target="../slides/slide191.xml"/><Relationship Id="rId45" Type="http://schemas.openxmlformats.org/officeDocument/2006/relationships/slide" Target="../slides/slide349.xml"/><Relationship Id="rId5" Type="http://schemas.openxmlformats.org/officeDocument/2006/relationships/slide" Target="../slides/slide66.xml"/><Relationship Id="rId15" Type="http://schemas.openxmlformats.org/officeDocument/2006/relationships/slide" Target="../slides/slide76.xml"/><Relationship Id="rId23" Type="http://schemas.openxmlformats.org/officeDocument/2006/relationships/slide" Target="../slides/slide84.xml"/><Relationship Id="rId28" Type="http://schemas.openxmlformats.org/officeDocument/2006/relationships/slide" Target="../slides/slide89.xml"/><Relationship Id="rId36" Type="http://schemas.openxmlformats.org/officeDocument/2006/relationships/slide" Target="../slides/slide65.xml"/><Relationship Id="rId10" Type="http://schemas.openxmlformats.org/officeDocument/2006/relationships/slide" Target="../slides/slide71.xml"/><Relationship Id="rId19" Type="http://schemas.openxmlformats.org/officeDocument/2006/relationships/slide" Target="../slides/slide80.xml"/><Relationship Id="rId31" Type="http://schemas.openxmlformats.org/officeDocument/2006/relationships/slide" Target="../slides/slide92.xml"/><Relationship Id="rId44" Type="http://schemas.openxmlformats.org/officeDocument/2006/relationships/slide" Target="../slides/slide318.xml"/><Relationship Id="rId4" Type="http://schemas.openxmlformats.org/officeDocument/2006/relationships/image" Target="../media/image4.svg"/><Relationship Id="rId9" Type="http://schemas.openxmlformats.org/officeDocument/2006/relationships/slide" Target="../slides/slide70.xml"/><Relationship Id="rId14" Type="http://schemas.openxmlformats.org/officeDocument/2006/relationships/slide" Target="../slides/slide75.xml"/><Relationship Id="rId22" Type="http://schemas.openxmlformats.org/officeDocument/2006/relationships/slide" Target="../slides/slide83.xml"/><Relationship Id="rId27" Type="http://schemas.openxmlformats.org/officeDocument/2006/relationships/slide" Target="../slides/slide88.xml"/><Relationship Id="rId30" Type="http://schemas.openxmlformats.org/officeDocument/2006/relationships/slide" Target="../slides/slide91.xml"/><Relationship Id="rId35" Type="http://schemas.openxmlformats.org/officeDocument/2006/relationships/slide" Target="../slides/slide4.xml"/><Relationship Id="rId43" Type="http://schemas.openxmlformats.org/officeDocument/2006/relationships/slide" Target="../slides/slide286.xml"/><Relationship Id="rId8" Type="http://schemas.openxmlformats.org/officeDocument/2006/relationships/slide" Target="../slides/slide68.xml"/><Relationship Id="rId3" Type="http://schemas.openxmlformats.org/officeDocument/2006/relationships/image" Target="../media/image3.png"/><Relationship Id="rId12" Type="http://schemas.openxmlformats.org/officeDocument/2006/relationships/slide" Target="../slides/slide73.xml"/><Relationship Id="rId17" Type="http://schemas.openxmlformats.org/officeDocument/2006/relationships/slide" Target="../slides/slide78.xml"/><Relationship Id="rId25" Type="http://schemas.openxmlformats.org/officeDocument/2006/relationships/slide" Target="../slides/slide86.xml"/><Relationship Id="rId33" Type="http://schemas.openxmlformats.org/officeDocument/2006/relationships/slide" Target="../slides/slide94.xml"/><Relationship Id="rId38" Type="http://schemas.openxmlformats.org/officeDocument/2006/relationships/slide" Target="../slides/slide128.xml"/><Relationship Id="rId46" Type="http://schemas.openxmlformats.org/officeDocument/2006/relationships/slide" Target="../slides/slide3.xml"/><Relationship Id="rId20" Type="http://schemas.openxmlformats.org/officeDocument/2006/relationships/slide" Target="../slides/slide81.xml"/><Relationship Id="rId41" Type="http://schemas.openxmlformats.org/officeDocument/2006/relationships/slide" Target="../slides/slide22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5.xml"/><Relationship Id="rId26" Type="http://schemas.openxmlformats.org/officeDocument/2006/relationships/slide" Target="../slides/slide13.xml"/><Relationship Id="rId39" Type="http://schemas.openxmlformats.org/officeDocument/2006/relationships/slide" Target="../slides/slide26.xml"/><Relationship Id="rId21" Type="http://schemas.openxmlformats.org/officeDocument/2006/relationships/slide" Target="../slides/slide8.xml"/><Relationship Id="rId34" Type="http://schemas.openxmlformats.org/officeDocument/2006/relationships/slide" Target="../slides/slide21.xml"/><Relationship Id="rId42" Type="http://schemas.openxmlformats.org/officeDocument/2006/relationships/slide" Target="../slides/slide29.xml"/><Relationship Id="rId47" Type="http://schemas.openxmlformats.org/officeDocument/2006/relationships/slide" Target="../slides/slide34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6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1.xml"/><Relationship Id="rId32" Type="http://schemas.openxmlformats.org/officeDocument/2006/relationships/slide" Target="../slides/slide19.xml"/><Relationship Id="rId37" Type="http://schemas.openxmlformats.org/officeDocument/2006/relationships/slide" Target="../slides/slide24.xml"/><Relationship Id="rId40" Type="http://schemas.openxmlformats.org/officeDocument/2006/relationships/slide" Target="../slides/slide27.xml"/><Relationship Id="rId45" Type="http://schemas.openxmlformats.org/officeDocument/2006/relationships/slide" Target="../slides/slide32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0.xml"/><Relationship Id="rId28" Type="http://schemas.openxmlformats.org/officeDocument/2006/relationships/slide" Target="../slides/slide15.xml"/><Relationship Id="rId36" Type="http://schemas.openxmlformats.org/officeDocument/2006/relationships/slide" Target="../slides/slide23.xml"/><Relationship Id="rId10" Type="http://schemas.openxmlformats.org/officeDocument/2006/relationships/slide" Target="../slides/slide160.xml"/><Relationship Id="rId19" Type="http://schemas.openxmlformats.org/officeDocument/2006/relationships/slide" Target="../slides/slide6.xml"/><Relationship Id="rId31" Type="http://schemas.openxmlformats.org/officeDocument/2006/relationships/slide" Target="../slides/slide18.xml"/><Relationship Id="rId44" Type="http://schemas.openxmlformats.org/officeDocument/2006/relationships/slide" Target="../slides/slide31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9.xml"/><Relationship Id="rId27" Type="http://schemas.openxmlformats.org/officeDocument/2006/relationships/slide" Target="../slides/slide14.xml"/><Relationship Id="rId30" Type="http://schemas.openxmlformats.org/officeDocument/2006/relationships/slide" Target="../slides/slide17.xml"/><Relationship Id="rId35" Type="http://schemas.openxmlformats.org/officeDocument/2006/relationships/slide" Target="../slides/slide22.xml"/><Relationship Id="rId43" Type="http://schemas.openxmlformats.org/officeDocument/2006/relationships/slide" Target="../slides/slide30.xml"/><Relationship Id="rId48" Type="http://schemas.openxmlformats.org/officeDocument/2006/relationships/slide" Target="../slides/slide35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2.xml"/><Relationship Id="rId33" Type="http://schemas.openxmlformats.org/officeDocument/2006/relationships/slide" Target="../slides/slide20.xml"/><Relationship Id="rId38" Type="http://schemas.openxmlformats.org/officeDocument/2006/relationships/slide" Target="../slides/slide25.xml"/><Relationship Id="rId46" Type="http://schemas.openxmlformats.org/officeDocument/2006/relationships/slide" Target="../slides/slide33.xml"/><Relationship Id="rId20" Type="http://schemas.openxmlformats.org/officeDocument/2006/relationships/slide" Target="../slides/slide7.xml"/><Relationship Id="rId41" Type="http://schemas.openxmlformats.org/officeDocument/2006/relationships/slide" Target="../slides/slide28.xml"/></Relationships>
</file>

<file path=ppt/slideLayouts/_rels/slideLayout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5.xml"/><Relationship Id="rId26" Type="http://schemas.openxmlformats.org/officeDocument/2006/relationships/slide" Target="../slides/slide13.xml"/><Relationship Id="rId39" Type="http://schemas.openxmlformats.org/officeDocument/2006/relationships/slide" Target="../slides/slide26.xml"/><Relationship Id="rId21" Type="http://schemas.openxmlformats.org/officeDocument/2006/relationships/slide" Target="../slides/slide8.xml"/><Relationship Id="rId34" Type="http://schemas.openxmlformats.org/officeDocument/2006/relationships/slide" Target="../slides/slide21.xml"/><Relationship Id="rId42" Type="http://schemas.openxmlformats.org/officeDocument/2006/relationships/slide" Target="../slides/slide29.xml"/><Relationship Id="rId47" Type="http://schemas.openxmlformats.org/officeDocument/2006/relationships/slide" Target="../slides/slide34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6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1.xml"/><Relationship Id="rId32" Type="http://schemas.openxmlformats.org/officeDocument/2006/relationships/slide" Target="../slides/slide19.xml"/><Relationship Id="rId37" Type="http://schemas.openxmlformats.org/officeDocument/2006/relationships/slide" Target="../slides/slide24.xml"/><Relationship Id="rId40" Type="http://schemas.openxmlformats.org/officeDocument/2006/relationships/slide" Target="../slides/slide27.xml"/><Relationship Id="rId45" Type="http://schemas.openxmlformats.org/officeDocument/2006/relationships/slide" Target="../slides/slide32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0.xml"/><Relationship Id="rId28" Type="http://schemas.openxmlformats.org/officeDocument/2006/relationships/slide" Target="../slides/slide15.xml"/><Relationship Id="rId36" Type="http://schemas.openxmlformats.org/officeDocument/2006/relationships/slide" Target="../slides/slide23.xml"/><Relationship Id="rId10" Type="http://schemas.openxmlformats.org/officeDocument/2006/relationships/slide" Target="../slides/slide160.xml"/><Relationship Id="rId19" Type="http://schemas.openxmlformats.org/officeDocument/2006/relationships/slide" Target="../slides/slide6.xml"/><Relationship Id="rId31" Type="http://schemas.openxmlformats.org/officeDocument/2006/relationships/slide" Target="../slides/slide18.xml"/><Relationship Id="rId44" Type="http://schemas.openxmlformats.org/officeDocument/2006/relationships/slide" Target="../slides/slide31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9.xml"/><Relationship Id="rId27" Type="http://schemas.openxmlformats.org/officeDocument/2006/relationships/slide" Target="../slides/slide14.xml"/><Relationship Id="rId30" Type="http://schemas.openxmlformats.org/officeDocument/2006/relationships/slide" Target="../slides/slide17.xml"/><Relationship Id="rId35" Type="http://schemas.openxmlformats.org/officeDocument/2006/relationships/slide" Target="../slides/slide22.xml"/><Relationship Id="rId43" Type="http://schemas.openxmlformats.org/officeDocument/2006/relationships/slide" Target="../slides/slide30.xml"/><Relationship Id="rId48" Type="http://schemas.openxmlformats.org/officeDocument/2006/relationships/slide" Target="../slides/slide35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2.xml"/><Relationship Id="rId33" Type="http://schemas.openxmlformats.org/officeDocument/2006/relationships/slide" Target="../slides/slide20.xml"/><Relationship Id="rId38" Type="http://schemas.openxmlformats.org/officeDocument/2006/relationships/slide" Target="../slides/slide25.xml"/><Relationship Id="rId46" Type="http://schemas.openxmlformats.org/officeDocument/2006/relationships/slide" Target="../slides/slide33.xml"/><Relationship Id="rId20" Type="http://schemas.openxmlformats.org/officeDocument/2006/relationships/slide" Target="../slides/slide7.xml"/><Relationship Id="rId41" Type="http://schemas.openxmlformats.org/officeDocument/2006/relationships/slide" Target="../slides/slide28.xml"/></Relationships>
</file>

<file path=ppt/slideLayouts/_rels/slideLayout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18.xml"/><Relationship Id="rId18" Type="http://schemas.openxmlformats.org/officeDocument/2006/relationships/slide" Target="../slides/slide37.xml"/><Relationship Id="rId26" Type="http://schemas.openxmlformats.org/officeDocument/2006/relationships/slide" Target="../slides/slide45.xml"/><Relationship Id="rId39" Type="http://schemas.openxmlformats.org/officeDocument/2006/relationships/slide" Target="../slides/slide58.xml"/><Relationship Id="rId21" Type="http://schemas.openxmlformats.org/officeDocument/2006/relationships/slide" Target="../slides/slide40.xml"/><Relationship Id="rId34" Type="http://schemas.openxmlformats.org/officeDocument/2006/relationships/slide" Target="../slides/slide53.xml"/><Relationship Id="rId42" Type="http://schemas.openxmlformats.org/officeDocument/2006/relationships/slide" Target="../slides/slide61.xml"/><Relationship Id="rId7" Type="http://schemas.openxmlformats.org/officeDocument/2006/relationships/slide" Target="../slides/slide128.xml"/><Relationship Id="rId2" Type="http://schemas.openxmlformats.org/officeDocument/2006/relationships/slide" Target="../slides/slide2.xml"/><Relationship Id="rId16" Type="http://schemas.openxmlformats.org/officeDocument/2006/relationships/slide" Target="../slides/slide4.xml"/><Relationship Id="rId29" Type="http://schemas.openxmlformats.org/officeDocument/2006/relationships/slide" Target="../slides/slide4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97.xml"/><Relationship Id="rId11" Type="http://schemas.openxmlformats.org/officeDocument/2006/relationships/slide" Target="../slides/slide255.xml"/><Relationship Id="rId24" Type="http://schemas.openxmlformats.org/officeDocument/2006/relationships/slide" Target="../slides/slide43.xml"/><Relationship Id="rId32" Type="http://schemas.openxmlformats.org/officeDocument/2006/relationships/slide" Target="../slides/slide51.xml"/><Relationship Id="rId37" Type="http://schemas.openxmlformats.org/officeDocument/2006/relationships/slide" Target="../slides/slide56.xml"/><Relationship Id="rId40" Type="http://schemas.openxmlformats.org/officeDocument/2006/relationships/slide" Target="../slides/slide59.xml"/><Relationship Id="rId45" Type="http://schemas.openxmlformats.org/officeDocument/2006/relationships/slide" Target="../slides/slide64.xml"/><Relationship Id="rId5" Type="http://schemas.openxmlformats.org/officeDocument/2006/relationships/slide" Target="../slides/slide65.xml"/><Relationship Id="rId15" Type="http://schemas.openxmlformats.org/officeDocument/2006/relationships/slide" Target="../slides/slide3.xml"/><Relationship Id="rId23" Type="http://schemas.openxmlformats.org/officeDocument/2006/relationships/slide" Target="../slides/slide42.xml"/><Relationship Id="rId28" Type="http://schemas.openxmlformats.org/officeDocument/2006/relationships/slide" Target="../slides/slide47.xml"/><Relationship Id="rId36" Type="http://schemas.openxmlformats.org/officeDocument/2006/relationships/slide" Target="../slides/slide55.xml"/><Relationship Id="rId10" Type="http://schemas.openxmlformats.org/officeDocument/2006/relationships/slide" Target="../slides/slide223.xml"/><Relationship Id="rId19" Type="http://schemas.openxmlformats.org/officeDocument/2006/relationships/slide" Target="../slides/slide38.xml"/><Relationship Id="rId31" Type="http://schemas.openxmlformats.org/officeDocument/2006/relationships/slide" Target="../slides/slide50.xml"/><Relationship Id="rId44" Type="http://schemas.openxmlformats.org/officeDocument/2006/relationships/slide" Target="../slides/slide63.xml"/><Relationship Id="rId4" Type="http://schemas.openxmlformats.org/officeDocument/2006/relationships/image" Target="../media/image2.svg"/><Relationship Id="rId9" Type="http://schemas.openxmlformats.org/officeDocument/2006/relationships/slide" Target="../slides/slide191.xml"/><Relationship Id="rId14" Type="http://schemas.openxmlformats.org/officeDocument/2006/relationships/slide" Target="../slides/slide349.xml"/><Relationship Id="rId22" Type="http://schemas.openxmlformats.org/officeDocument/2006/relationships/slide" Target="../slides/slide41.xml"/><Relationship Id="rId27" Type="http://schemas.openxmlformats.org/officeDocument/2006/relationships/slide" Target="../slides/slide46.xml"/><Relationship Id="rId30" Type="http://schemas.openxmlformats.org/officeDocument/2006/relationships/slide" Target="../slides/slide49.xml"/><Relationship Id="rId35" Type="http://schemas.openxmlformats.org/officeDocument/2006/relationships/slide" Target="../slides/slide54.xml"/><Relationship Id="rId43" Type="http://schemas.openxmlformats.org/officeDocument/2006/relationships/slide" Target="../slides/slide62.xml"/><Relationship Id="rId8" Type="http://schemas.openxmlformats.org/officeDocument/2006/relationships/slide" Target="../slides/slide160.xml"/><Relationship Id="rId3" Type="http://schemas.openxmlformats.org/officeDocument/2006/relationships/image" Target="../media/image1.png"/><Relationship Id="rId12" Type="http://schemas.openxmlformats.org/officeDocument/2006/relationships/slide" Target="../slides/slide286.xml"/><Relationship Id="rId17" Type="http://schemas.openxmlformats.org/officeDocument/2006/relationships/slide" Target="../slides/slide36.xml"/><Relationship Id="rId25" Type="http://schemas.openxmlformats.org/officeDocument/2006/relationships/slide" Target="../slides/slide44.xml"/><Relationship Id="rId33" Type="http://schemas.openxmlformats.org/officeDocument/2006/relationships/slide" Target="../slides/slide52.xml"/><Relationship Id="rId38" Type="http://schemas.openxmlformats.org/officeDocument/2006/relationships/slide" Target="../slides/slide57.xml"/><Relationship Id="rId20" Type="http://schemas.openxmlformats.org/officeDocument/2006/relationships/slide" Target="../slides/slide39.xml"/><Relationship Id="rId41" Type="http://schemas.openxmlformats.org/officeDocument/2006/relationships/slide" Target="../slides/slide60.xml"/></Relationships>
</file>

<file path=ppt/slideLayouts/_rels/slideLayout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18.xml"/><Relationship Id="rId18" Type="http://schemas.openxmlformats.org/officeDocument/2006/relationships/slide" Target="../slides/slide37.xml"/><Relationship Id="rId26" Type="http://schemas.openxmlformats.org/officeDocument/2006/relationships/slide" Target="../slides/slide45.xml"/><Relationship Id="rId39" Type="http://schemas.openxmlformats.org/officeDocument/2006/relationships/slide" Target="../slides/slide58.xml"/><Relationship Id="rId21" Type="http://schemas.openxmlformats.org/officeDocument/2006/relationships/slide" Target="../slides/slide40.xml"/><Relationship Id="rId34" Type="http://schemas.openxmlformats.org/officeDocument/2006/relationships/slide" Target="../slides/slide53.xml"/><Relationship Id="rId42" Type="http://schemas.openxmlformats.org/officeDocument/2006/relationships/slide" Target="../slides/slide61.xml"/><Relationship Id="rId7" Type="http://schemas.openxmlformats.org/officeDocument/2006/relationships/slide" Target="../slides/slide128.xml"/><Relationship Id="rId2" Type="http://schemas.openxmlformats.org/officeDocument/2006/relationships/slide" Target="../slides/slide2.xml"/><Relationship Id="rId16" Type="http://schemas.openxmlformats.org/officeDocument/2006/relationships/slide" Target="../slides/slide4.xml"/><Relationship Id="rId29" Type="http://schemas.openxmlformats.org/officeDocument/2006/relationships/slide" Target="../slides/slide4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97.xml"/><Relationship Id="rId11" Type="http://schemas.openxmlformats.org/officeDocument/2006/relationships/slide" Target="../slides/slide255.xml"/><Relationship Id="rId24" Type="http://schemas.openxmlformats.org/officeDocument/2006/relationships/slide" Target="../slides/slide43.xml"/><Relationship Id="rId32" Type="http://schemas.openxmlformats.org/officeDocument/2006/relationships/slide" Target="../slides/slide51.xml"/><Relationship Id="rId37" Type="http://schemas.openxmlformats.org/officeDocument/2006/relationships/slide" Target="../slides/slide56.xml"/><Relationship Id="rId40" Type="http://schemas.openxmlformats.org/officeDocument/2006/relationships/slide" Target="../slides/slide59.xml"/><Relationship Id="rId45" Type="http://schemas.openxmlformats.org/officeDocument/2006/relationships/slide" Target="../slides/slide64.xml"/><Relationship Id="rId5" Type="http://schemas.openxmlformats.org/officeDocument/2006/relationships/slide" Target="../slides/slide65.xml"/><Relationship Id="rId15" Type="http://schemas.openxmlformats.org/officeDocument/2006/relationships/slide" Target="../slides/slide3.xml"/><Relationship Id="rId23" Type="http://schemas.openxmlformats.org/officeDocument/2006/relationships/slide" Target="../slides/slide42.xml"/><Relationship Id="rId28" Type="http://schemas.openxmlformats.org/officeDocument/2006/relationships/slide" Target="../slides/slide47.xml"/><Relationship Id="rId36" Type="http://schemas.openxmlformats.org/officeDocument/2006/relationships/slide" Target="../slides/slide55.xml"/><Relationship Id="rId10" Type="http://schemas.openxmlformats.org/officeDocument/2006/relationships/slide" Target="../slides/slide223.xml"/><Relationship Id="rId19" Type="http://schemas.openxmlformats.org/officeDocument/2006/relationships/slide" Target="../slides/slide38.xml"/><Relationship Id="rId31" Type="http://schemas.openxmlformats.org/officeDocument/2006/relationships/slide" Target="../slides/slide50.xml"/><Relationship Id="rId44" Type="http://schemas.openxmlformats.org/officeDocument/2006/relationships/slide" Target="../slides/slide63.xml"/><Relationship Id="rId4" Type="http://schemas.openxmlformats.org/officeDocument/2006/relationships/image" Target="../media/image2.svg"/><Relationship Id="rId9" Type="http://schemas.openxmlformats.org/officeDocument/2006/relationships/slide" Target="../slides/slide191.xml"/><Relationship Id="rId14" Type="http://schemas.openxmlformats.org/officeDocument/2006/relationships/slide" Target="../slides/slide349.xml"/><Relationship Id="rId22" Type="http://schemas.openxmlformats.org/officeDocument/2006/relationships/slide" Target="../slides/slide41.xml"/><Relationship Id="rId27" Type="http://schemas.openxmlformats.org/officeDocument/2006/relationships/slide" Target="../slides/slide46.xml"/><Relationship Id="rId30" Type="http://schemas.openxmlformats.org/officeDocument/2006/relationships/slide" Target="../slides/slide49.xml"/><Relationship Id="rId35" Type="http://schemas.openxmlformats.org/officeDocument/2006/relationships/slide" Target="../slides/slide54.xml"/><Relationship Id="rId43" Type="http://schemas.openxmlformats.org/officeDocument/2006/relationships/slide" Target="../slides/slide62.xml"/><Relationship Id="rId8" Type="http://schemas.openxmlformats.org/officeDocument/2006/relationships/slide" Target="../slides/slide160.xml"/><Relationship Id="rId3" Type="http://schemas.openxmlformats.org/officeDocument/2006/relationships/image" Target="../media/image1.png"/><Relationship Id="rId12" Type="http://schemas.openxmlformats.org/officeDocument/2006/relationships/slide" Target="../slides/slide286.xml"/><Relationship Id="rId17" Type="http://schemas.openxmlformats.org/officeDocument/2006/relationships/slide" Target="../slides/slide36.xml"/><Relationship Id="rId25" Type="http://schemas.openxmlformats.org/officeDocument/2006/relationships/slide" Target="../slides/slide44.xml"/><Relationship Id="rId33" Type="http://schemas.openxmlformats.org/officeDocument/2006/relationships/slide" Target="../slides/slide52.xml"/><Relationship Id="rId38" Type="http://schemas.openxmlformats.org/officeDocument/2006/relationships/slide" Target="../slides/slide57.xml"/><Relationship Id="rId20" Type="http://schemas.openxmlformats.org/officeDocument/2006/relationships/slide" Target="../slides/slide39.xml"/><Relationship Id="rId41" Type="http://schemas.openxmlformats.org/officeDocument/2006/relationships/slide" Target="../slides/slide60.xml"/></Relationships>
</file>

<file path=ppt/slideLayouts/_rels/slideLayout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66.xml"/><Relationship Id="rId26" Type="http://schemas.openxmlformats.org/officeDocument/2006/relationships/slide" Target="../slides/slide74.xml"/><Relationship Id="rId39" Type="http://schemas.openxmlformats.org/officeDocument/2006/relationships/slide" Target="../slides/slide87.xml"/><Relationship Id="rId21" Type="http://schemas.openxmlformats.org/officeDocument/2006/relationships/slide" Target="../slides/slide69.xml"/><Relationship Id="rId34" Type="http://schemas.openxmlformats.org/officeDocument/2006/relationships/slide" Target="../slides/slide82.xml"/><Relationship Id="rId42" Type="http://schemas.openxmlformats.org/officeDocument/2006/relationships/slide" Target="../slides/slide90.xml"/><Relationship Id="rId47" Type="http://schemas.openxmlformats.org/officeDocument/2006/relationships/slide" Target="../slides/slide95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7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72.xml"/><Relationship Id="rId32" Type="http://schemas.openxmlformats.org/officeDocument/2006/relationships/slide" Target="../slides/slide80.xml"/><Relationship Id="rId37" Type="http://schemas.openxmlformats.org/officeDocument/2006/relationships/slide" Target="../slides/slide85.xml"/><Relationship Id="rId40" Type="http://schemas.openxmlformats.org/officeDocument/2006/relationships/slide" Target="../slides/slide88.xml"/><Relationship Id="rId45" Type="http://schemas.openxmlformats.org/officeDocument/2006/relationships/slide" Target="../slides/slide93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71.xml"/><Relationship Id="rId28" Type="http://schemas.openxmlformats.org/officeDocument/2006/relationships/slide" Target="../slides/slide76.xml"/><Relationship Id="rId36" Type="http://schemas.openxmlformats.org/officeDocument/2006/relationships/slide" Target="../slides/slide84.xml"/><Relationship Id="rId10" Type="http://schemas.openxmlformats.org/officeDocument/2006/relationships/slide" Target="../slides/slide160.xml"/><Relationship Id="rId19" Type="http://schemas.openxmlformats.org/officeDocument/2006/relationships/slide" Target="../slides/slide67.xml"/><Relationship Id="rId31" Type="http://schemas.openxmlformats.org/officeDocument/2006/relationships/slide" Target="../slides/slide79.xml"/><Relationship Id="rId44" Type="http://schemas.openxmlformats.org/officeDocument/2006/relationships/slide" Target="../slides/slide92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70.xml"/><Relationship Id="rId27" Type="http://schemas.openxmlformats.org/officeDocument/2006/relationships/slide" Target="../slides/slide75.xml"/><Relationship Id="rId30" Type="http://schemas.openxmlformats.org/officeDocument/2006/relationships/slide" Target="../slides/slide78.xml"/><Relationship Id="rId35" Type="http://schemas.openxmlformats.org/officeDocument/2006/relationships/slide" Target="../slides/slide83.xml"/><Relationship Id="rId43" Type="http://schemas.openxmlformats.org/officeDocument/2006/relationships/slide" Target="../slides/slide91.xml"/><Relationship Id="rId48" Type="http://schemas.openxmlformats.org/officeDocument/2006/relationships/slide" Target="../slides/slide96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73.xml"/><Relationship Id="rId33" Type="http://schemas.openxmlformats.org/officeDocument/2006/relationships/slide" Target="../slides/slide81.xml"/><Relationship Id="rId38" Type="http://schemas.openxmlformats.org/officeDocument/2006/relationships/slide" Target="../slides/slide86.xml"/><Relationship Id="rId46" Type="http://schemas.openxmlformats.org/officeDocument/2006/relationships/slide" Target="../slides/slide94.xml"/><Relationship Id="rId20" Type="http://schemas.openxmlformats.org/officeDocument/2006/relationships/slide" Target="../slides/slide68.xml"/><Relationship Id="rId41" Type="http://schemas.openxmlformats.org/officeDocument/2006/relationships/slide" Target="../slides/slide89.xml"/></Relationships>
</file>

<file path=ppt/slideLayouts/_rels/slideLayout9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66.xml"/><Relationship Id="rId26" Type="http://schemas.openxmlformats.org/officeDocument/2006/relationships/slide" Target="../slides/slide74.xml"/><Relationship Id="rId39" Type="http://schemas.openxmlformats.org/officeDocument/2006/relationships/slide" Target="../slides/slide87.xml"/><Relationship Id="rId21" Type="http://schemas.openxmlformats.org/officeDocument/2006/relationships/slide" Target="../slides/slide69.xml"/><Relationship Id="rId34" Type="http://schemas.openxmlformats.org/officeDocument/2006/relationships/slide" Target="../slides/slide82.xml"/><Relationship Id="rId42" Type="http://schemas.openxmlformats.org/officeDocument/2006/relationships/slide" Target="../slides/slide90.xml"/><Relationship Id="rId47" Type="http://schemas.openxmlformats.org/officeDocument/2006/relationships/slide" Target="../slides/slide95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7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72.xml"/><Relationship Id="rId32" Type="http://schemas.openxmlformats.org/officeDocument/2006/relationships/slide" Target="../slides/slide80.xml"/><Relationship Id="rId37" Type="http://schemas.openxmlformats.org/officeDocument/2006/relationships/slide" Target="../slides/slide85.xml"/><Relationship Id="rId40" Type="http://schemas.openxmlformats.org/officeDocument/2006/relationships/slide" Target="../slides/slide88.xml"/><Relationship Id="rId45" Type="http://schemas.openxmlformats.org/officeDocument/2006/relationships/slide" Target="../slides/slide93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71.xml"/><Relationship Id="rId28" Type="http://schemas.openxmlformats.org/officeDocument/2006/relationships/slide" Target="../slides/slide76.xml"/><Relationship Id="rId36" Type="http://schemas.openxmlformats.org/officeDocument/2006/relationships/slide" Target="../slides/slide84.xml"/><Relationship Id="rId10" Type="http://schemas.openxmlformats.org/officeDocument/2006/relationships/slide" Target="../slides/slide160.xml"/><Relationship Id="rId19" Type="http://schemas.openxmlformats.org/officeDocument/2006/relationships/slide" Target="../slides/slide67.xml"/><Relationship Id="rId31" Type="http://schemas.openxmlformats.org/officeDocument/2006/relationships/slide" Target="../slides/slide79.xml"/><Relationship Id="rId44" Type="http://schemas.openxmlformats.org/officeDocument/2006/relationships/slide" Target="../slides/slide92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70.xml"/><Relationship Id="rId27" Type="http://schemas.openxmlformats.org/officeDocument/2006/relationships/slide" Target="../slides/slide75.xml"/><Relationship Id="rId30" Type="http://schemas.openxmlformats.org/officeDocument/2006/relationships/slide" Target="../slides/slide78.xml"/><Relationship Id="rId35" Type="http://schemas.openxmlformats.org/officeDocument/2006/relationships/slide" Target="../slides/slide83.xml"/><Relationship Id="rId43" Type="http://schemas.openxmlformats.org/officeDocument/2006/relationships/slide" Target="../slides/slide91.xml"/><Relationship Id="rId48" Type="http://schemas.openxmlformats.org/officeDocument/2006/relationships/slide" Target="../slides/slide96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73.xml"/><Relationship Id="rId33" Type="http://schemas.openxmlformats.org/officeDocument/2006/relationships/slide" Target="../slides/slide81.xml"/><Relationship Id="rId38" Type="http://schemas.openxmlformats.org/officeDocument/2006/relationships/slide" Target="../slides/slide86.xml"/><Relationship Id="rId46" Type="http://schemas.openxmlformats.org/officeDocument/2006/relationships/slide" Target="../slides/slide94.xml"/><Relationship Id="rId20" Type="http://schemas.openxmlformats.org/officeDocument/2006/relationships/slide" Target="../slides/slide68.xml"/><Relationship Id="rId41" Type="http://schemas.openxmlformats.org/officeDocument/2006/relationships/slide" Target="../slides/slide8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1ADB3975-1646-186D-B4BE-F124F64D4668}"/>
              </a:ext>
            </a:extLst>
          </p:cNvPr>
          <p:cNvGrpSpPr/>
          <p:nvPr userDrawn="1"/>
        </p:nvGrpSpPr>
        <p:grpSpPr>
          <a:xfrm>
            <a:off x="1821481" y="4997810"/>
            <a:ext cx="1280160" cy="1152144"/>
            <a:chOff x="1821481" y="4997810"/>
            <a:chExt cx="1280160" cy="1152144"/>
          </a:xfrm>
        </p:grpSpPr>
        <p:sp>
          <p:nvSpPr>
            <p:cNvPr id="1426" name="Rectangle 1425">
              <a:extLst>
                <a:ext uri="{FF2B5EF4-FFF2-40B4-BE49-F238E27FC236}">
                  <a16:creationId xmlns:a16="http://schemas.microsoft.com/office/drawing/2014/main" id="{1920284A-2827-C476-1AB6-ED5C0165B6AC}"/>
                </a:ext>
              </a:extLst>
            </p:cNvPr>
            <p:cNvSpPr/>
            <p:nvPr userDrawn="1"/>
          </p:nvSpPr>
          <p:spPr>
            <a:xfrm>
              <a:off x="237012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427" name="Rectangle 1426">
              <a:extLst>
                <a:ext uri="{FF2B5EF4-FFF2-40B4-BE49-F238E27FC236}">
                  <a16:creationId xmlns:a16="http://schemas.microsoft.com/office/drawing/2014/main" id="{DE9EFF2D-2830-1A2C-CEC5-4FFACC14B00E}"/>
                </a:ext>
              </a:extLst>
            </p:cNvPr>
            <p:cNvSpPr/>
            <p:nvPr userDrawn="1"/>
          </p:nvSpPr>
          <p:spPr>
            <a:xfrm>
              <a:off x="255300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428" name="Rectangle 1427">
              <a:extLst>
                <a:ext uri="{FF2B5EF4-FFF2-40B4-BE49-F238E27FC236}">
                  <a16:creationId xmlns:a16="http://schemas.microsoft.com/office/drawing/2014/main" id="{C69238E4-F17B-50A6-175E-294612815421}"/>
                </a:ext>
              </a:extLst>
            </p:cNvPr>
            <p:cNvSpPr/>
            <p:nvPr userDrawn="1"/>
          </p:nvSpPr>
          <p:spPr>
            <a:xfrm>
              <a:off x="273588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429" name="Rectangle 1428">
              <a:hlinkClick r:id="rId2" action="ppaction://hlinksldjump"/>
              <a:extLst>
                <a:ext uri="{FF2B5EF4-FFF2-40B4-BE49-F238E27FC236}">
                  <a16:creationId xmlns:a16="http://schemas.microsoft.com/office/drawing/2014/main" id="{11531E96-10C2-3B03-CEB8-B698B9FA6E16}"/>
                </a:ext>
              </a:extLst>
            </p:cNvPr>
            <p:cNvSpPr/>
            <p:nvPr userDrawn="1"/>
          </p:nvSpPr>
          <p:spPr>
            <a:xfrm>
              <a:off x="291876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30" name="Rectangle 1429">
              <a:hlinkClick r:id="rId3" action="ppaction://hlinksldjump"/>
              <a:extLst>
                <a:ext uri="{FF2B5EF4-FFF2-40B4-BE49-F238E27FC236}">
                  <a16:creationId xmlns:a16="http://schemas.microsoft.com/office/drawing/2014/main" id="{0BFC274A-16F1-885D-3707-16D03922F680}"/>
                </a:ext>
              </a:extLst>
            </p:cNvPr>
            <p:cNvSpPr/>
            <p:nvPr userDrawn="1"/>
          </p:nvSpPr>
          <p:spPr>
            <a:xfrm>
              <a:off x="182148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31" name="Rectangle 1430">
              <a:hlinkClick r:id="rId4" action="ppaction://hlinksldjump"/>
              <a:extLst>
                <a:ext uri="{FF2B5EF4-FFF2-40B4-BE49-F238E27FC236}">
                  <a16:creationId xmlns:a16="http://schemas.microsoft.com/office/drawing/2014/main" id="{DD45D124-D307-4B65-5204-0FFB82610B6D}"/>
                </a:ext>
              </a:extLst>
            </p:cNvPr>
            <p:cNvSpPr/>
            <p:nvPr userDrawn="1"/>
          </p:nvSpPr>
          <p:spPr>
            <a:xfrm>
              <a:off x="200436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32" name="Rectangle 1431">
              <a:hlinkClick r:id="rId5" action="ppaction://hlinksldjump"/>
              <a:extLst>
                <a:ext uri="{FF2B5EF4-FFF2-40B4-BE49-F238E27FC236}">
                  <a16:creationId xmlns:a16="http://schemas.microsoft.com/office/drawing/2014/main" id="{B758B459-958A-14E4-249D-96C03D700796}"/>
                </a:ext>
              </a:extLst>
            </p:cNvPr>
            <p:cNvSpPr/>
            <p:nvPr userDrawn="1"/>
          </p:nvSpPr>
          <p:spPr>
            <a:xfrm>
              <a:off x="218724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33" name="Rectangle 1432">
              <a:hlinkClick r:id="rId6" action="ppaction://hlinksldjump"/>
              <a:extLst>
                <a:ext uri="{FF2B5EF4-FFF2-40B4-BE49-F238E27FC236}">
                  <a16:creationId xmlns:a16="http://schemas.microsoft.com/office/drawing/2014/main" id="{71BA4ED5-9992-DBCA-A096-242363D921E1}"/>
                </a:ext>
              </a:extLst>
            </p:cNvPr>
            <p:cNvSpPr/>
            <p:nvPr userDrawn="1"/>
          </p:nvSpPr>
          <p:spPr>
            <a:xfrm>
              <a:off x="237012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34" name="Rectangle 1433">
              <a:hlinkClick r:id="rId7" action="ppaction://hlinksldjump"/>
              <a:extLst>
                <a:ext uri="{FF2B5EF4-FFF2-40B4-BE49-F238E27FC236}">
                  <a16:creationId xmlns:a16="http://schemas.microsoft.com/office/drawing/2014/main" id="{D0512ED9-857E-78F6-1F5F-2E666469F624}"/>
                </a:ext>
              </a:extLst>
            </p:cNvPr>
            <p:cNvSpPr/>
            <p:nvPr userDrawn="1"/>
          </p:nvSpPr>
          <p:spPr>
            <a:xfrm>
              <a:off x="255300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35" name="Rectangle 1434">
              <a:hlinkClick r:id="rId8" action="ppaction://hlinksldjump"/>
              <a:extLst>
                <a:ext uri="{FF2B5EF4-FFF2-40B4-BE49-F238E27FC236}">
                  <a16:creationId xmlns:a16="http://schemas.microsoft.com/office/drawing/2014/main" id="{4BAC63DF-30F1-DCE1-4042-8DEA8C0A2873}"/>
                </a:ext>
              </a:extLst>
            </p:cNvPr>
            <p:cNvSpPr/>
            <p:nvPr userDrawn="1"/>
          </p:nvSpPr>
          <p:spPr>
            <a:xfrm>
              <a:off x="273588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36" name="Rectangle 1435">
              <a:hlinkClick r:id="rId9" action="ppaction://hlinksldjump"/>
              <a:extLst>
                <a:ext uri="{FF2B5EF4-FFF2-40B4-BE49-F238E27FC236}">
                  <a16:creationId xmlns:a16="http://schemas.microsoft.com/office/drawing/2014/main" id="{3DB8B880-60CE-DCD4-9B1C-E12E81CCAF3D}"/>
                </a:ext>
              </a:extLst>
            </p:cNvPr>
            <p:cNvSpPr/>
            <p:nvPr userDrawn="1"/>
          </p:nvSpPr>
          <p:spPr>
            <a:xfrm>
              <a:off x="291876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437" name="Rectangle 1436">
              <a:hlinkClick r:id="rId10" action="ppaction://hlinksldjump"/>
              <a:extLst>
                <a:ext uri="{FF2B5EF4-FFF2-40B4-BE49-F238E27FC236}">
                  <a16:creationId xmlns:a16="http://schemas.microsoft.com/office/drawing/2014/main" id="{5CE584EB-9EC3-96B2-1B67-00C631BFCDC2}"/>
                </a:ext>
              </a:extLst>
            </p:cNvPr>
            <p:cNvSpPr/>
            <p:nvPr userDrawn="1"/>
          </p:nvSpPr>
          <p:spPr>
            <a:xfrm>
              <a:off x="182148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438" name="Rectangle 1437">
              <a:hlinkClick r:id="rId11" action="ppaction://hlinksldjump"/>
              <a:extLst>
                <a:ext uri="{FF2B5EF4-FFF2-40B4-BE49-F238E27FC236}">
                  <a16:creationId xmlns:a16="http://schemas.microsoft.com/office/drawing/2014/main" id="{6D56C854-2B86-C883-92F5-085884FADB9D}"/>
                </a:ext>
              </a:extLst>
            </p:cNvPr>
            <p:cNvSpPr/>
            <p:nvPr userDrawn="1"/>
          </p:nvSpPr>
          <p:spPr>
            <a:xfrm>
              <a:off x="200436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439" name="Rectangle 1438">
              <a:hlinkClick r:id="rId12" action="ppaction://hlinksldjump"/>
              <a:extLst>
                <a:ext uri="{FF2B5EF4-FFF2-40B4-BE49-F238E27FC236}">
                  <a16:creationId xmlns:a16="http://schemas.microsoft.com/office/drawing/2014/main" id="{B8503155-FC5D-54DD-31F8-71F7A0E14E39}"/>
                </a:ext>
              </a:extLst>
            </p:cNvPr>
            <p:cNvSpPr/>
            <p:nvPr userDrawn="1"/>
          </p:nvSpPr>
          <p:spPr>
            <a:xfrm>
              <a:off x="218724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440" name="Rectangle 1439">
              <a:hlinkClick r:id="rId13" action="ppaction://hlinksldjump"/>
              <a:extLst>
                <a:ext uri="{FF2B5EF4-FFF2-40B4-BE49-F238E27FC236}">
                  <a16:creationId xmlns:a16="http://schemas.microsoft.com/office/drawing/2014/main" id="{DF472F30-E01D-CB9D-4E87-689EC578C91D}"/>
                </a:ext>
              </a:extLst>
            </p:cNvPr>
            <p:cNvSpPr/>
            <p:nvPr userDrawn="1"/>
          </p:nvSpPr>
          <p:spPr>
            <a:xfrm>
              <a:off x="237012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441" name="Rectangle 1440">
              <a:hlinkClick r:id="rId14" action="ppaction://hlinksldjump"/>
              <a:extLst>
                <a:ext uri="{FF2B5EF4-FFF2-40B4-BE49-F238E27FC236}">
                  <a16:creationId xmlns:a16="http://schemas.microsoft.com/office/drawing/2014/main" id="{8B5C4369-0D4C-84A2-9010-CFDEB2239244}"/>
                </a:ext>
              </a:extLst>
            </p:cNvPr>
            <p:cNvSpPr/>
            <p:nvPr userDrawn="1"/>
          </p:nvSpPr>
          <p:spPr>
            <a:xfrm>
              <a:off x="255300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442" name="Rectangle 1441">
              <a:hlinkClick r:id="rId15" action="ppaction://hlinksldjump"/>
              <a:extLst>
                <a:ext uri="{FF2B5EF4-FFF2-40B4-BE49-F238E27FC236}">
                  <a16:creationId xmlns:a16="http://schemas.microsoft.com/office/drawing/2014/main" id="{1A199351-779A-FA98-A0AE-0BF9912F0F6E}"/>
                </a:ext>
              </a:extLst>
            </p:cNvPr>
            <p:cNvSpPr/>
            <p:nvPr userDrawn="1"/>
          </p:nvSpPr>
          <p:spPr>
            <a:xfrm>
              <a:off x="273588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443" name="Rectangle 1442">
              <a:hlinkClick r:id="rId16" action="ppaction://hlinksldjump"/>
              <a:extLst>
                <a:ext uri="{FF2B5EF4-FFF2-40B4-BE49-F238E27FC236}">
                  <a16:creationId xmlns:a16="http://schemas.microsoft.com/office/drawing/2014/main" id="{B3EA8B00-D0A7-9FD8-70F0-EE9AFCF6ED13}"/>
                </a:ext>
              </a:extLst>
            </p:cNvPr>
            <p:cNvSpPr/>
            <p:nvPr userDrawn="1"/>
          </p:nvSpPr>
          <p:spPr>
            <a:xfrm>
              <a:off x="291876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444" name="Rectangle 1443">
              <a:hlinkClick r:id="rId17" action="ppaction://hlinksldjump"/>
              <a:extLst>
                <a:ext uri="{FF2B5EF4-FFF2-40B4-BE49-F238E27FC236}">
                  <a16:creationId xmlns:a16="http://schemas.microsoft.com/office/drawing/2014/main" id="{18607BE6-79A6-259A-86EC-12EF10AE1B0C}"/>
                </a:ext>
              </a:extLst>
            </p:cNvPr>
            <p:cNvSpPr/>
            <p:nvPr userDrawn="1"/>
          </p:nvSpPr>
          <p:spPr>
            <a:xfrm>
              <a:off x="182148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445" name="Rectangle 1444">
              <a:hlinkClick r:id="rId18" action="ppaction://hlinksldjump"/>
              <a:extLst>
                <a:ext uri="{FF2B5EF4-FFF2-40B4-BE49-F238E27FC236}">
                  <a16:creationId xmlns:a16="http://schemas.microsoft.com/office/drawing/2014/main" id="{A979F93C-64FD-5576-7477-72AE0A958F8A}"/>
                </a:ext>
              </a:extLst>
            </p:cNvPr>
            <p:cNvSpPr/>
            <p:nvPr userDrawn="1"/>
          </p:nvSpPr>
          <p:spPr>
            <a:xfrm>
              <a:off x="200436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446" name="Rectangle 1445">
              <a:hlinkClick r:id="rId19" action="ppaction://hlinksldjump"/>
              <a:extLst>
                <a:ext uri="{FF2B5EF4-FFF2-40B4-BE49-F238E27FC236}">
                  <a16:creationId xmlns:a16="http://schemas.microsoft.com/office/drawing/2014/main" id="{9A8B4558-8E10-561F-1BA9-914D7B3C0641}"/>
                </a:ext>
              </a:extLst>
            </p:cNvPr>
            <p:cNvSpPr/>
            <p:nvPr userDrawn="1"/>
          </p:nvSpPr>
          <p:spPr>
            <a:xfrm>
              <a:off x="218724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447" name="Rectangle 1446">
              <a:hlinkClick r:id="rId20" action="ppaction://hlinksldjump"/>
              <a:extLst>
                <a:ext uri="{FF2B5EF4-FFF2-40B4-BE49-F238E27FC236}">
                  <a16:creationId xmlns:a16="http://schemas.microsoft.com/office/drawing/2014/main" id="{EE027D43-E6E4-46B8-50C6-B1B8325CEC1C}"/>
                </a:ext>
              </a:extLst>
            </p:cNvPr>
            <p:cNvSpPr/>
            <p:nvPr userDrawn="1"/>
          </p:nvSpPr>
          <p:spPr>
            <a:xfrm>
              <a:off x="237012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448" name="Rectangle 1447">
              <a:hlinkClick r:id="rId21" action="ppaction://hlinksldjump"/>
              <a:extLst>
                <a:ext uri="{FF2B5EF4-FFF2-40B4-BE49-F238E27FC236}">
                  <a16:creationId xmlns:a16="http://schemas.microsoft.com/office/drawing/2014/main" id="{03C8BEF8-232B-1A33-05EF-F1A90662A549}"/>
                </a:ext>
              </a:extLst>
            </p:cNvPr>
            <p:cNvSpPr/>
            <p:nvPr userDrawn="1"/>
          </p:nvSpPr>
          <p:spPr>
            <a:xfrm>
              <a:off x="255300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449" name="Rectangle 1448">
              <a:hlinkClick r:id="rId22" action="ppaction://hlinksldjump"/>
              <a:extLst>
                <a:ext uri="{FF2B5EF4-FFF2-40B4-BE49-F238E27FC236}">
                  <a16:creationId xmlns:a16="http://schemas.microsoft.com/office/drawing/2014/main" id="{228A0431-D1C2-F7E4-4856-EBD2F0A338E8}"/>
                </a:ext>
              </a:extLst>
            </p:cNvPr>
            <p:cNvSpPr/>
            <p:nvPr userDrawn="1"/>
          </p:nvSpPr>
          <p:spPr>
            <a:xfrm>
              <a:off x="273588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450" name="Rectangle 1449">
              <a:hlinkClick r:id="rId23" action="ppaction://hlinksldjump"/>
              <a:extLst>
                <a:ext uri="{FF2B5EF4-FFF2-40B4-BE49-F238E27FC236}">
                  <a16:creationId xmlns:a16="http://schemas.microsoft.com/office/drawing/2014/main" id="{1B717010-E5C8-8870-73B2-F39C40467119}"/>
                </a:ext>
              </a:extLst>
            </p:cNvPr>
            <p:cNvSpPr/>
            <p:nvPr userDrawn="1"/>
          </p:nvSpPr>
          <p:spPr>
            <a:xfrm>
              <a:off x="291876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451" name="Rectangle 1450">
              <a:hlinkClick r:id="rId24" action="ppaction://hlinksldjump"/>
              <a:extLst>
                <a:ext uri="{FF2B5EF4-FFF2-40B4-BE49-F238E27FC236}">
                  <a16:creationId xmlns:a16="http://schemas.microsoft.com/office/drawing/2014/main" id="{3FCADA8E-BE5B-6967-9A6C-92B580ABEEC9}"/>
                </a:ext>
              </a:extLst>
            </p:cNvPr>
            <p:cNvSpPr/>
            <p:nvPr userDrawn="1"/>
          </p:nvSpPr>
          <p:spPr>
            <a:xfrm>
              <a:off x="182148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452" name="Rectangle 1451">
              <a:hlinkClick r:id="rId25" action="ppaction://hlinksldjump"/>
              <a:extLst>
                <a:ext uri="{FF2B5EF4-FFF2-40B4-BE49-F238E27FC236}">
                  <a16:creationId xmlns:a16="http://schemas.microsoft.com/office/drawing/2014/main" id="{CF211059-5E98-02F0-6214-22B9C27EF3D8}"/>
                </a:ext>
              </a:extLst>
            </p:cNvPr>
            <p:cNvSpPr/>
            <p:nvPr userDrawn="1"/>
          </p:nvSpPr>
          <p:spPr>
            <a:xfrm>
              <a:off x="200436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453" name="Rectangle 1452">
              <a:hlinkClick r:id="rId26" action="ppaction://hlinksldjump"/>
              <a:extLst>
                <a:ext uri="{FF2B5EF4-FFF2-40B4-BE49-F238E27FC236}">
                  <a16:creationId xmlns:a16="http://schemas.microsoft.com/office/drawing/2014/main" id="{04EF61D6-966D-E8D6-E9EE-D54ED5A1552C}"/>
                </a:ext>
              </a:extLst>
            </p:cNvPr>
            <p:cNvSpPr/>
            <p:nvPr userDrawn="1"/>
          </p:nvSpPr>
          <p:spPr>
            <a:xfrm>
              <a:off x="218724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454" name="Rectangle 1453">
              <a:hlinkClick r:id="rId27" action="ppaction://hlinksldjump"/>
              <a:extLst>
                <a:ext uri="{FF2B5EF4-FFF2-40B4-BE49-F238E27FC236}">
                  <a16:creationId xmlns:a16="http://schemas.microsoft.com/office/drawing/2014/main" id="{FD57C505-BB81-24B0-A502-D14F4FABFBBD}"/>
                </a:ext>
              </a:extLst>
            </p:cNvPr>
            <p:cNvSpPr/>
            <p:nvPr userDrawn="1"/>
          </p:nvSpPr>
          <p:spPr>
            <a:xfrm>
              <a:off x="237012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455" name="Rectangle 1454">
              <a:hlinkClick r:id="rId28" action="ppaction://hlinksldjump"/>
              <a:extLst>
                <a:ext uri="{FF2B5EF4-FFF2-40B4-BE49-F238E27FC236}">
                  <a16:creationId xmlns:a16="http://schemas.microsoft.com/office/drawing/2014/main" id="{2EE20A8F-5ADD-3037-49BD-32E1FFFD69C1}"/>
                </a:ext>
              </a:extLst>
            </p:cNvPr>
            <p:cNvSpPr/>
            <p:nvPr userDrawn="1"/>
          </p:nvSpPr>
          <p:spPr>
            <a:xfrm>
              <a:off x="255300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456" name="Rectangle 1455">
              <a:hlinkClick r:id="rId29" action="ppaction://hlinksldjump"/>
              <a:extLst>
                <a:ext uri="{FF2B5EF4-FFF2-40B4-BE49-F238E27FC236}">
                  <a16:creationId xmlns:a16="http://schemas.microsoft.com/office/drawing/2014/main" id="{14A9A100-23A6-316C-D378-26B56EEABE4C}"/>
                </a:ext>
              </a:extLst>
            </p:cNvPr>
            <p:cNvSpPr/>
            <p:nvPr userDrawn="1"/>
          </p:nvSpPr>
          <p:spPr>
            <a:xfrm>
              <a:off x="273588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457" name="Rectangle 1456">
              <a:hlinkClick r:id="rId30" action="ppaction://hlinksldjump"/>
              <a:extLst>
                <a:ext uri="{FF2B5EF4-FFF2-40B4-BE49-F238E27FC236}">
                  <a16:creationId xmlns:a16="http://schemas.microsoft.com/office/drawing/2014/main" id="{677DE55E-39D2-729E-3ADB-ED91018AB958}"/>
                </a:ext>
              </a:extLst>
            </p:cNvPr>
            <p:cNvSpPr/>
            <p:nvPr userDrawn="1"/>
          </p:nvSpPr>
          <p:spPr>
            <a:xfrm>
              <a:off x="291876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58" name="Rectangle 1457">
              <a:hlinkClick r:id="rId31" action="ppaction://hlinksldjump"/>
              <a:extLst>
                <a:ext uri="{FF2B5EF4-FFF2-40B4-BE49-F238E27FC236}">
                  <a16:creationId xmlns:a16="http://schemas.microsoft.com/office/drawing/2014/main" id="{C150911B-75EB-EF52-8ED9-F8C6FCCDF328}"/>
                </a:ext>
              </a:extLst>
            </p:cNvPr>
            <p:cNvSpPr/>
            <p:nvPr userDrawn="1"/>
          </p:nvSpPr>
          <p:spPr>
            <a:xfrm>
              <a:off x="1821481" y="598536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459" name="Rectangle 1458">
              <a:extLst>
                <a:ext uri="{FF2B5EF4-FFF2-40B4-BE49-F238E27FC236}">
                  <a16:creationId xmlns:a16="http://schemas.microsoft.com/office/drawing/2014/main" id="{F11B2595-2DE3-2838-569C-F54ED1A1BC61}"/>
                </a:ext>
              </a:extLst>
            </p:cNvPr>
            <p:cNvSpPr/>
            <p:nvPr userDrawn="1"/>
          </p:nvSpPr>
          <p:spPr>
            <a:xfrm>
              <a:off x="200436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460" name="Rectangle 1459">
              <a:extLst>
                <a:ext uri="{FF2B5EF4-FFF2-40B4-BE49-F238E27FC236}">
                  <a16:creationId xmlns:a16="http://schemas.microsoft.com/office/drawing/2014/main" id="{8B569EC8-853A-5C00-9F9C-4CD5BD0A0134}"/>
                </a:ext>
              </a:extLst>
            </p:cNvPr>
            <p:cNvSpPr/>
            <p:nvPr userDrawn="1"/>
          </p:nvSpPr>
          <p:spPr>
            <a:xfrm>
              <a:off x="218724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461" name="Rectangle 1460">
              <a:extLst>
                <a:ext uri="{FF2B5EF4-FFF2-40B4-BE49-F238E27FC236}">
                  <a16:creationId xmlns:a16="http://schemas.microsoft.com/office/drawing/2014/main" id="{4110BD2F-B266-BD45-94F4-6269E9E31E7D}"/>
                </a:ext>
              </a:extLst>
            </p:cNvPr>
            <p:cNvSpPr/>
            <p:nvPr userDrawn="1"/>
          </p:nvSpPr>
          <p:spPr>
            <a:xfrm>
              <a:off x="182148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462" name="Rectangle 1461">
              <a:extLst>
                <a:ext uri="{FF2B5EF4-FFF2-40B4-BE49-F238E27FC236}">
                  <a16:creationId xmlns:a16="http://schemas.microsoft.com/office/drawing/2014/main" id="{C515BB15-A37B-D13F-97E7-7A96F438B774}"/>
                </a:ext>
              </a:extLst>
            </p:cNvPr>
            <p:cNvSpPr/>
            <p:nvPr userDrawn="1"/>
          </p:nvSpPr>
          <p:spPr>
            <a:xfrm>
              <a:off x="200436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463" name="Rectangle 1462">
              <a:extLst>
                <a:ext uri="{FF2B5EF4-FFF2-40B4-BE49-F238E27FC236}">
                  <a16:creationId xmlns:a16="http://schemas.microsoft.com/office/drawing/2014/main" id="{C802354A-A99E-6802-2748-5E88755292ED}"/>
                </a:ext>
              </a:extLst>
            </p:cNvPr>
            <p:cNvSpPr/>
            <p:nvPr userDrawn="1"/>
          </p:nvSpPr>
          <p:spPr>
            <a:xfrm>
              <a:off x="218724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464" name="Rectangle 1463">
              <a:extLst>
                <a:ext uri="{FF2B5EF4-FFF2-40B4-BE49-F238E27FC236}">
                  <a16:creationId xmlns:a16="http://schemas.microsoft.com/office/drawing/2014/main" id="{CD06B58E-9547-4740-2BC6-51A6CDB37281}"/>
                </a:ext>
              </a:extLst>
            </p:cNvPr>
            <p:cNvSpPr/>
            <p:nvPr userDrawn="1"/>
          </p:nvSpPr>
          <p:spPr>
            <a:xfrm>
              <a:off x="237012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465" name="Rectangle 1464">
              <a:extLst>
                <a:ext uri="{FF2B5EF4-FFF2-40B4-BE49-F238E27FC236}">
                  <a16:creationId xmlns:a16="http://schemas.microsoft.com/office/drawing/2014/main" id="{24B7284A-54BF-2158-70E8-9D2AB158F501}"/>
                </a:ext>
              </a:extLst>
            </p:cNvPr>
            <p:cNvSpPr/>
            <p:nvPr userDrawn="1"/>
          </p:nvSpPr>
          <p:spPr>
            <a:xfrm>
              <a:off x="255300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466" name="Rectangle 1465">
              <a:extLst>
                <a:ext uri="{FF2B5EF4-FFF2-40B4-BE49-F238E27FC236}">
                  <a16:creationId xmlns:a16="http://schemas.microsoft.com/office/drawing/2014/main" id="{6A761B41-CD9E-B17E-71C1-C7BFF1FB15BA}"/>
                </a:ext>
              </a:extLst>
            </p:cNvPr>
            <p:cNvSpPr/>
            <p:nvPr userDrawn="1"/>
          </p:nvSpPr>
          <p:spPr>
            <a:xfrm>
              <a:off x="273588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467" name="Rectangle 1466">
              <a:extLst>
                <a:ext uri="{FF2B5EF4-FFF2-40B4-BE49-F238E27FC236}">
                  <a16:creationId xmlns:a16="http://schemas.microsoft.com/office/drawing/2014/main" id="{4420AC3B-B8B9-9C18-C0CE-307802D29741}"/>
                </a:ext>
              </a:extLst>
            </p:cNvPr>
            <p:cNvSpPr/>
            <p:nvPr userDrawn="1"/>
          </p:nvSpPr>
          <p:spPr>
            <a:xfrm>
              <a:off x="291876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468" name="Rectangle 1467">
              <a:extLst>
                <a:ext uri="{FF2B5EF4-FFF2-40B4-BE49-F238E27FC236}">
                  <a16:creationId xmlns:a16="http://schemas.microsoft.com/office/drawing/2014/main" id="{8E0F5C86-FB4A-A350-B492-26AD0C49472D}"/>
                </a:ext>
              </a:extLst>
            </p:cNvPr>
            <p:cNvSpPr/>
            <p:nvPr userDrawn="1"/>
          </p:nvSpPr>
          <p:spPr>
            <a:xfrm>
              <a:off x="182148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469" name="Rectangle 1468">
              <a:extLst>
                <a:ext uri="{FF2B5EF4-FFF2-40B4-BE49-F238E27FC236}">
                  <a16:creationId xmlns:a16="http://schemas.microsoft.com/office/drawing/2014/main" id="{D42643D2-683F-4D56-E13A-92729A0E04DB}"/>
                </a:ext>
              </a:extLst>
            </p:cNvPr>
            <p:cNvSpPr/>
            <p:nvPr userDrawn="1"/>
          </p:nvSpPr>
          <p:spPr>
            <a:xfrm>
              <a:off x="2004361" y="598536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470" name="Rectangle 1469">
              <a:extLst>
                <a:ext uri="{FF2B5EF4-FFF2-40B4-BE49-F238E27FC236}">
                  <a16:creationId xmlns:a16="http://schemas.microsoft.com/office/drawing/2014/main" id="{EFE95333-5DC1-9836-5AB7-E6D752818053}"/>
                </a:ext>
              </a:extLst>
            </p:cNvPr>
            <p:cNvSpPr/>
            <p:nvPr userDrawn="1"/>
          </p:nvSpPr>
          <p:spPr>
            <a:xfrm>
              <a:off x="2187241" y="598536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471" name="Rectangle 1470">
              <a:extLst>
                <a:ext uri="{FF2B5EF4-FFF2-40B4-BE49-F238E27FC236}">
                  <a16:creationId xmlns:a16="http://schemas.microsoft.com/office/drawing/2014/main" id="{60B5EF76-9261-E892-5286-E37B5E2731C9}"/>
                </a:ext>
              </a:extLst>
            </p:cNvPr>
            <p:cNvSpPr/>
            <p:nvPr userDrawn="1"/>
          </p:nvSpPr>
          <p:spPr>
            <a:xfrm>
              <a:off x="2370121" y="598536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472" name="Rectangle 1471">
              <a:extLst>
                <a:ext uri="{FF2B5EF4-FFF2-40B4-BE49-F238E27FC236}">
                  <a16:creationId xmlns:a16="http://schemas.microsoft.com/office/drawing/2014/main" id="{7F95508C-E18D-0A91-018D-28A2DF24AE5D}"/>
                </a:ext>
              </a:extLst>
            </p:cNvPr>
            <p:cNvSpPr/>
            <p:nvPr userDrawn="1"/>
          </p:nvSpPr>
          <p:spPr>
            <a:xfrm>
              <a:off x="2553001" y="598536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473" name="Rectangle 1472">
              <a:extLst>
                <a:ext uri="{FF2B5EF4-FFF2-40B4-BE49-F238E27FC236}">
                  <a16:creationId xmlns:a16="http://schemas.microsoft.com/office/drawing/2014/main" id="{C997DBD2-FF2A-E85F-146B-DE6EDCE41247}"/>
                </a:ext>
              </a:extLst>
            </p:cNvPr>
            <p:cNvSpPr/>
            <p:nvPr userDrawn="1"/>
          </p:nvSpPr>
          <p:spPr>
            <a:xfrm>
              <a:off x="2735881" y="598536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474" name="Rectangle 1473">
              <a:extLst>
                <a:ext uri="{FF2B5EF4-FFF2-40B4-BE49-F238E27FC236}">
                  <a16:creationId xmlns:a16="http://schemas.microsoft.com/office/drawing/2014/main" id="{5D2214DB-2EDC-2A50-3183-FDD0654472D5}"/>
                </a:ext>
              </a:extLst>
            </p:cNvPr>
            <p:cNvSpPr/>
            <p:nvPr userDrawn="1"/>
          </p:nvSpPr>
          <p:spPr>
            <a:xfrm>
              <a:off x="2918761" y="598536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CC4DF24-C971-E7D5-03C8-C17806BC6B0D}"/>
              </a:ext>
            </a:extLst>
          </p:cNvPr>
          <p:cNvGrpSpPr/>
          <p:nvPr userDrawn="1"/>
        </p:nvGrpSpPr>
        <p:grpSpPr>
          <a:xfrm>
            <a:off x="3138535" y="4997810"/>
            <a:ext cx="1280160" cy="987552"/>
            <a:chOff x="3138535" y="4997810"/>
            <a:chExt cx="1280160" cy="987552"/>
          </a:xfrm>
        </p:grpSpPr>
        <p:sp>
          <p:nvSpPr>
            <p:cNvPr id="1476" name="Rectangle 1475">
              <a:extLst>
                <a:ext uri="{FF2B5EF4-FFF2-40B4-BE49-F238E27FC236}">
                  <a16:creationId xmlns:a16="http://schemas.microsoft.com/office/drawing/2014/main" id="{881EED20-434F-AF26-59D2-5E4405B2AB4A}"/>
                </a:ext>
              </a:extLst>
            </p:cNvPr>
            <p:cNvSpPr/>
            <p:nvPr userDrawn="1"/>
          </p:nvSpPr>
          <p:spPr>
            <a:xfrm>
              <a:off x="387005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477" name="Rectangle 1476">
              <a:extLst>
                <a:ext uri="{FF2B5EF4-FFF2-40B4-BE49-F238E27FC236}">
                  <a16:creationId xmlns:a16="http://schemas.microsoft.com/office/drawing/2014/main" id="{CFE64A9B-7853-4E12-7B41-E023A8A8149C}"/>
                </a:ext>
              </a:extLst>
            </p:cNvPr>
            <p:cNvSpPr/>
            <p:nvPr userDrawn="1"/>
          </p:nvSpPr>
          <p:spPr>
            <a:xfrm>
              <a:off x="405293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478" name="Rectangle 1477">
              <a:extLst>
                <a:ext uri="{FF2B5EF4-FFF2-40B4-BE49-F238E27FC236}">
                  <a16:creationId xmlns:a16="http://schemas.microsoft.com/office/drawing/2014/main" id="{C179CC39-0B75-CE00-EEC1-1E300674300F}"/>
                </a:ext>
              </a:extLst>
            </p:cNvPr>
            <p:cNvSpPr/>
            <p:nvPr userDrawn="1"/>
          </p:nvSpPr>
          <p:spPr>
            <a:xfrm>
              <a:off x="423581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479" name="Rectangle 1478">
              <a:extLst>
                <a:ext uri="{FF2B5EF4-FFF2-40B4-BE49-F238E27FC236}">
                  <a16:creationId xmlns:a16="http://schemas.microsoft.com/office/drawing/2014/main" id="{436F0890-B414-5351-87C1-32C075F4F7AE}"/>
                </a:ext>
              </a:extLst>
            </p:cNvPr>
            <p:cNvSpPr/>
            <p:nvPr userDrawn="1"/>
          </p:nvSpPr>
          <p:spPr>
            <a:xfrm>
              <a:off x="313853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480" name="Rectangle 1479">
              <a:hlinkClick r:id="rId32" action="ppaction://hlinksldjump"/>
              <a:extLst>
                <a:ext uri="{FF2B5EF4-FFF2-40B4-BE49-F238E27FC236}">
                  <a16:creationId xmlns:a16="http://schemas.microsoft.com/office/drawing/2014/main" id="{02C7CC76-0737-CFE8-A977-98B37D15FD0D}"/>
                </a:ext>
              </a:extLst>
            </p:cNvPr>
            <p:cNvSpPr/>
            <p:nvPr userDrawn="1"/>
          </p:nvSpPr>
          <p:spPr>
            <a:xfrm>
              <a:off x="332141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81" name="Rectangle 1480">
              <a:hlinkClick r:id="rId33" action="ppaction://hlinksldjump"/>
              <a:extLst>
                <a:ext uri="{FF2B5EF4-FFF2-40B4-BE49-F238E27FC236}">
                  <a16:creationId xmlns:a16="http://schemas.microsoft.com/office/drawing/2014/main" id="{02A8A806-5655-0C01-4969-732179E8E9B3}"/>
                </a:ext>
              </a:extLst>
            </p:cNvPr>
            <p:cNvSpPr/>
            <p:nvPr userDrawn="1"/>
          </p:nvSpPr>
          <p:spPr>
            <a:xfrm>
              <a:off x="350429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82" name="Rectangle 1481">
              <a:hlinkClick r:id="rId34" action="ppaction://hlinksldjump"/>
              <a:extLst>
                <a:ext uri="{FF2B5EF4-FFF2-40B4-BE49-F238E27FC236}">
                  <a16:creationId xmlns:a16="http://schemas.microsoft.com/office/drawing/2014/main" id="{151EFAE5-44CA-9E3E-7D21-5377A80079A2}"/>
                </a:ext>
              </a:extLst>
            </p:cNvPr>
            <p:cNvSpPr/>
            <p:nvPr userDrawn="1"/>
          </p:nvSpPr>
          <p:spPr>
            <a:xfrm>
              <a:off x="368717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83" name="Rectangle 1482">
              <a:hlinkClick r:id="rId35" action="ppaction://hlinksldjump"/>
              <a:extLst>
                <a:ext uri="{FF2B5EF4-FFF2-40B4-BE49-F238E27FC236}">
                  <a16:creationId xmlns:a16="http://schemas.microsoft.com/office/drawing/2014/main" id="{A02A6E44-16BE-F262-9FA7-2A01A73F47C3}"/>
                </a:ext>
              </a:extLst>
            </p:cNvPr>
            <p:cNvSpPr/>
            <p:nvPr userDrawn="1"/>
          </p:nvSpPr>
          <p:spPr>
            <a:xfrm>
              <a:off x="387005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84" name="Rectangle 1483">
              <a:hlinkClick r:id="rId36" action="ppaction://hlinksldjump"/>
              <a:extLst>
                <a:ext uri="{FF2B5EF4-FFF2-40B4-BE49-F238E27FC236}">
                  <a16:creationId xmlns:a16="http://schemas.microsoft.com/office/drawing/2014/main" id="{A390BD99-9873-6AF6-F724-A58C766AC664}"/>
                </a:ext>
              </a:extLst>
            </p:cNvPr>
            <p:cNvSpPr/>
            <p:nvPr userDrawn="1"/>
          </p:nvSpPr>
          <p:spPr>
            <a:xfrm>
              <a:off x="405293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85" name="Rectangle 1484">
              <a:hlinkClick r:id="rId37" action="ppaction://hlinksldjump"/>
              <a:extLst>
                <a:ext uri="{FF2B5EF4-FFF2-40B4-BE49-F238E27FC236}">
                  <a16:creationId xmlns:a16="http://schemas.microsoft.com/office/drawing/2014/main" id="{6AF9E547-702D-9087-8BF2-7EB4A919939C}"/>
                </a:ext>
              </a:extLst>
            </p:cNvPr>
            <p:cNvSpPr/>
            <p:nvPr userDrawn="1"/>
          </p:nvSpPr>
          <p:spPr>
            <a:xfrm>
              <a:off x="423581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86" name="Rectangle 1485">
              <a:hlinkClick r:id="rId38" action="ppaction://hlinksldjump"/>
              <a:extLst>
                <a:ext uri="{FF2B5EF4-FFF2-40B4-BE49-F238E27FC236}">
                  <a16:creationId xmlns:a16="http://schemas.microsoft.com/office/drawing/2014/main" id="{0107D71E-FF98-9E10-FFE3-F16E8DBEA2E9}"/>
                </a:ext>
              </a:extLst>
            </p:cNvPr>
            <p:cNvSpPr/>
            <p:nvPr userDrawn="1"/>
          </p:nvSpPr>
          <p:spPr>
            <a:xfrm>
              <a:off x="313853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87" name="Rectangle 1486">
              <a:hlinkClick r:id="rId39" action="ppaction://hlinksldjump"/>
              <a:extLst>
                <a:ext uri="{FF2B5EF4-FFF2-40B4-BE49-F238E27FC236}">
                  <a16:creationId xmlns:a16="http://schemas.microsoft.com/office/drawing/2014/main" id="{C416B9ED-1D1E-E238-B516-ACF2C540752A}"/>
                </a:ext>
              </a:extLst>
            </p:cNvPr>
            <p:cNvSpPr/>
            <p:nvPr userDrawn="1"/>
          </p:nvSpPr>
          <p:spPr>
            <a:xfrm>
              <a:off x="332141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488" name="Rectangle 1487">
              <a:hlinkClick r:id="rId40" action="ppaction://hlinksldjump"/>
              <a:extLst>
                <a:ext uri="{FF2B5EF4-FFF2-40B4-BE49-F238E27FC236}">
                  <a16:creationId xmlns:a16="http://schemas.microsoft.com/office/drawing/2014/main" id="{6F89807A-993D-6F7E-71D7-CDE4C251B3F1}"/>
                </a:ext>
              </a:extLst>
            </p:cNvPr>
            <p:cNvSpPr/>
            <p:nvPr userDrawn="1"/>
          </p:nvSpPr>
          <p:spPr>
            <a:xfrm>
              <a:off x="350429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489" name="Rectangle 1488">
              <a:hlinkClick r:id="rId41" action="ppaction://hlinksldjump"/>
              <a:extLst>
                <a:ext uri="{FF2B5EF4-FFF2-40B4-BE49-F238E27FC236}">
                  <a16:creationId xmlns:a16="http://schemas.microsoft.com/office/drawing/2014/main" id="{864557E7-CAAF-4786-7B65-28E3CF7AD353}"/>
                </a:ext>
              </a:extLst>
            </p:cNvPr>
            <p:cNvSpPr/>
            <p:nvPr userDrawn="1"/>
          </p:nvSpPr>
          <p:spPr>
            <a:xfrm>
              <a:off x="368717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490" name="Rectangle 1489">
              <a:hlinkClick r:id="rId42" action="ppaction://hlinksldjump"/>
              <a:extLst>
                <a:ext uri="{FF2B5EF4-FFF2-40B4-BE49-F238E27FC236}">
                  <a16:creationId xmlns:a16="http://schemas.microsoft.com/office/drawing/2014/main" id="{A90030D9-82FE-E7BE-533B-EE5685AD73A3}"/>
                </a:ext>
              </a:extLst>
            </p:cNvPr>
            <p:cNvSpPr/>
            <p:nvPr userDrawn="1"/>
          </p:nvSpPr>
          <p:spPr>
            <a:xfrm>
              <a:off x="387005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491" name="Rectangle 1490">
              <a:hlinkClick r:id="rId43" action="ppaction://hlinksldjump"/>
              <a:extLst>
                <a:ext uri="{FF2B5EF4-FFF2-40B4-BE49-F238E27FC236}">
                  <a16:creationId xmlns:a16="http://schemas.microsoft.com/office/drawing/2014/main" id="{5D9A4E82-A215-C251-6D79-FF723D19B5EF}"/>
                </a:ext>
              </a:extLst>
            </p:cNvPr>
            <p:cNvSpPr/>
            <p:nvPr userDrawn="1"/>
          </p:nvSpPr>
          <p:spPr>
            <a:xfrm>
              <a:off x="405293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492" name="Rectangle 1491">
              <a:hlinkClick r:id="rId44" action="ppaction://hlinksldjump"/>
              <a:extLst>
                <a:ext uri="{FF2B5EF4-FFF2-40B4-BE49-F238E27FC236}">
                  <a16:creationId xmlns:a16="http://schemas.microsoft.com/office/drawing/2014/main" id="{3540C563-BEA2-3B54-944F-DFE808CA0F15}"/>
                </a:ext>
              </a:extLst>
            </p:cNvPr>
            <p:cNvSpPr/>
            <p:nvPr userDrawn="1"/>
          </p:nvSpPr>
          <p:spPr>
            <a:xfrm>
              <a:off x="423581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493" name="Rectangle 1492">
              <a:hlinkClick r:id="rId45" action="ppaction://hlinksldjump"/>
              <a:extLst>
                <a:ext uri="{FF2B5EF4-FFF2-40B4-BE49-F238E27FC236}">
                  <a16:creationId xmlns:a16="http://schemas.microsoft.com/office/drawing/2014/main" id="{497ACABD-25B4-89AF-C4D4-3AB5AB2F6B33}"/>
                </a:ext>
              </a:extLst>
            </p:cNvPr>
            <p:cNvSpPr/>
            <p:nvPr userDrawn="1"/>
          </p:nvSpPr>
          <p:spPr>
            <a:xfrm>
              <a:off x="313853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494" name="Rectangle 1493">
              <a:hlinkClick r:id="rId46" action="ppaction://hlinksldjump"/>
              <a:extLst>
                <a:ext uri="{FF2B5EF4-FFF2-40B4-BE49-F238E27FC236}">
                  <a16:creationId xmlns:a16="http://schemas.microsoft.com/office/drawing/2014/main" id="{6916E33E-9056-5511-5FF7-9F03F8BD9045}"/>
                </a:ext>
              </a:extLst>
            </p:cNvPr>
            <p:cNvSpPr/>
            <p:nvPr userDrawn="1"/>
          </p:nvSpPr>
          <p:spPr>
            <a:xfrm>
              <a:off x="332141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495" name="Rectangle 1494">
              <a:hlinkClick r:id="rId47" action="ppaction://hlinksldjump"/>
              <a:extLst>
                <a:ext uri="{FF2B5EF4-FFF2-40B4-BE49-F238E27FC236}">
                  <a16:creationId xmlns:a16="http://schemas.microsoft.com/office/drawing/2014/main" id="{BCA02CB2-4A36-3887-12C0-407CCAAACEDD}"/>
                </a:ext>
              </a:extLst>
            </p:cNvPr>
            <p:cNvSpPr/>
            <p:nvPr userDrawn="1"/>
          </p:nvSpPr>
          <p:spPr>
            <a:xfrm>
              <a:off x="350429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496" name="Rectangle 1495">
              <a:hlinkClick r:id="rId48" action="ppaction://hlinksldjump"/>
              <a:extLst>
                <a:ext uri="{FF2B5EF4-FFF2-40B4-BE49-F238E27FC236}">
                  <a16:creationId xmlns:a16="http://schemas.microsoft.com/office/drawing/2014/main" id="{A796A4DC-19BA-B57B-B4D3-2112AB5F7E0E}"/>
                </a:ext>
              </a:extLst>
            </p:cNvPr>
            <p:cNvSpPr/>
            <p:nvPr userDrawn="1"/>
          </p:nvSpPr>
          <p:spPr>
            <a:xfrm>
              <a:off x="368717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497" name="Rectangle 1496">
              <a:hlinkClick r:id="rId49" action="ppaction://hlinksldjump"/>
              <a:extLst>
                <a:ext uri="{FF2B5EF4-FFF2-40B4-BE49-F238E27FC236}">
                  <a16:creationId xmlns:a16="http://schemas.microsoft.com/office/drawing/2014/main" id="{9A593DD9-F0BA-D664-3670-1086A51415D1}"/>
                </a:ext>
              </a:extLst>
            </p:cNvPr>
            <p:cNvSpPr/>
            <p:nvPr userDrawn="1"/>
          </p:nvSpPr>
          <p:spPr>
            <a:xfrm>
              <a:off x="387005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498" name="Rectangle 1497">
              <a:hlinkClick r:id="rId50" action="ppaction://hlinksldjump"/>
              <a:extLst>
                <a:ext uri="{FF2B5EF4-FFF2-40B4-BE49-F238E27FC236}">
                  <a16:creationId xmlns:a16="http://schemas.microsoft.com/office/drawing/2014/main" id="{0310D83A-82AA-7658-E078-1E4F56CB73C9}"/>
                </a:ext>
              </a:extLst>
            </p:cNvPr>
            <p:cNvSpPr/>
            <p:nvPr userDrawn="1"/>
          </p:nvSpPr>
          <p:spPr>
            <a:xfrm>
              <a:off x="405293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499" name="Rectangle 1498">
              <a:hlinkClick r:id="rId51" action="ppaction://hlinksldjump"/>
              <a:extLst>
                <a:ext uri="{FF2B5EF4-FFF2-40B4-BE49-F238E27FC236}">
                  <a16:creationId xmlns:a16="http://schemas.microsoft.com/office/drawing/2014/main" id="{AB6D4834-E5F4-8CD2-6237-061D580AE262}"/>
                </a:ext>
              </a:extLst>
            </p:cNvPr>
            <p:cNvSpPr/>
            <p:nvPr userDrawn="1"/>
          </p:nvSpPr>
          <p:spPr>
            <a:xfrm>
              <a:off x="423581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500" name="Rectangle 1499">
              <a:hlinkClick r:id="rId52" action="ppaction://hlinksldjump"/>
              <a:extLst>
                <a:ext uri="{FF2B5EF4-FFF2-40B4-BE49-F238E27FC236}">
                  <a16:creationId xmlns:a16="http://schemas.microsoft.com/office/drawing/2014/main" id="{907DFE47-9A6A-5753-857D-5F988758FA65}"/>
                </a:ext>
              </a:extLst>
            </p:cNvPr>
            <p:cNvSpPr/>
            <p:nvPr userDrawn="1"/>
          </p:nvSpPr>
          <p:spPr>
            <a:xfrm>
              <a:off x="313853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501" name="Rectangle 1500">
              <a:hlinkClick r:id="rId53" action="ppaction://hlinksldjump"/>
              <a:extLst>
                <a:ext uri="{FF2B5EF4-FFF2-40B4-BE49-F238E27FC236}">
                  <a16:creationId xmlns:a16="http://schemas.microsoft.com/office/drawing/2014/main" id="{406E55FB-A910-846E-77BF-F06ACDE0DE93}"/>
                </a:ext>
              </a:extLst>
            </p:cNvPr>
            <p:cNvSpPr/>
            <p:nvPr userDrawn="1"/>
          </p:nvSpPr>
          <p:spPr>
            <a:xfrm>
              <a:off x="332141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502" name="Rectangle 1501">
              <a:hlinkClick r:id="rId54" action="ppaction://hlinksldjump"/>
              <a:extLst>
                <a:ext uri="{FF2B5EF4-FFF2-40B4-BE49-F238E27FC236}">
                  <a16:creationId xmlns:a16="http://schemas.microsoft.com/office/drawing/2014/main" id="{97CE5FEF-CAC3-1DBC-1E0D-BCE93DAACC43}"/>
                </a:ext>
              </a:extLst>
            </p:cNvPr>
            <p:cNvSpPr/>
            <p:nvPr userDrawn="1"/>
          </p:nvSpPr>
          <p:spPr>
            <a:xfrm>
              <a:off x="350429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503" name="Rectangle 1502">
              <a:hlinkClick r:id="rId55" action="ppaction://hlinksldjump"/>
              <a:extLst>
                <a:ext uri="{FF2B5EF4-FFF2-40B4-BE49-F238E27FC236}">
                  <a16:creationId xmlns:a16="http://schemas.microsoft.com/office/drawing/2014/main" id="{1FFA40B5-7EFD-5348-F283-A6B78B89CBBE}"/>
                </a:ext>
              </a:extLst>
            </p:cNvPr>
            <p:cNvSpPr/>
            <p:nvPr userDrawn="1"/>
          </p:nvSpPr>
          <p:spPr>
            <a:xfrm>
              <a:off x="368717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504" name="Rectangle 1503">
              <a:hlinkClick r:id="rId56" action="ppaction://hlinksldjump"/>
              <a:extLst>
                <a:ext uri="{FF2B5EF4-FFF2-40B4-BE49-F238E27FC236}">
                  <a16:creationId xmlns:a16="http://schemas.microsoft.com/office/drawing/2014/main" id="{C9EF24DA-E000-BD5D-C809-B4235BDEDE69}"/>
                </a:ext>
              </a:extLst>
            </p:cNvPr>
            <p:cNvSpPr/>
            <p:nvPr userDrawn="1"/>
          </p:nvSpPr>
          <p:spPr>
            <a:xfrm>
              <a:off x="387005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505" name="Rectangle 1504">
              <a:hlinkClick r:id="rId57" action="ppaction://hlinksldjump"/>
              <a:extLst>
                <a:ext uri="{FF2B5EF4-FFF2-40B4-BE49-F238E27FC236}">
                  <a16:creationId xmlns:a16="http://schemas.microsoft.com/office/drawing/2014/main" id="{BEBBF05E-7B58-2D43-D329-F4096AF934C9}"/>
                </a:ext>
              </a:extLst>
            </p:cNvPr>
            <p:cNvSpPr/>
            <p:nvPr userDrawn="1"/>
          </p:nvSpPr>
          <p:spPr>
            <a:xfrm>
              <a:off x="405293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506" name="Rectangle 1505">
              <a:hlinkClick r:id="rId58" action="ppaction://hlinksldjump"/>
              <a:extLst>
                <a:ext uri="{FF2B5EF4-FFF2-40B4-BE49-F238E27FC236}">
                  <a16:creationId xmlns:a16="http://schemas.microsoft.com/office/drawing/2014/main" id="{94931656-8F38-A135-8A28-727C7C899837}"/>
                </a:ext>
              </a:extLst>
            </p:cNvPr>
            <p:cNvSpPr/>
            <p:nvPr userDrawn="1"/>
          </p:nvSpPr>
          <p:spPr>
            <a:xfrm>
              <a:off x="423581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507" name="Rectangle 1506">
              <a:hlinkClick r:id="rId59" action="ppaction://hlinksldjump"/>
              <a:extLst>
                <a:ext uri="{FF2B5EF4-FFF2-40B4-BE49-F238E27FC236}">
                  <a16:creationId xmlns:a16="http://schemas.microsoft.com/office/drawing/2014/main" id="{BF6D2E6E-9D0C-E89D-63A3-0DB509DF3F5F}"/>
                </a:ext>
              </a:extLst>
            </p:cNvPr>
            <p:cNvSpPr/>
            <p:nvPr userDrawn="1"/>
          </p:nvSpPr>
          <p:spPr>
            <a:xfrm>
              <a:off x="313853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508" name="Rectangle 1507">
              <a:hlinkClick r:id="rId60" action="ppaction://hlinksldjump"/>
              <a:extLst>
                <a:ext uri="{FF2B5EF4-FFF2-40B4-BE49-F238E27FC236}">
                  <a16:creationId xmlns:a16="http://schemas.microsoft.com/office/drawing/2014/main" id="{FAD185E7-79E7-57F0-27E5-50967A564E80}"/>
                </a:ext>
              </a:extLst>
            </p:cNvPr>
            <p:cNvSpPr/>
            <p:nvPr userDrawn="1"/>
          </p:nvSpPr>
          <p:spPr>
            <a:xfrm>
              <a:off x="332141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509" name="Rectangle 1508">
              <a:hlinkClick r:id="rId61" action="ppaction://hlinksldjump"/>
              <a:extLst>
                <a:ext uri="{FF2B5EF4-FFF2-40B4-BE49-F238E27FC236}">
                  <a16:creationId xmlns:a16="http://schemas.microsoft.com/office/drawing/2014/main" id="{2EC705E4-7873-AAEF-1F59-A759FC4074F6}"/>
                </a:ext>
              </a:extLst>
            </p:cNvPr>
            <p:cNvSpPr/>
            <p:nvPr userDrawn="1"/>
          </p:nvSpPr>
          <p:spPr>
            <a:xfrm>
              <a:off x="350429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510" name="Rectangle 1509">
              <a:hlinkClick r:id="rId62" action="ppaction://hlinksldjump"/>
              <a:extLst>
                <a:ext uri="{FF2B5EF4-FFF2-40B4-BE49-F238E27FC236}">
                  <a16:creationId xmlns:a16="http://schemas.microsoft.com/office/drawing/2014/main" id="{55129911-ABBD-B7A3-D3E7-E8BB723ED278}"/>
                </a:ext>
              </a:extLst>
            </p:cNvPr>
            <p:cNvSpPr/>
            <p:nvPr userDrawn="1"/>
          </p:nvSpPr>
          <p:spPr>
            <a:xfrm>
              <a:off x="368717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511" name="Rectangle 1510">
              <a:extLst>
                <a:ext uri="{FF2B5EF4-FFF2-40B4-BE49-F238E27FC236}">
                  <a16:creationId xmlns:a16="http://schemas.microsoft.com/office/drawing/2014/main" id="{E333C4F8-7851-D702-4A0F-049CE9155F13}"/>
                </a:ext>
              </a:extLst>
            </p:cNvPr>
            <p:cNvSpPr/>
            <p:nvPr userDrawn="1"/>
          </p:nvSpPr>
          <p:spPr>
            <a:xfrm>
              <a:off x="313853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512" name="Rectangle 1511">
              <a:extLst>
                <a:ext uri="{FF2B5EF4-FFF2-40B4-BE49-F238E27FC236}">
                  <a16:creationId xmlns:a16="http://schemas.microsoft.com/office/drawing/2014/main" id="{B40DC4EE-8E00-7424-4E39-BC413E9D89D5}"/>
                </a:ext>
              </a:extLst>
            </p:cNvPr>
            <p:cNvSpPr/>
            <p:nvPr userDrawn="1"/>
          </p:nvSpPr>
          <p:spPr>
            <a:xfrm>
              <a:off x="332141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M</a:t>
              </a:r>
            </a:p>
          </p:txBody>
        </p:sp>
        <p:sp>
          <p:nvSpPr>
            <p:cNvPr id="1513" name="Rectangle 1512">
              <a:extLst>
                <a:ext uri="{FF2B5EF4-FFF2-40B4-BE49-F238E27FC236}">
                  <a16:creationId xmlns:a16="http://schemas.microsoft.com/office/drawing/2014/main" id="{EB5D71DC-2ED8-E264-8009-31639FF88896}"/>
                </a:ext>
              </a:extLst>
            </p:cNvPr>
            <p:cNvSpPr/>
            <p:nvPr userDrawn="1"/>
          </p:nvSpPr>
          <p:spPr>
            <a:xfrm>
              <a:off x="350429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</a:t>
              </a:r>
            </a:p>
          </p:txBody>
        </p:sp>
        <p:sp>
          <p:nvSpPr>
            <p:cNvPr id="1514" name="Rectangle 1513">
              <a:extLst>
                <a:ext uri="{FF2B5EF4-FFF2-40B4-BE49-F238E27FC236}">
                  <a16:creationId xmlns:a16="http://schemas.microsoft.com/office/drawing/2014/main" id="{1BF18744-9C6E-B9E8-D815-04A6593C8C31}"/>
                </a:ext>
              </a:extLst>
            </p:cNvPr>
            <p:cNvSpPr/>
            <p:nvPr userDrawn="1"/>
          </p:nvSpPr>
          <p:spPr>
            <a:xfrm>
              <a:off x="368717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W</a:t>
              </a:r>
            </a:p>
          </p:txBody>
        </p:sp>
        <p:sp>
          <p:nvSpPr>
            <p:cNvPr id="1515" name="Rectangle 1514">
              <a:extLst>
                <a:ext uri="{FF2B5EF4-FFF2-40B4-BE49-F238E27FC236}">
                  <a16:creationId xmlns:a16="http://schemas.microsoft.com/office/drawing/2014/main" id="{7E7A7921-994D-E317-F406-479B2A0FC41F}"/>
                </a:ext>
              </a:extLst>
            </p:cNvPr>
            <p:cNvSpPr/>
            <p:nvPr userDrawn="1"/>
          </p:nvSpPr>
          <p:spPr>
            <a:xfrm>
              <a:off x="387005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516" name="Rectangle 1515">
              <a:extLst>
                <a:ext uri="{FF2B5EF4-FFF2-40B4-BE49-F238E27FC236}">
                  <a16:creationId xmlns:a16="http://schemas.microsoft.com/office/drawing/2014/main" id="{6F72D794-9556-88FA-4D04-FE66EA52A0C7}"/>
                </a:ext>
              </a:extLst>
            </p:cNvPr>
            <p:cNvSpPr/>
            <p:nvPr userDrawn="1"/>
          </p:nvSpPr>
          <p:spPr>
            <a:xfrm>
              <a:off x="405293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517" name="Rectangle 1516">
              <a:extLst>
                <a:ext uri="{FF2B5EF4-FFF2-40B4-BE49-F238E27FC236}">
                  <a16:creationId xmlns:a16="http://schemas.microsoft.com/office/drawing/2014/main" id="{F9976575-6B2B-FBD8-2233-BC5DF8CC4A2C}"/>
                </a:ext>
              </a:extLst>
            </p:cNvPr>
            <p:cNvSpPr/>
            <p:nvPr userDrawn="1"/>
          </p:nvSpPr>
          <p:spPr>
            <a:xfrm>
              <a:off x="423581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A1658C2-32B2-B67E-8C91-3747E0C37332}"/>
              </a:ext>
            </a:extLst>
          </p:cNvPr>
          <p:cNvGrpSpPr/>
          <p:nvPr userDrawn="1"/>
        </p:nvGrpSpPr>
        <p:grpSpPr>
          <a:xfrm>
            <a:off x="504428" y="3558339"/>
            <a:ext cx="1280160" cy="987552"/>
            <a:chOff x="504428" y="3558339"/>
            <a:chExt cx="1280160" cy="987552"/>
          </a:xfrm>
        </p:grpSpPr>
        <p:sp>
          <p:nvSpPr>
            <p:cNvPr id="1245" name="Rectangle 1244">
              <a:extLst>
                <a:ext uri="{FF2B5EF4-FFF2-40B4-BE49-F238E27FC236}">
                  <a16:creationId xmlns:a16="http://schemas.microsoft.com/office/drawing/2014/main" id="{3B2090FB-0292-21CB-A284-1AEFC5ECE71C}"/>
                </a:ext>
              </a:extLst>
            </p:cNvPr>
            <p:cNvSpPr/>
            <p:nvPr userDrawn="1"/>
          </p:nvSpPr>
          <p:spPr>
            <a:xfrm>
              <a:off x="68730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46" name="Rectangle 1245">
              <a:extLst>
                <a:ext uri="{FF2B5EF4-FFF2-40B4-BE49-F238E27FC236}">
                  <a16:creationId xmlns:a16="http://schemas.microsoft.com/office/drawing/2014/main" id="{54527C2E-F3D0-0532-2D84-2048146B358B}"/>
                </a:ext>
              </a:extLst>
            </p:cNvPr>
            <p:cNvSpPr/>
            <p:nvPr userDrawn="1"/>
          </p:nvSpPr>
          <p:spPr>
            <a:xfrm>
              <a:off x="141882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47" name="Rectangle 1246">
              <a:extLst>
                <a:ext uri="{FF2B5EF4-FFF2-40B4-BE49-F238E27FC236}">
                  <a16:creationId xmlns:a16="http://schemas.microsoft.com/office/drawing/2014/main" id="{9CB8350D-67C8-67E8-DC22-309F7959DFAF}"/>
                </a:ext>
              </a:extLst>
            </p:cNvPr>
            <p:cNvSpPr/>
            <p:nvPr userDrawn="1"/>
          </p:nvSpPr>
          <p:spPr>
            <a:xfrm>
              <a:off x="160170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48" name="Rectangle 1247">
              <a:extLst>
                <a:ext uri="{FF2B5EF4-FFF2-40B4-BE49-F238E27FC236}">
                  <a16:creationId xmlns:a16="http://schemas.microsoft.com/office/drawing/2014/main" id="{C7E177D1-54E2-7DCB-2932-4F9F0FB36148}"/>
                </a:ext>
              </a:extLst>
            </p:cNvPr>
            <p:cNvSpPr/>
            <p:nvPr userDrawn="1"/>
          </p:nvSpPr>
          <p:spPr>
            <a:xfrm>
              <a:off x="50442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49" name="Rectangle 1248">
              <a:hlinkClick r:id="rId63" action="ppaction://hlinksldjump"/>
              <a:extLst>
                <a:ext uri="{FF2B5EF4-FFF2-40B4-BE49-F238E27FC236}">
                  <a16:creationId xmlns:a16="http://schemas.microsoft.com/office/drawing/2014/main" id="{8F46CD2C-4517-6852-AFBC-FBF9AA17DA5E}"/>
                </a:ext>
              </a:extLst>
            </p:cNvPr>
            <p:cNvSpPr/>
            <p:nvPr userDrawn="1"/>
          </p:nvSpPr>
          <p:spPr>
            <a:xfrm>
              <a:off x="87018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50" name="Rectangle 1249">
              <a:hlinkClick r:id="rId64" action="ppaction://hlinksldjump"/>
              <a:extLst>
                <a:ext uri="{FF2B5EF4-FFF2-40B4-BE49-F238E27FC236}">
                  <a16:creationId xmlns:a16="http://schemas.microsoft.com/office/drawing/2014/main" id="{5C35D76B-CA1C-060C-3499-5C0939CA442D}"/>
                </a:ext>
              </a:extLst>
            </p:cNvPr>
            <p:cNvSpPr/>
            <p:nvPr userDrawn="1"/>
          </p:nvSpPr>
          <p:spPr>
            <a:xfrm>
              <a:off x="105306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51" name="Rectangle 1250">
              <a:hlinkClick r:id="rId65" action="ppaction://hlinksldjump"/>
              <a:extLst>
                <a:ext uri="{FF2B5EF4-FFF2-40B4-BE49-F238E27FC236}">
                  <a16:creationId xmlns:a16="http://schemas.microsoft.com/office/drawing/2014/main" id="{430AD324-ABCC-F53C-1C31-C3AC41459D50}"/>
                </a:ext>
              </a:extLst>
            </p:cNvPr>
            <p:cNvSpPr/>
            <p:nvPr userDrawn="1"/>
          </p:nvSpPr>
          <p:spPr>
            <a:xfrm>
              <a:off x="123594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52" name="Rectangle 1251">
              <a:hlinkClick r:id="rId66" action="ppaction://hlinksldjump"/>
              <a:extLst>
                <a:ext uri="{FF2B5EF4-FFF2-40B4-BE49-F238E27FC236}">
                  <a16:creationId xmlns:a16="http://schemas.microsoft.com/office/drawing/2014/main" id="{C79A373F-95FA-0896-E65F-8D6BC9ED01A2}"/>
                </a:ext>
              </a:extLst>
            </p:cNvPr>
            <p:cNvSpPr/>
            <p:nvPr userDrawn="1"/>
          </p:nvSpPr>
          <p:spPr>
            <a:xfrm>
              <a:off x="141882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53" name="Rectangle 1252">
              <a:hlinkClick r:id="rId67" action="ppaction://hlinksldjump"/>
              <a:extLst>
                <a:ext uri="{FF2B5EF4-FFF2-40B4-BE49-F238E27FC236}">
                  <a16:creationId xmlns:a16="http://schemas.microsoft.com/office/drawing/2014/main" id="{858B672B-8532-442C-77C7-537853A1CD3B}"/>
                </a:ext>
              </a:extLst>
            </p:cNvPr>
            <p:cNvSpPr/>
            <p:nvPr userDrawn="1"/>
          </p:nvSpPr>
          <p:spPr>
            <a:xfrm>
              <a:off x="160170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54" name="Rectangle 1253">
              <a:hlinkClick r:id="rId68" action="ppaction://hlinksldjump"/>
              <a:extLst>
                <a:ext uri="{FF2B5EF4-FFF2-40B4-BE49-F238E27FC236}">
                  <a16:creationId xmlns:a16="http://schemas.microsoft.com/office/drawing/2014/main" id="{311D1972-B540-3631-53F7-75937021807A}"/>
                </a:ext>
              </a:extLst>
            </p:cNvPr>
            <p:cNvSpPr/>
            <p:nvPr userDrawn="1"/>
          </p:nvSpPr>
          <p:spPr>
            <a:xfrm>
              <a:off x="50442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55" name="Rectangle 1254">
              <a:hlinkClick r:id="rId69" action="ppaction://hlinksldjump"/>
              <a:extLst>
                <a:ext uri="{FF2B5EF4-FFF2-40B4-BE49-F238E27FC236}">
                  <a16:creationId xmlns:a16="http://schemas.microsoft.com/office/drawing/2014/main" id="{3827FBDF-02F5-4285-99E2-8E1CD2C13FAD}"/>
                </a:ext>
              </a:extLst>
            </p:cNvPr>
            <p:cNvSpPr/>
            <p:nvPr userDrawn="1"/>
          </p:nvSpPr>
          <p:spPr>
            <a:xfrm>
              <a:off x="68730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56" name="Rectangle 1255">
              <a:hlinkClick r:id="rId70" action="ppaction://hlinksldjump"/>
              <a:extLst>
                <a:ext uri="{FF2B5EF4-FFF2-40B4-BE49-F238E27FC236}">
                  <a16:creationId xmlns:a16="http://schemas.microsoft.com/office/drawing/2014/main" id="{167AAA9E-7832-89AF-C28C-2FFC31E79221}"/>
                </a:ext>
              </a:extLst>
            </p:cNvPr>
            <p:cNvSpPr/>
            <p:nvPr userDrawn="1"/>
          </p:nvSpPr>
          <p:spPr>
            <a:xfrm>
              <a:off x="87018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57" name="Rectangle 1256">
              <a:hlinkClick r:id="rId71" action="ppaction://hlinksldjump"/>
              <a:extLst>
                <a:ext uri="{FF2B5EF4-FFF2-40B4-BE49-F238E27FC236}">
                  <a16:creationId xmlns:a16="http://schemas.microsoft.com/office/drawing/2014/main" id="{AFA6389A-36DA-537A-7ECD-5320A8B1BAE6}"/>
                </a:ext>
              </a:extLst>
            </p:cNvPr>
            <p:cNvSpPr/>
            <p:nvPr userDrawn="1"/>
          </p:nvSpPr>
          <p:spPr>
            <a:xfrm>
              <a:off x="105306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258" name="Rectangle 1257">
              <a:hlinkClick r:id="rId72" action="ppaction://hlinksldjump"/>
              <a:extLst>
                <a:ext uri="{FF2B5EF4-FFF2-40B4-BE49-F238E27FC236}">
                  <a16:creationId xmlns:a16="http://schemas.microsoft.com/office/drawing/2014/main" id="{77F50BB2-8100-0619-90E2-D99FC1E17556}"/>
                </a:ext>
              </a:extLst>
            </p:cNvPr>
            <p:cNvSpPr/>
            <p:nvPr userDrawn="1"/>
          </p:nvSpPr>
          <p:spPr>
            <a:xfrm>
              <a:off x="123594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259" name="Rectangle 1258">
              <a:hlinkClick r:id="rId73" action="ppaction://hlinksldjump"/>
              <a:extLst>
                <a:ext uri="{FF2B5EF4-FFF2-40B4-BE49-F238E27FC236}">
                  <a16:creationId xmlns:a16="http://schemas.microsoft.com/office/drawing/2014/main" id="{E56AEE57-AB85-34AD-3372-5F4D091523B0}"/>
                </a:ext>
              </a:extLst>
            </p:cNvPr>
            <p:cNvSpPr/>
            <p:nvPr userDrawn="1"/>
          </p:nvSpPr>
          <p:spPr>
            <a:xfrm>
              <a:off x="141882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260" name="Rectangle 1259">
              <a:hlinkClick r:id="rId74" action="ppaction://hlinksldjump"/>
              <a:extLst>
                <a:ext uri="{FF2B5EF4-FFF2-40B4-BE49-F238E27FC236}">
                  <a16:creationId xmlns:a16="http://schemas.microsoft.com/office/drawing/2014/main" id="{B3F3CC39-D5A3-4B32-E84F-D294B639109A}"/>
                </a:ext>
              </a:extLst>
            </p:cNvPr>
            <p:cNvSpPr/>
            <p:nvPr userDrawn="1"/>
          </p:nvSpPr>
          <p:spPr>
            <a:xfrm>
              <a:off x="160170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61" name="Rectangle 1260">
              <a:hlinkClick r:id="rId75" action="ppaction://hlinksldjump"/>
              <a:extLst>
                <a:ext uri="{FF2B5EF4-FFF2-40B4-BE49-F238E27FC236}">
                  <a16:creationId xmlns:a16="http://schemas.microsoft.com/office/drawing/2014/main" id="{C99D9CF5-B774-0D22-09E9-1CC852972D06}"/>
                </a:ext>
              </a:extLst>
            </p:cNvPr>
            <p:cNvSpPr/>
            <p:nvPr userDrawn="1"/>
          </p:nvSpPr>
          <p:spPr>
            <a:xfrm>
              <a:off x="50442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262" name="Rectangle 1261">
              <a:hlinkClick r:id="rId76" action="ppaction://hlinksldjump"/>
              <a:extLst>
                <a:ext uri="{FF2B5EF4-FFF2-40B4-BE49-F238E27FC236}">
                  <a16:creationId xmlns:a16="http://schemas.microsoft.com/office/drawing/2014/main" id="{9CF067D6-97FE-B244-50A8-86158A67C987}"/>
                </a:ext>
              </a:extLst>
            </p:cNvPr>
            <p:cNvSpPr/>
            <p:nvPr userDrawn="1"/>
          </p:nvSpPr>
          <p:spPr>
            <a:xfrm>
              <a:off x="68730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263" name="Rectangle 1262">
              <a:hlinkClick r:id="rId77" action="ppaction://hlinksldjump"/>
              <a:extLst>
                <a:ext uri="{FF2B5EF4-FFF2-40B4-BE49-F238E27FC236}">
                  <a16:creationId xmlns:a16="http://schemas.microsoft.com/office/drawing/2014/main" id="{AE3969A2-60F6-BE9C-4845-6A73CC8C7B55}"/>
                </a:ext>
              </a:extLst>
            </p:cNvPr>
            <p:cNvSpPr/>
            <p:nvPr userDrawn="1"/>
          </p:nvSpPr>
          <p:spPr>
            <a:xfrm>
              <a:off x="87018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264" name="Rectangle 1263">
              <a:hlinkClick r:id="rId78" action="ppaction://hlinksldjump"/>
              <a:extLst>
                <a:ext uri="{FF2B5EF4-FFF2-40B4-BE49-F238E27FC236}">
                  <a16:creationId xmlns:a16="http://schemas.microsoft.com/office/drawing/2014/main" id="{A03B3B67-FDD1-0C14-46CD-B80FC24474E8}"/>
                </a:ext>
              </a:extLst>
            </p:cNvPr>
            <p:cNvSpPr/>
            <p:nvPr userDrawn="1"/>
          </p:nvSpPr>
          <p:spPr>
            <a:xfrm>
              <a:off x="105306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265" name="Rectangle 1264">
              <a:hlinkClick r:id="rId79" action="ppaction://hlinksldjump"/>
              <a:extLst>
                <a:ext uri="{FF2B5EF4-FFF2-40B4-BE49-F238E27FC236}">
                  <a16:creationId xmlns:a16="http://schemas.microsoft.com/office/drawing/2014/main" id="{9F951D63-43B2-8DE8-D5E9-76D2D3147618}"/>
                </a:ext>
              </a:extLst>
            </p:cNvPr>
            <p:cNvSpPr/>
            <p:nvPr userDrawn="1"/>
          </p:nvSpPr>
          <p:spPr>
            <a:xfrm>
              <a:off x="123594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266" name="Rectangle 1265">
              <a:hlinkClick r:id="rId80" action="ppaction://hlinksldjump"/>
              <a:extLst>
                <a:ext uri="{FF2B5EF4-FFF2-40B4-BE49-F238E27FC236}">
                  <a16:creationId xmlns:a16="http://schemas.microsoft.com/office/drawing/2014/main" id="{315DBE54-AE75-8B90-1797-095019C4D0CB}"/>
                </a:ext>
              </a:extLst>
            </p:cNvPr>
            <p:cNvSpPr/>
            <p:nvPr userDrawn="1"/>
          </p:nvSpPr>
          <p:spPr>
            <a:xfrm>
              <a:off x="141882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267" name="Rectangle 1266">
              <a:hlinkClick r:id="rId81" action="ppaction://hlinksldjump"/>
              <a:extLst>
                <a:ext uri="{FF2B5EF4-FFF2-40B4-BE49-F238E27FC236}">
                  <a16:creationId xmlns:a16="http://schemas.microsoft.com/office/drawing/2014/main" id="{DC4F89DE-3A45-3F98-EECF-92444B169C1F}"/>
                </a:ext>
              </a:extLst>
            </p:cNvPr>
            <p:cNvSpPr/>
            <p:nvPr userDrawn="1"/>
          </p:nvSpPr>
          <p:spPr>
            <a:xfrm>
              <a:off x="160170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268" name="Rectangle 1267">
              <a:hlinkClick r:id="rId82" action="ppaction://hlinksldjump"/>
              <a:extLst>
                <a:ext uri="{FF2B5EF4-FFF2-40B4-BE49-F238E27FC236}">
                  <a16:creationId xmlns:a16="http://schemas.microsoft.com/office/drawing/2014/main" id="{14896855-A024-7CAF-A644-2AE7ED2CB8AB}"/>
                </a:ext>
              </a:extLst>
            </p:cNvPr>
            <p:cNvSpPr/>
            <p:nvPr userDrawn="1"/>
          </p:nvSpPr>
          <p:spPr>
            <a:xfrm>
              <a:off x="50442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269" name="Rectangle 1268">
              <a:hlinkClick r:id="rId83" action="ppaction://hlinksldjump"/>
              <a:extLst>
                <a:ext uri="{FF2B5EF4-FFF2-40B4-BE49-F238E27FC236}">
                  <a16:creationId xmlns:a16="http://schemas.microsoft.com/office/drawing/2014/main" id="{AD795CBB-579C-E4DA-2689-82DFC5D205C0}"/>
                </a:ext>
              </a:extLst>
            </p:cNvPr>
            <p:cNvSpPr/>
            <p:nvPr userDrawn="1"/>
          </p:nvSpPr>
          <p:spPr>
            <a:xfrm>
              <a:off x="68730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270" name="Rectangle 1269">
              <a:hlinkClick r:id="rId84" action="ppaction://hlinksldjump"/>
              <a:extLst>
                <a:ext uri="{FF2B5EF4-FFF2-40B4-BE49-F238E27FC236}">
                  <a16:creationId xmlns:a16="http://schemas.microsoft.com/office/drawing/2014/main" id="{5BB22744-9762-354D-B9D1-5CDDB80C0320}"/>
                </a:ext>
              </a:extLst>
            </p:cNvPr>
            <p:cNvSpPr/>
            <p:nvPr userDrawn="1"/>
          </p:nvSpPr>
          <p:spPr>
            <a:xfrm>
              <a:off x="87018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271" name="Rectangle 1270">
              <a:hlinkClick r:id="rId85" action="ppaction://hlinksldjump"/>
              <a:extLst>
                <a:ext uri="{FF2B5EF4-FFF2-40B4-BE49-F238E27FC236}">
                  <a16:creationId xmlns:a16="http://schemas.microsoft.com/office/drawing/2014/main" id="{7C8E28EC-8A50-588A-6707-AA1CE21EFD20}"/>
                </a:ext>
              </a:extLst>
            </p:cNvPr>
            <p:cNvSpPr/>
            <p:nvPr userDrawn="1"/>
          </p:nvSpPr>
          <p:spPr>
            <a:xfrm>
              <a:off x="105306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272" name="Rectangle 1271">
              <a:hlinkClick r:id="rId86" action="ppaction://hlinksldjump"/>
              <a:extLst>
                <a:ext uri="{FF2B5EF4-FFF2-40B4-BE49-F238E27FC236}">
                  <a16:creationId xmlns:a16="http://schemas.microsoft.com/office/drawing/2014/main" id="{9C974022-F7D8-CEB3-56C3-A0BBCF0D4295}"/>
                </a:ext>
              </a:extLst>
            </p:cNvPr>
            <p:cNvSpPr/>
            <p:nvPr userDrawn="1"/>
          </p:nvSpPr>
          <p:spPr>
            <a:xfrm>
              <a:off x="123594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273" name="Rectangle 1272">
              <a:hlinkClick r:id="rId87" action="ppaction://hlinksldjump"/>
              <a:extLst>
                <a:ext uri="{FF2B5EF4-FFF2-40B4-BE49-F238E27FC236}">
                  <a16:creationId xmlns:a16="http://schemas.microsoft.com/office/drawing/2014/main" id="{6D3F9D2A-F400-D742-ABCE-994C5D07B256}"/>
                </a:ext>
              </a:extLst>
            </p:cNvPr>
            <p:cNvSpPr/>
            <p:nvPr userDrawn="1"/>
          </p:nvSpPr>
          <p:spPr>
            <a:xfrm>
              <a:off x="141882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274" name="Rectangle 1273">
              <a:hlinkClick r:id="rId88" action="ppaction://hlinksldjump"/>
              <a:extLst>
                <a:ext uri="{FF2B5EF4-FFF2-40B4-BE49-F238E27FC236}">
                  <a16:creationId xmlns:a16="http://schemas.microsoft.com/office/drawing/2014/main" id="{7ED484BF-6E14-DEC1-40C6-F83E26986FDC}"/>
                </a:ext>
              </a:extLst>
            </p:cNvPr>
            <p:cNvSpPr/>
            <p:nvPr userDrawn="1"/>
          </p:nvSpPr>
          <p:spPr>
            <a:xfrm>
              <a:off x="160170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275" name="Rectangle 1274">
              <a:hlinkClick r:id="rId89" action="ppaction://hlinksldjump"/>
              <a:extLst>
                <a:ext uri="{FF2B5EF4-FFF2-40B4-BE49-F238E27FC236}">
                  <a16:creationId xmlns:a16="http://schemas.microsoft.com/office/drawing/2014/main" id="{F5202E23-A467-CF23-8565-8F2585ED8630}"/>
                </a:ext>
              </a:extLst>
            </p:cNvPr>
            <p:cNvSpPr/>
            <p:nvPr userDrawn="1"/>
          </p:nvSpPr>
          <p:spPr>
            <a:xfrm>
              <a:off x="50442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276" name="Rectangle 1275">
              <a:hlinkClick r:id="rId90" action="ppaction://hlinksldjump"/>
              <a:extLst>
                <a:ext uri="{FF2B5EF4-FFF2-40B4-BE49-F238E27FC236}">
                  <a16:creationId xmlns:a16="http://schemas.microsoft.com/office/drawing/2014/main" id="{9B96505B-8151-18A8-DD99-61D032BF7CA6}"/>
                </a:ext>
              </a:extLst>
            </p:cNvPr>
            <p:cNvSpPr/>
            <p:nvPr userDrawn="1"/>
          </p:nvSpPr>
          <p:spPr>
            <a:xfrm>
              <a:off x="68730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277" name="Rectangle 1276">
              <a:hlinkClick r:id="rId91" action="ppaction://hlinksldjump"/>
              <a:extLst>
                <a:ext uri="{FF2B5EF4-FFF2-40B4-BE49-F238E27FC236}">
                  <a16:creationId xmlns:a16="http://schemas.microsoft.com/office/drawing/2014/main" id="{D7B21516-2DFF-AF51-E277-7E42E543F05B}"/>
                </a:ext>
              </a:extLst>
            </p:cNvPr>
            <p:cNvSpPr/>
            <p:nvPr userDrawn="1"/>
          </p:nvSpPr>
          <p:spPr>
            <a:xfrm>
              <a:off x="87018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278" name="Rectangle 1277">
              <a:hlinkClick r:id="rId92" action="ppaction://hlinksldjump"/>
              <a:extLst>
                <a:ext uri="{FF2B5EF4-FFF2-40B4-BE49-F238E27FC236}">
                  <a16:creationId xmlns:a16="http://schemas.microsoft.com/office/drawing/2014/main" id="{F06695E3-2958-4420-F939-DC5E0A5F8AB3}"/>
                </a:ext>
              </a:extLst>
            </p:cNvPr>
            <p:cNvSpPr/>
            <p:nvPr userDrawn="1"/>
          </p:nvSpPr>
          <p:spPr>
            <a:xfrm>
              <a:off x="105306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279" name="Rectangle 1278">
              <a:hlinkClick r:id="rId93" action="ppaction://hlinksldjump"/>
              <a:extLst>
                <a:ext uri="{FF2B5EF4-FFF2-40B4-BE49-F238E27FC236}">
                  <a16:creationId xmlns:a16="http://schemas.microsoft.com/office/drawing/2014/main" id="{1A431DBD-9F8F-712F-F38C-DD197D7B0940}"/>
                </a:ext>
              </a:extLst>
            </p:cNvPr>
            <p:cNvSpPr/>
            <p:nvPr userDrawn="1"/>
          </p:nvSpPr>
          <p:spPr>
            <a:xfrm>
              <a:off x="123594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280" name="Rectangle 1279">
              <a:extLst>
                <a:ext uri="{FF2B5EF4-FFF2-40B4-BE49-F238E27FC236}">
                  <a16:creationId xmlns:a16="http://schemas.microsoft.com/office/drawing/2014/main" id="{0F6B7793-F4E3-B629-E28B-7C02A4875E9B}"/>
                </a:ext>
              </a:extLst>
            </p:cNvPr>
            <p:cNvSpPr/>
            <p:nvPr userDrawn="1"/>
          </p:nvSpPr>
          <p:spPr>
            <a:xfrm>
              <a:off x="50442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281" name="Rectangle 1280">
              <a:extLst>
                <a:ext uri="{FF2B5EF4-FFF2-40B4-BE49-F238E27FC236}">
                  <a16:creationId xmlns:a16="http://schemas.microsoft.com/office/drawing/2014/main" id="{B4832EEB-CCFE-8945-EB0B-F8906A46F152}"/>
                </a:ext>
              </a:extLst>
            </p:cNvPr>
            <p:cNvSpPr/>
            <p:nvPr userDrawn="1"/>
          </p:nvSpPr>
          <p:spPr>
            <a:xfrm>
              <a:off x="68730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282" name="Rectangle 1281">
              <a:extLst>
                <a:ext uri="{FF2B5EF4-FFF2-40B4-BE49-F238E27FC236}">
                  <a16:creationId xmlns:a16="http://schemas.microsoft.com/office/drawing/2014/main" id="{FB76D2D6-83BA-9CD5-0EE0-AC294E23AB1E}"/>
                </a:ext>
              </a:extLst>
            </p:cNvPr>
            <p:cNvSpPr/>
            <p:nvPr userDrawn="1"/>
          </p:nvSpPr>
          <p:spPr>
            <a:xfrm>
              <a:off x="87018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83" name="Rectangle 1282">
              <a:extLst>
                <a:ext uri="{FF2B5EF4-FFF2-40B4-BE49-F238E27FC236}">
                  <a16:creationId xmlns:a16="http://schemas.microsoft.com/office/drawing/2014/main" id="{079FFEB8-26ED-C50A-58B7-53A1ACC621AB}"/>
                </a:ext>
              </a:extLst>
            </p:cNvPr>
            <p:cNvSpPr/>
            <p:nvPr userDrawn="1"/>
          </p:nvSpPr>
          <p:spPr>
            <a:xfrm>
              <a:off x="105306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284" name="Rectangle 1283">
              <a:extLst>
                <a:ext uri="{FF2B5EF4-FFF2-40B4-BE49-F238E27FC236}">
                  <a16:creationId xmlns:a16="http://schemas.microsoft.com/office/drawing/2014/main" id="{F882D27D-8DDF-9522-A851-A8C9BEFC869B}"/>
                </a:ext>
              </a:extLst>
            </p:cNvPr>
            <p:cNvSpPr/>
            <p:nvPr userDrawn="1"/>
          </p:nvSpPr>
          <p:spPr>
            <a:xfrm>
              <a:off x="123594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85" name="Rectangle 1284">
              <a:extLst>
                <a:ext uri="{FF2B5EF4-FFF2-40B4-BE49-F238E27FC236}">
                  <a16:creationId xmlns:a16="http://schemas.microsoft.com/office/drawing/2014/main" id="{A42B3CBA-0A68-7928-566A-7D593598E360}"/>
                </a:ext>
              </a:extLst>
            </p:cNvPr>
            <p:cNvSpPr/>
            <p:nvPr userDrawn="1"/>
          </p:nvSpPr>
          <p:spPr>
            <a:xfrm>
              <a:off x="141882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286" name="Rectangle 1285">
              <a:extLst>
                <a:ext uri="{FF2B5EF4-FFF2-40B4-BE49-F238E27FC236}">
                  <a16:creationId xmlns:a16="http://schemas.microsoft.com/office/drawing/2014/main" id="{4CB42832-FD2A-5C0F-366A-9072DA0FC3DB}"/>
                </a:ext>
              </a:extLst>
            </p:cNvPr>
            <p:cNvSpPr/>
            <p:nvPr userDrawn="1"/>
          </p:nvSpPr>
          <p:spPr>
            <a:xfrm>
              <a:off x="160170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D14EF4-4C40-9E4F-B2BA-E829C111CEFE}"/>
              </a:ext>
            </a:extLst>
          </p:cNvPr>
          <p:cNvGrpSpPr/>
          <p:nvPr userDrawn="1"/>
        </p:nvGrpSpPr>
        <p:grpSpPr>
          <a:xfrm>
            <a:off x="504428" y="4997810"/>
            <a:ext cx="1280160" cy="987552"/>
            <a:chOff x="504428" y="4997810"/>
            <a:chExt cx="1280160" cy="987552"/>
          </a:xfrm>
        </p:grpSpPr>
        <p:sp>
          <p:nvSpPr>
            <p:cNvPr id="1382" name="Rectangle 1381">
              <a:hlinkClick r:id="rId94" action="ppaction://hlinksldjump"/>
              <a:extLst>
                <a:ext uri="{FF2B5EF4-FFF2-40B4-BE49-F238E27FC236}">
                  <a16:creationId xmlns:a16="http://schemas.microsoft.com/office/drawing/2014/main" id="{CF8439EA-8176-F608-7EAC-2655283D8B10}"/>
                </a:ext>
              </a:extLst>
            </p:cNvPr>
            <p:cNvSpPr/>
            <p:nvPr userDrawn="1"/>
          </p:nvSpPr>
          <p:spPr>
            <a:xfrm>
              <a:off x="105306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83" name="Rectangle 1382">
              <a:hlinkClick r:id="rId95" action="ppaction://hlinksldjump"/>
              <a:extLst>
                <a:ext uri="{FF2B5EF4-FFF2-40B4-BE49-F238E27FC236}">
                  <a16:creationId xmlns:a16="http://schemas.microsoft.com/office/drawing/2014/main" id="{72B4AC21-F360-AD50-E158-465A116A496F}"/>
                </a:ext>
              </a:extLst>
            </p:cNvPr>
            <p:cNvSpPr/>
            <p:nvPr userDrawn="1"/>
          </p:nvSpPr>
          <p:spPr>
            <a:xfrm>
              <a:off x="123594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84" name="Rectangle 1383">
              <a:hlinkClick r:id="rId96" action="ppaction://hlinksldjump"/>
              <a:extLst>
                <a:ext uri="{FF2B5EF4-FFF2-40B4-BE49-F238E27FC236}">
                  <a16:creationId xmlns:a16="http://schemas.microsoft.com/office/drawing/2014/main" id="{39D0D553-C563-E982-FC42-7E0A4E6AF4B9}"/>
                </a:ext>
              </a:extLst>
            </p:cNvPr>
            <p:cNvSpPr/>
            <p:nvPr userDrawn="1"/>
          </p:nvSpPr>
          <p:spPr>
            <a:xfrm>
              <a:off x="141882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85" name="Rectangle 1384">
              <a:hlinkClick r:id="rId97" action="ppaction://hlinksldjump"/>
              <a:extLst>
                <a:ext uri="{FF2B5EF4-FFF2-40B4-BE49-F238E27FC236}">
                  <a16:creationId xmlns:a16="http://schemas.microsoft.com/office/drawing/2014/main" id="{251F4B95-914A-2762-7012-0BFE2340859D}"/>
                </a:ext>
              </a:extLst>
            </p:cNvPr>
            <p:cNvSpPr/>
            <p:nvPr userDrawn="1"/>
          </p:nvSpPr>
          <p:spPr>
            <a:xfrm>
              <a:off x="160170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86" name="Rectangle 1385">
              <a:hlinkClick r:id="rId98" action="ppaction://hlinksldjump"/>
              <a:extLst>
                <a:ext uri="{FF2B5EF4-FFF2-40B4-BE49-F238E27FC236}">
                  <a16:creationId xmlns:a16="http://schemas.microsoft.com/office/drawing/2014/main" id="{60801A8B-3D4B-B20E-80B2-D17D7CDE7952}"/>
                </a:ext>
              </a:extLst>
            </p:cNvPr>
            <p:cNvSpPr/>
            <p:nvPr userDrawn="1"/>
          </p:nvSpPr>
          <p:spPr>
            <a:xfrm>
              <a:off x="50442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87" name="Rectangle 1386">
              <a:hlinkClick r:id="rId99" action="ppaction://hlinksldjump"/>
              <a:extLst>
                <a:ext uri="{FF2B5EF4-FFF2-40B4-BE49-F238E27FC236}">
                  <a16:creationId xmlns:a16="http://schemas.microsoft.com/office/drawing/2014/main" id="{48059088-4FC7-C026-B3E7-5CDAC2B9B334}"/>
                </a:ext>
              </a:extLst>
            </p:cNvPr>
            <p:cNvSpPr/>
            <p:nvPr userDrawn="1"/>
          </p:nvSpPr>
          <p:spPr>
            <a:xfrm>
              <a:off x="68730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88" name="Rectangle 1387">
              <a:hlinkClick r:id="rId100" action="ppaction://hlinksldjump"/>
              <a:extLst>
                <a:ext uri="{FF2B5EF4-FFF2-40B4-BE49-F238E27FC236}">
                  <a16:creationId xmlns:a16="http://schemas.microsoft.com/office/drawing/2014/main" id="{2C81FD69-F852-3217-857F-62292F7A7343}"/>
                </a:ext>
              </a:extLst>
            </p:cNvPr>
            <p:cNvSpPr/>
            <p:nvPr userDrawn="1"/>
          </p:nvSpPr>
          <p:spPr>
            <a:xfrm>
              <a:off x="87018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89" name="Rectangle 1388">
              <a:hlinkClick r:id="rId101" action="ppaction://hlinksldjump"/>
              <a:extLst>
                <a:ext uri="{FF2B5EF4-FFF2-40B4-BE49-F238E27FC236}">
                  <a16:creationId xmlns:a16="http://schemas.microsoft.com/office/drawing/2014/main" id="{C6BEEACA-4400-F098-AF34-3722459ACA52}"/>
                </a:ext>
              </a:extLst>
            </p:cNvPr>
            <p:cNvSpPr/>
            <p:nvPr userDrawn="1"/>
          </p:nvSpPr>
          <p:spPr>
            <a:xfrm>
              <a:off x="105306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390" name="Rectangle 1389">
              <a:hlinkClick r:id="rId102" action="ppaction://hlinksldjump"/>
              <a:extLst>
                <a:ext uri="{FF2B5EF4-FFF2-40B4-BE49-F238E27FC236}">
                  <a16:creationId xmlns:a16="http://schemas.microsoft.com/office/drawing/2014/main" id="{A134CA8C-0CC9-42B9-CD5E-07A9B6B28D2F}"/>
                </a:ext>
              </a:extLst>
            </p:cNvPr>
            <p:cNvSpPr/>
            <p:nvPr userDrawn="1"/>
          </p:nvSpPr>
          <p:spPr>
            <a:xfrm>
              <a:off x="123594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91" name="Rectangle 1390">
              <a:hlinkClick r:id="rId103" action="ppaction://hlinksldjump"/>
              <a:extLst>
                <a:ext uri="{FF2B5EF4-FFF2-40B4-BE49-F238E27FC236}">
                  <a16:creationId xmlns:a16="http://schemas.microsoft.com/office/drawing/2014/main" id="{75488ED2-2FB3-7B07-E9CC-B9171A9E2AD3}"/>
                </a:ext>
              </a:extLst>
            </p:cNvPr>
            <p:cNvSpPr/>
            <p:nvPr userDrawn="1"/>
          </p:nvSpPr>
          <p:spPr>
            <a:xfrm>
              <a:off x="141882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92" name="Rectangle 1391">
              <a:hlinkClick r:id="rId104" action="ppaction://hlinksldjump"/>
              <a:extLst>
                <a:ext uri="{FF2B5EF4-FFF2-40B4-BE49-F238E27FC236}">
                  <a16:creationId xmlns:a16="http://schemas.microsoft.com/office/drawing/2014/main" id="{103DB788-ECDD-28F7-0544-426EB6E0033E}"/>
                </a:ext>
              </a:extLst>
            </p:cNvPr>
            <p:cNvSpPr/>
            <p:nvPr userDrawn="1"/>
          </p:nvSpPr>
          <p:spPr>
            <a:xfrm>
              <a:off x="160170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393" name="Rectangle 1392">
              <a:hlinkClick r:id="rId105" action="ppaction://hlinksldjump"/>
              <a:extLst>
                <a:ext uri="{FF2B5EF4-FFF2-40B4-BE49-F238E27FC236}">
                  <a16:creationId xmlns:a16="http://schemas.microsoft.com/office/drawing/2014/main" id="{21585E42-7098-EF20-79F0-1DB16864C91D}"/>
                </a:ext>
              </a:extLst>
            </p:cNvPr>
            <p:cNvSpPr/>
            <p:nvPr userDrawn="1"/>
          </p:nvSpPr>
          <p:spPr>
            <a:xfrm>
              <a:off x="50442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394" name="Rectangle 1393">
              <a:hlinkClick r:id="rId106" action="ppaction://hlinksldjump"/>
              <a:extLst>
                <a:ext uri="{FF2B5EF4-FFF2-40B4-BE49-F238E27FC236}">
                  <a16:creationId xmlns:a16="http://schemas.microsoft.com/office/drawing/2014/main" id="{6313A4ED-4B6C-9C49-4882-1CC89A0EF4A9}"/>
                </a:ext>
              </a:extLst>
            </p:cNvPr>
            <p:cNvSpPr/>
            <p:nvPr userDrawn="1"/>
          </p:nvSpPr>
          <p:spPr>
            <a:xfrm>
              <a:off x="68730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395" name="Rectangle 1394">
              <a:hlinkClick r:id="rId107" action="ppaction://hlinksldjump"/>
              <a:extLst>
                <a:ext uri="{FF2B5EF4-FFF2-40B4-BE49-F238E27FC236}">
                  <a16:creationId xmlns:a16="http://schemas.microsoft.com/office/drawing/2014/main" id="{E44F4887-0998-2702-775C-B66125212791}"/>
                </a:ext>
              </a:extLst>
            </p:cNvPr>
            <p:cNvSpPr/>
            <p:nvPr userDrawn="1"/>
          </p:nvSpPr>
          <p:spPr>
            <a:xfrm>
              <a:off x="87018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396" name="Rectangle 1395">
              <a:hlinkClick r:id="rId108" action="ppaction://hlinksldjump"/>
              <a:extLst>
                <a:ext uri="{FF2B5EF4-FFF2-40B4-BE49-F238E27FC236}">
                  <a16:creationId xmlns:a16="http://schemas.microsoft.com/office/drawing/2014/main" id="{09693EE6-B483-A5A6-6FA4-FFAAF60850DA}"/>
                </a:ext>
              </a:extLst>
            </p:cNvPr>
            <p:cNvSpPr/>
            <p:nvPr userDrawn="1"/>
          </p:nvSpPr>
          <p:spPr>
            <a:xfrm>
              <a:off x="105306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397" name="Rectangle 1396">
              <a:hlinkClick r:id="rId109" action="ppaction://hlinksldjump"/>
              <a:extLst>
                <a:ext uri="{FF2B5EF4-FFF2-40B4-BE49-F238E27FC236}">
                  <a16:creationId xmlns:a16="http://schemas.microsoft.com/office/drawing/2014/main" id="{F75FCC0A-3A2E-181D-836A-405582CBFA32}"/>
                </a:ext>
              </a:extLst>
            </p:cNvPr>
            <p:cNvSpPr/>
            <p:nvPr userDrawn="1"/>
          </p:nvSpPr>
          <p:spPr>
            <a:xfrm>
              <a:off x="123594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398" name="Rectangle 1397">
              <a:hlinkClick r:id="rId110" action="ppaction://hlinksldjump"/>
              <a:extLst>
                <a:ext uri="{FF2B5EF4-FFF2-40B4-BE49-F238E27FC236}">
                  <a16:creationId xmlns:a16="http://schemas.microsoft.com/office/drawing/2014/main" id="{A13B99FA-F899-FCA1-E16E-1E9217A404C0}"/>
                </a:ext>
              </a:extLst>
            </p:cNvPr>
            <p:cNvSpPr/>
            <p:nvPr userDrawn="1"/>
          </p:nvSpPr>
          <p:spPr>
            <a:xfrm>
              <a:off x="141882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399" name="Rectangle 1398">
              <a:hlinkClick r:id="rId111" action="ppaction://hlinksldjump"/>
              <a:extLst>
                <a:ext uri="{FF2B5EF4-FFF2-40B4-BE49-F238E27FC236}">
                  <a16:creationId xmlns:a16="http://schemas.microsoft.com/office/drawing/2014/main" id="{073476C3-4B88-9D6B-98A6-7EBEEE3B60DA}"/>
                </a:ext>
              </a:extLst>
            </p:cNvPr>
            <p:cNvSpPr/>
            <p:nvPr userDrawn="1"/>
          </p:nvSpPr>
          <p:spPr>
            <a:xfrm>
              <a:off x="160170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400" name="Rectangle 1399">
              <a:hlinkClick r:id="rId112" action="ppaction://hlinksldjump"/>
              <a:extLst>
                <a:ext uri="{FF2B5EF4-FFF2-40B4-BE49-F238E27FC236}">
                  <a16:creationId xmlns:a16="http://schemas.microsoft.com/office/drawing/2014/main" id="{8D2628CA-69D8-5A73-F333-0C74BA55E8C3}"/>
                </a:ext>
              </a:extLst>
            </p:cNvPr>
            <p:cNvSpPr/>
            <p:nvPr userDrawn="1"/>
          </p:nvSpPr>
          <p:spPr>
            <a:xfrm>
              <a:off x="50442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401" name="Rectangle 1400">
              <a:hlinkClick r:id="rId113" action="ppaction://hlinksldjump"/>
              <a:extLst>
                <a:ext uri="{FF2B5EF4-FFF2-40B4-BE49-F238E27FC236}">
                  <a16:creationId xmlns:a16="http://schemas.microsoft.com/office/drawing/2014/main" id="{3719CB3F-6974-E967-9C63-3F3A67D55BDA}"/>
                </a:ext>
              </a:extLst>
            </p:cNvPr>
            <p:cNvSpPr/>
            <p:nvPr userDrawn="1"/>
          </p:nvSpPr>
          <p:spPr>
            <a:xfrm>
              <a:off x="68730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402" name="Rectangle 1401">
              <a:hlinkClick r:id="rId114" action="ppaction://hlinksldjump"/>
              <a:extLst>
                <a:ext uri="{FF2B5EF4-FFF2-40B4-BE49-F238E27FC236}">
                  <a16:creationId xmlns:a16="http://schemas.microsoft.com/office/drawing/2014/main" id="{EB347E59-30BC-E331-1DAD-E910E5F24DBC}"/>
                </a:ext>
              </a:extLst>
            </p:cNvPr>
            <p:cNvSpPr/>
            <p:nvPr userDrawn="1"/>
          </p:nvSpPr>
          <p:spPr>
            <a:xfrm>
              <a:off x="87018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403" name="Rectangle 1402">
              <a:hlinkClick r:id="rId115" action="ppaction://hlinksldjump"/>
              <a:extLst>
                <a:ext uri="{FF2B5EF4-FFF2-40B4-BE49-F238E27FC236}">
                  <a16:creationId xmlns:a16="http://schemas.microsoft.com/office/drawing/2014/main" id="{87D118FB-F633-FBD1-4696-3ECAB242A9D1}"/>
                </a:ext>
              </a:extLst>
            </p:cNvPr>
            <p:cNvSpPr/>
            <p:nvPr userDrawn="1"/>
          </p:nvSpPr>
          <p:spPr>
            <a:xfrm>
              <a:off x="105306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404" name="Rectangle 1403">
              <a:hlinkClick r:id="rId116" action="ppaction://hlinksldjump"/>
              <a:extLst>
                <a:ext uri="{FF2B5EF4-FFF2-40B4-BE49-F238E27FC236}">
                  <a16:creationId xmlns:a16="http://schemas.microsoft.com/office/drawing/2014/main" id="{B2ED02AC-6286-B836-C98A-3867256153A3}"/>
                </a:ext>
              </a:extLst>
            </p:cNvPr>
            <p:cNvSpPr/>
            <p:nvPr userDrawn="1"/>
          </p:nvSpPr>
          <p:spPr>
            <a:xfrm>
              <a:off x="123594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405" name="Rectangle 1404">
              <a:hlinkClick r:id="rId117" action="ppaction://hlinksldjump"/>
              <a:extLst>
                <a:ext uri="{FF2B5EF4-FFF2-40B4-BE49-F238E27FC236}">
                  <a16:creationId xmlns:a16="http://schemas.microsoft.com/office/drawing/2014/main" id="{40E3230F-40EE-91AC-AC05-1C32AC2931F2}"/>
                </a:ext>
              </a:extLst>
            </p:cNvPr>
            <p:cNvSpPr/>
            <p:nvPr userDrawn="1"/>
          </p:nvSpPr>
          <p:spPr>
            <a:xfrm>
              <a:off x="141882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406" name="Rectangle 1405">
              <a:hlinkClick r:id="rId118" action="ppaction://hlinksldjump"/>
              <a:extLst>
                <a:ext uri="{FF2B5EF4-FFF2-40B4-BE49-F238E27FC236}">
                  <a16:creationId xmlns:a16="http://schemas.microsoft.com/office/drawing/2014/main" id="{8A98E2E3-B11B-8E61-154D-1518397A0AF4}"/>
                </a:ext>
              </a:extLst>
            </p:cNvPr>
            <p:cNvSpPr/>
            <p:nvPr userDrawn="1"/>
          </p:nvSpPr>
          <p:spPr>
            <a:xfrm>
              <a:off x="160170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407" name="Rectangle 1406">
              <a:hlinkClick r:id="rId119" action="ppaction://hlinksldjump"/>
              <a:extLst>
                <a:ext uri="{FF2B5EF4-FFF2-40B4-BE49-F238E27FC236}">
                  <a16:creationId xmlns:a16="http://schemas.microsoft.com/office/drawing/2014/main" id="{F54E42B6-200E-1033-D5A1-3A8B8C390058}"/>
                </a:ext>
              </a:extLst>
            </p:cNvPr>
            <p:cNvSpPr/>
            <p:nvPr userDrawn="1"/>
          </p:nvSpPr>
          <p:spPr>
            <a:xfrm>
              <a:off x="50442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408" name="Rectangle 1407">
              <a:hlinkClick r:id="rId120" action="ppaction://hlinksldjump"/>
              <a:extLst>
                <a:ext uri="{FF2B5EF4-FFF2-40B4-BE49-F238E27FC236}">
                  <a16:creationId xmlns:a16="http://schemas.microsoft.com/office/drawing/2014/main" id="{9416FD82-B101-CC90-2EC7-5496FA83C3A9}"/>
                </a:ext>
              </a:extLst>
            </p:cNvPr>
            <p:cNvSpPr/>
            <p:nvPr userDrawn="1"/>
          </p:nvSpPr>
          <p:spPr>
            <a:xfrm>
              <a:off x="68730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409" name="Rectangle 1408">
              <a:hlinkClick r:id="rId121" action="ppaction://hlinksldjump"/>
              <a:extLst>
                <a:ext uri="{FF2B5EF4-FFF2-40B4-BE49-F238E27FC236}">
                  <a16:creationId xmlns:a16="http://schemas.microsoft.com/office/drawing/2014/main" id="{5CABDC18-F636-F76E-5F08-FA0BC950547E}"/>
                </a:ext>
              </a:extLst>
            </p:cNvPr>
            <p:cNvSpPr/>
            <p:nvPr userDrawn="1"/>
          </p:nvSpPr>
          <p:spPr>
            <a:xfrm>
              <a:off x="87018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410" name="Rectangle 1409">
              <a:hlinkClick r:id="rId122" action="ppaction://hlinksldjump"/>
              <a:extLst>
                <a:ext uri="{FF2B5EF4-FFF2-40B4-BE49-F238E27FC236}">
                  <a16:creationId xmlns:a16="http://schemas.microsoft.com/office/drawing/2014/main" id="{871AC9D4-B260-8F72-84A5-2B4339374EE7}"/>
                </a:ext>
              </a:extLst>
            </p:cNvPr>
            <p:cNvSpPr/>
            <p:nvPr userDrawn="1"/>
          </p:nvSpPr>
          <p:spPr>
            <a:xfrm>
              <a:off x="105306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11" name="Rectangle 1410">
              <a:hlinkClick r:id="rId123" action="ppaction://hlinksldjump"/>
              <a:extLst>
                <a:ext uri="{FF2B5EF4-FFF2-40B4-BE49-F238E27FC236}">
                  <a16:creationId xmlns:a16="http://schemas.microsoft.com/office/drawing/2014/main" id="{83B0B6A4-33E1-77C3-BEE1-4735595702E1}"/>
                </a:ext>
              </a:extLst>
            </p:cNvPr>
            <p:cNvSpPr/>
            <p:nvPr userDrawn="1"/>
          </p:nvSpPr>
          <p:spPr>
            <a:xfrm>
              <a:off x="123594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412" name="Rectangle 1411">
              <a:hlinkClick r:id="rId124" action="ppaction://hlinksldjump"/>
              <a:extLst>
                <a:ext uri="{FF2B5EF4-FFF2-40B4-BE49-F238E27FC236}">
                  <a16:creationId xmlns:a16="http://schemas.microsoft.com/office/drawing/2014/main" id="{06705215-EA9F-D388-E541-8FC794ACB783}"/>
                </a:ext>
              </a:extLst>
            </p:cNvPr>
            <p:cNvSpPr/>
            <p:nvPr userDrawn="1"/>
          </p:nvSpPr>
          <p:spPr>
            <a:xfrm>
              <a:off x="141882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413" name="Rectangle 1412">
              <a:extLst>
                <a:ext uri="{FF2B5EF4-FFF2-40B4-BE49-F238E27FC236}">
                  <a16:creationId xmlns:a16="http://schemas.microsoft.com/office/drawing/2014/main" id="{88DB4FDD-EFB7-1611-EC35-ADCD86D432BD}"/>
                </a:ext>
              </a:extLst>
            </p:cNvPr>
            <p:cNvSpPr/>
            <p:nvPr userDrawn="1"/>
          </p:nvSpPr>
          <p:spPr>
            <a:xfrm>
              <a:off x="160170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414" name="Rectangle 1413">
              <a:extLst>
                <a:ext uri="{FF2B5EF4-FFF2-40B4-BE49-F238E27FC236}">
                  <a16:creationId xmlns:a16="http://schemas.microsoft.com/office/drawing/2014/main" id="{79FCB52A-6278-A278-9875-EA99E58B23C5}"/>
                </a:ext>
              </a:extLst>
            </p:cNvPr>
            <p:cNvSpPr/>
            <p:nvPr userDrawn="1"/>
          </p:nvSpPr>
          <p:spPr>
            <a:xfrm>
              <a:off x="50442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415" name="Rectangle 1414">
              <a:extLst>
                <a:ext uri="{FF2B5EF4-FFF2-40B4-BE49-F238E27FC236}">
                  <a16:creationId xmlns:a16="http://schemas.microsoft.com/office/drawing/2014/main" id="{2F5C53BA-26CB-A0E0-63C5-DBCB38D21ED9}"/>
                </a:ext>
              </a:extLst>
            </p:cNvPr>
            <p:cNvSpPr/>
            <p:nvPr userDrawn="1"/>
          </p:nvSpPr>
          <p:spPr>
            <a:xfrm>
              <a:off x="68730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416" name="Rectangle 1415">
              <a:extLst>
                <a:ext uri="{FF2B5EF4-FFF2-40B4-BE49-F238E27FC236}">
                  <a16:creationId xmlns:a16="http://schemas.microsoft.com/office/drawing/2014/main" id="{A219CF57-EFAF-FF8C-40CC-F4CA3E499F29}"/>
                </a:ext>
              </a:extLst>
            </p:cNvPr>
            <p:cNvSpPr/>
            <p:nvPr userDrawn="1"/>
          </p:nvSpPr>
          <p:spPr>
            <a:xfrm>
              <a:off x="87018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417" name="Rectangle 1416">
              <a:extLst>
                <a:ext uri="{FF2B5EF4-FFF2-40B4-BE49-F238E27FC236}">
                  <a16:creationId xmlns:a16="http://schemas.microsoft.com/office/drawing/2014/main" id="{28331A54-D238-CC38-AB6B-5EEE6FBD0061}"/>
                </a:ext>
              </a:extLst>
            </p:cNvPr>
            <p:cNvSpPr/>
            <p:nvPr userDrawn="1"/>
          </p:nvSpPr>
          <p:spPr>
            <a:xfrm>
              <a:off x="50442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418" name="Rectangle 1417">
              <a:extLst>
                <a:ext uri="{FF2B5EF4-FFF2-40B4-BE49-F238E27FC236}">
                  <a16:creationId xmlns:a16="http://schemas.microsoft.com/office/drawing/2014/main" id="{01B967D2-0915-BB4E-F405-5B092F2F7D60}"/>
                </a:ext>
              </a:extLst>
            </p:cNvPr>
            <p:cNvSpPr/>
            <p:nvPr userDrawn="1"/>
          </p:nvSpPr>
          <p:spPr>
            <a:xfrm>
              <a:off x="68730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419" name="Rectangle 1418">
              <a:extLst>
                <a:ext uri="{FF2B5EF4-FFF2-40B4-BE49-F238E27FC236}">
                  <a16:creationId xmlns:a16="http://schemas.microsoft.com/office/drawing/2014/main" id="{E9B54ED3-363B-9AF0-AC38-790121070220}"/>
                </a:ext>
              </a:extLst>
            </p:cNvPr>
            <p:cNvSpPr/>
            <p:nvPr userDrawn="1"/>
          </p:nvSpPr>
          <p:spPr>
            <a:xfrm>
              <a:off x="87018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420" name="Rectangle 1419">
              <a:extLst>
                <a:ext uri="{FF2B5EF4-FFF2-40B4-BE49-F238E27FC236}">
                  <a16:creationId xmlns:a16="http://schemas.microsoft.com/office/drawing/2014/main" id="{E5673313-6092-BEE8-CC49-8ACB1FF68422}"/>
                </a:ext>
              </a:extLst>
            </p:cNvPr>
            <p:cNvSpPr/>
            <p:nvPr userDrawn="1"/>
          </p:nvSpPr>
          <p:spPr>
            <a:xfrm>
              <a:off x="105306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421" name="Rectangle 1420">
              <a:extLst>
                <a:ext uri="{FF2B5EF4-FFF2-40B4-BE49-F238E27FC236}">
                  <a16:creationId xmlns:a16="http://schemas.microsoft.com/office/drawing/2014/main" id="{88B5537A-68D2-A53A-24E8-6C6890626615}"/>
                </a:ext>
              </a:extLst>
            </p:cNvPr>
            <p:cNvSpPr/>
            <p:nvPr userDrawn="1"/>
          </p:nvSpPr>
          <p:spPr>
            <a:xfrm>
              <a:off x="123594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422" name="Rectangle 1421">
              <a:extLst>
                <a:ext uri="{FF2B5EF4-FFF2-40B4-BE49-F238E27FC236}">
                  <a16:creationId xmlns:a16="http://schemas.microsoft.com/office/drawing/2014/main" id="{09918DFB-6A0D-DBF7-2D26-738DF527D4B8}"/>
                </a:ext>
              </a:extLst>
            </p:cNvPr>
            <p:cNvSpPr/>
            <p:nvPr userDrawn="1"/>
          </p:nvSpPr>
          <p:spPr>
            <a:xfrm>
              <a:off x="141882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423" name="Rectangle 1422">
              <a:extLst>
                <a:ext uri="{FF2B5EF4-FFF2-40B4-BE49-F238E27FC236}">
                  <a16:creationId xmlns:a16="http://schemas.microsoft.com/office/drawing/2014/main" id="{49B77C03-1372-6282-6061-FFC797ADA609}"/>
                </a:ext>
              </a:extLst>
            </p:cNvPr>
            <p:cNvSpPr/>
            <p:nvPr userDrawn="1"/>
          </p:nvSpPr>
          <p:spPr>
            <a:xfrm>
              <a:off x="160170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09E878A-2CF3-A814-CA1A-85D4D976F89B}"/>
              </a:ext>
            </a:extLst>
          </p:cNvPr>
          <p:cNvGrpSpPr/>
          <p:nvPr userDrawn="1"/>
        </p:nvGrpSpPr>
        <p:grpSpPr>
          <a:xfrm>
            <a:off x="3138535" y="2120986"/>
            <a:ext cx="1280160" cy="987552"/>
            <a:chOff x="3138535" y="2120986"/>
            <a:chExt cx="1280160" cy="987552"/>
          </a:xfrm>
        </p:grpSpPr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A5380795-72AD-8362-F6E5-854276D5C5A7}"/>
                </a:ext>
              </a:extLst>
            </p:cNvPr>
            <p:cNvSpPr/>
            <p:nvPr userDrawn="1"/>
          </p:nvSpPr>
          <p:spPr>
            <a:xfrm>
              <a:off x="387005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26183193-FCFD-3A5E-566C-82F98E557993}"/>
                </a:ext>
              </a:extLst>
            </p:cNvPr>
            <p:cNvSpPr/>
            <p:nvPr userDrawn="1"/>
          </p:nvSpPr>
          <p:spPr>
            <a:xfrm>
              <a:off x="405293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4BF8087A-543A-D27F-DBAC-E8E7F31E3C80}"/>
                </a:ext>
              </a:extLst>
            </p:cNvPr>
            <p:cNvSpPr/>
            <p:nvPr userDrawn="1"/>
          </p:nvSpPr>
          <p:spPr>
            <a:xfrm>
              <a:off x="423581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05" name="Rectangle 1204">
              <a:hlinkClick r:id="rId125" action="ppaction://hlinksldjump"/>
              <a:extLst>
                <a:ext uri="{FF2B5EF4-FFF2-40B4-BE49-F238E27FC236}">
                  <a16:creationId xmlns:a16="http://schemas.microsoft.com/office/drawing/2014/main" id="{00452D76-7445-0353-10DC-2389C50EDC2E}"/>
                </a:ext>
              </a:extLst>
            </p:cNvPr>
            <p:cNvSpPr/>
            <p:nvPr userDrawn="1"/>
          </p:nvSpPr>
          <p:spPr>
            <a:xfrm>
              <a:off x="313853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06" name="Rectangle 1205">
              <a:hlinkClick r:id="rId126" action="ppaction://hlinksldjump"/>
              <a:extLst>
                <a:ext uri="{FF2B5EF4-FFF2-40B4-BE49-F238E27FC236}">
                  <a16:creationId xmlns:a16="http://schemas.microsoft.com/office/drawing/2014/main" id="{9EA8A4F5-C425-A697-9DD9-CAD6C4732319}"/>
                </a:ext>
              </a:extLst>
            </p:cNvPr>
            <p:cNvSpPr/>
            <p:nvPr userDrawn="1"/>
          </p:nvSpPr>
          <p:spPr>
            <a:xfrm>
              <a:off x="332141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07" name="Rectangle 1206">
              <a:hlinkClick r:id="rId127" action="ppaction://hlinksldjump"/>
              <a:extLst>
                <a:ext uri="{FF2B5EF4-FFF2-40B4-BE49-F238E27FC236}">
                  <a16:creationId xmlns:a16="http://schemas.microsoft.com/office/drawing/2014/main" id="{4F7CA0ED-5F47-EFE5-B63C-27B3571A191F}"/>
                </a:ext>
              </a:extLst>
            </p:cNvPr>
            <p:cNvSpPr/>
            <p:nvPr userDrawn="1"/>
          </p:nvSpPr>
          <p:spPr>
            <a:xfrm>
              <a:off x="350429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08" name="Rectangle 1207">
              <a:hlinkClick r:id="rId128" action="ppaction://hlinksldjump"/>
              <a:extLst>
                <a:ext uri="{FF2B5EF4-FFF2-40B4-BE49-F238E27FC236}">
                  <a16:creationId xmlns:a16="http://schemas.microsoft.com/office/drawing/2014/main" id="{1F146CA4-98BA-86A6-0329-BC8354371F3C}"/>
                </a:ext>
              </a:extLst>
            </p:cNvPr>
            <p:cNvSpPr/>
            <p:nvPr userDrawn="1"/>
          </p:nvSpPr>
          <p:spPr>
            <a:xfrm>
              <a:off x="368717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09" name="Rectangle 1208">
              <a:hlinkClick r:id="rId129" action="ppaction://hlinksldjump"/>
              <a:extLst>
                <a:ext uri="{FF2B5EF4-FFF2-40B4-BE49-F238E27FC236}">
                  <a16:creationId xmlns:a16="http://schemas.microsoft.com/office/drawing/2014/main" id="{82C5679A-B2DA-CA49-146D-DD93B2BC5F77}"/>
                </a:ext>
              </a:extLst>
            </p:cNvPr>
            <p:cNvSpPr/>
            <p:nvPr userDrawn="1"/>
          </p:nvSpPr>
          <p:spPr>
            <a:xfrm>
              <a:off x="387005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10" name="Rectangle 1209">
              <a:hlinkClick r:id="rId130" action="ppaction://hlinksldjump"/>
              <a:extLst>
                <a:ext uri="{FF2B5EF4-FFF2-40B4-BE49-F238E27FC236}">
                  <a16:creationId xmlns:a16="http://schemas.microsoft.com/office/drawing/2014/main" id="{59B2A085-0C13-EE52-082D-DADB02133E07}"/>
                </a:ext>
              </a:extLst>
            </p:cNvPr>
            <p:cNvSpPr/>
            <p:nvPr userDrawn="1"/>
          </p:nvSpPr>
          <p:spPr>
            <a:xfrm>
              <a:off x="405293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11" name="Rectangle 1210">
              <a:hlinkClick r:id="rId131" action="ppaction://hlinksldjump"/>
              <a:extLst>
                <a:ext uri="{FF2B5EF4-FFF2-40B4-BE49-F238E27FC236}">
                  <a16:creationId xmlns:a16="http://schemas.microsoft.com/office/drawing/2014/main" id="{97D5D963-DA77-95E0-70BC-1B6D9520B8F2}"/>
                </a:ext>
              </a:extLst>
            </p:cNvPr>
            <p:cNvSpPr/>
            <p:nvPr userDrawn="1"/>
          </p:nvSpPr>
          <p:spPr>
            <a:xfrm>
              <a:off x="423581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12" name="Rectangle 1211">
              <a:hlinkClick r:id="rId132" action="ppaction://hlinksldjump"/>
              <a:extLst>
                <a:ext uri="{FF2B5EF4-FFF2-40B4-BE49-F238E27FC236}">
                  <a16:creationId xmlns:a16="http://schemas.microsoft.com/office/drawing/2014/main" id="{B5879776-DBCF-6516-CABE-33D88594E371}"/>
                </a:ext>
              </a:extLst>
            </p:cNvPr>
            <p:cNvSpPr/>
            <p:nvPr userDrawn="1"/>
          </p:nvSpPr>
          <p:spPr>
            <a:xfrm>
              <a:off x="313853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13" name="Rectangle 1212">
              <a:hlinkClick r:id="rId133" action="ppaction://hlinksldjump"/>
              <a:extLst>
                <a:ext uri="{FF2B5EF4-FFF2-40B4-BE49-F238E27FC236}">
                  <a16:creationId xmlns:a16="http://schemas.microsoft.com/office/drawing/2014/main" id="{E05F49C1-D27B-696D-C0DB-A95FA463925B}"/>
                </a:ext>
              </a:extLst>
            </p:cNvPr>
            <p:cNvSpPr/>
            <p:nvPr userDrawn="1"/>
          </p:nvSpPr>
          <p:spPr>
            <a:xfrm>
              <a:off x="332141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214" name="Rectangle 1213">
              <a:hlinkClick r:id="rId134" action="ppaction://hlinksldjump"/>
              <a:extLst>
                <a:ext uri="{FF2B5EF4-FFF2-40B4-BE49-F238E27FC236}">
                  <a16:creationId xmlns:a16="http://schemas.microsoft.com/office/drawing/2014/main" id="{B0197AE9-4A14-1FF6-7C03-8C75F0520F8D}"/>
                </a:ext>
              </a:extLst>
            </p:cNvPr>
            <p:cNvSpPr/>
            <p:nvPr userDrawn="1"/>
          </p:nvSpPr>
          <p:spPr>
            <a:xfrm>
              <a:off x="350429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215" name="Rectangle 1214">
              <a:hlinkClick r:id="rId135" action="ppaction://hlinksldjump"/>
              <a:extLst>
                <a:ext uri="{FF2B5EF4-FFF2-40B4-BE49-F238E27FC236}">
                  <a16:creationId xmlns:a16="http://schemas.microsoft.com/office/drawing/2014/main" id="{6B035DEC-C30A-0E65-BC6C-53FE18A0B042}"/>
                </a:ext>
              </a:extLst>
            </p:cNvPr>
            <p:cNvSpPr/>
            <p:nvPr userDrawn="1"/>
          </p:nvSpPr>
          <p:spPr>
            <a:xfrm>
              <a:off x="368717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216" name="Rectangle 1215">
              <a:hlinkClick r:id="rId136" action="ppaction://hlinksldjump"/>
              <a:extLst>
                <a:ext uri="{FF2B5EF4-FFF2-40B4-BE49-F238E27FC236}">
                  <a16:creationId xmlns:a16="http://schemas.microsoft.com/office/drawing/2014/main" id="{7ADD0742-3A45-A1B4-0864-8453484A6E71}"/>
                </a:ext>
              </a:extLst>
            </p:cNvPr>
            <p:cNvSpPr/>
            <p:nvPr userDrawn="1"/>
          </p:nvSpPr>
          <p:spPr>
            <a:xfrm>
              <a:off x="387005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17" name="Rectangle 1216">
              <a:hlinkClick r:id="rId137" action="ppaction://hlinksldjump"/>
              <a:extLst>
                <a:ext uri="{FF2B5EF4-FFF2-40B4-BE49-F238E27FC236}">
                  <a16:creationId xmlns:a16="http://schemas.microsoft.com/office/drawing/2014/main" id="{45382908-A002-115F-8799-B566BE76779D}"/>
                </a:ext>
              </a:extLst>
            </p:cNvPr>
            <p:cNvSpPr/>
            <p:nvPr userDrawn="1"/>
          </p:nvSpPr>
          <p:spPr>
            <a:xfrm>
              <a:off x="405293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218" name="Rectangle 1217">
              <a:hlinkClick r:id="rId138" action="ppaction://hlinksldjump"/>
              <a:extLst>
                <a:ext uri="{FF2B5EF4-FFF2-40B4-BE49-F238E27FC236}">
                  <a16:creationId xmlns:a16="http://schemas.microsoft.com/office/drawing/2014/main" id="{1593EDF6-9A3E-FC6B-79EF-606138550372}"/>
                </a:ext>
              </a:extLst>
            </p:cNvPr>
            <p:cNvSpPr/>
            <p:nvPr userDrawn="1"/>
          </p:nvSpPr>
          <p:spPr>
            <a:xfrm>
              <a:off x="423581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219" name="Rectangle 1218">
              <a:hlinkClick r:id="rId139" action="ppaction://hlinksldjump"/>
              <a:extLst>
                <a:ext uri="{FF2B5EF4-FFF2-40B4-BE49-F238E27FC236}">
                  <a16:creationId xmlns:a16="http://schemas.microsoft.com/office/drawing/2014/main" id="{A578E069-B34E-DF8E-E7CD-D708A33A275D}"/>
                </a:ext>
              </a:extLst>
            </p:cNvPr>
            <p:cNvSpPr/>
            <p:nvPr userDrawn="1"/>
          </p:nvSpPr>
          <p:spPr>
            <a:xfrm>
              <a:off x="313853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220" name="Rectangle 1219">
              <a:hlinkClick r:id="rId140" action="ppaction://hlinksldjump"/>
              <a:extLst>
                <a:ext uri="{FF2B5EF4-FFF2-40B4-BE49-F238E27FC236}">
                  <a16:creationId xmlns:a16="http://schemas.microsoft.com/office/drawing/2014/main" id="{C5DDC14F-32F3-6CBD-E9A3-77F02038964F}"/>
                </a:ext>
              </a:extLst>
            </p:cNvPr>
            <p:cNvSpPr/>
            <p:nvPr userDrawn="1"/>
          </p:nvSpPr>
          <p:spPr>
            <a:xfrm>
              <a:off x="332141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221" name="Rectangle 1220">
              <a:hlinkClick r:id="rId141" action="ppaction://hlinksldjump"/>
              <a:extLst>
                <a:ext uri="{FF2B5EF4-FFF2-40B4-BE49-F238E27FC236}">
                  <a16:creationId xmlns:a16="http://schemas.microsoft.com/office/drawing/2014/main" id="{31522050-366C-007D-9ECA-8B4F73FCACF7}"/>
                </a:ext>
              </a:extLst>
            </p:cNvPr>
            <p:cNvSpPr/>
            <p:nvPr userDrawn="1"/>
          </p:nvSpPr>
          <p:spPr>
            <a:xfrm>
              <a:off x="350429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i="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222" name="Rectangle 1221">
              <a:hlinkClick r:id="rId142" action="ppaction://hlinksldjump"/>
              <a:extLst>
                <a:ext uri="{FF2B5EF4-FFF2-40B4-BE49-F238E27FC236}">
                  <a16:creationId xmlns:a16="http://schemas.microsoft.com/office/drawing/2014/main" id="{3315D2F9-DBF7-A020-D379-4A34F2E815DF}"/>
                </a:ext>
              </a:extLst>
            </p:cNvPr>
            <p:cNvSpPr/>
            <p:nvPr userDrawn="1"/>
          </p:nvSpPr>
          <p:spPr>
            <a:xfrm>
              <a:off x="368717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223" name="Rectangle 1222">
              <a:hlinkClick r:id="rId143" action="ppaction://hlinksldjump"/>
              <a:extLst>
                <a:ext uri="{FF2B5EF4-FFF2-40B4-BE49-F238E27FC236}">
                  <a16:creationId xmlns:a16="http://schemas.microsoft.com/office/drawing/2014/main" id="{F1DDD096-7223-5C36-3378-81EBB796FA43}"/>
                </a:ext>
              </a:extLst>
            </p:cNvPr>
            <p:cNvSpPr/>
            <p:nvPr userDrawn="1"/>
          </p:nvSpPr>
          <p:spPr>
            <a:xfrm>
              <a:off x="387005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224" name="Rectangle 1223">
              <a:hlinkClick r:id="rId144" action="ppaction://hlinksldjump"/>
              <a:extLst>
                <a:ext uri="{FF2B5EF4-FFF2-40B4-BE49-F238E27FC236}">
                  <a16:creationId xmlns:a16="http://schemas.microsoft.com/office/drawing/2014/main" id="{3817B8A1-1EDB-D17E-6BC7-B34183B7E081}"/>
                </a:ext>
              </a:extLst>
            </p:cNvPr>
            <p:cNvSpPr/>
            <p:nvPr userDrawn="1"/>
          </p:nvSpPr>
          <p:spPr>
            <a:xfrm>
              <a:off x="405293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225" name="Rectangle 1224">
              <a:hlinkClick r:id="rId145" action="ppaction://hlinksldjump"/>
              <a:extLst>
                <a:ext uri="{FF2B5EF4-FFF2-40B4-BE49-F238E27FC236}">
                  <a16:creationId xmlns:a16="http://schemas.microsoft.com/office/drawing/2014/main" id="{CD36672E-DB41-0893-CA4D-F436BA31F962}"/>
                </a:ext>
              </a:extLst>
            </p:cNvPr>
            <p:cNvSpPr/>
            <p:nvPr userDrawn="1"/>
          </p:nvSpPr>
          <p:spPr>
            <a:xfrm>
              <a:off x="423581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226" name="Rectangle 1225">
              <a:hlinkClick r:id="rId146" action="ppaction://hlinksldjump"/>
              <a:extLst>
                <a:ext uri="{FF2B5EF4-FFF2-40B4-BE49-F238E27FC236}">
                  <a16:creationId xmlns:a16="http://schemas.microsoft.com/office/drawing/2014/main" id="{BA150CA9-083A-F8B1-1534-DDD5F441FC0F}"/>
                </a:ext>
              </a:extLst>
            </p:cNvPr>
            <p:cNvSpPr/>
            <p:nvPr userDrawn="1"/>
          </p:nvSpPr>
          <p:spPr>
            <a:xfrm>
              <a:off x="313853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227" name="Rectangle 1226">
              <a:hlinkClick r:id="rId147" action="ppaction://hlinksldjump"/>
              <a:extLst>
                <a:ext uri="{FF2B5EF4-FFF2-40B4-BE49-F238E27FC236}">
                  <a16:creationId xmlns:a16="http://schemas.microsoft.com/office/drawing/2014/main" id="{F1468782-FEBD-2CB6-DD85-C17B7C1161EA}"/>
                </a:ext>
              </a:extLst>
            </p:cNvPr>
            <p:cNvSpPr/>
            <p:nvPr userDrawn="1"/>
          </p:nvSpPr>
          <p:spPr>
            <a:xfrm>
              <a:off x="332141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228" name="Rectangle 1227">
              <a:hlinkClick r:id="rId148" action="ppaction://hlinksldjump"/>
              <a:extLst>
                <a:ext uri="{FF2B5EF4-FFF2-40B4-BE49-F238E27FC236}">
                  <a16:creationId xmlns:a16="http://schemas.microsoft.com/office/drawing/2014/main" id="{2642E964-F08F-B7AD-F8BF-3B046AC4E2A3}"/>
                </a:ext>
              </a:extLst>
            </p:cNvPr>
            <p:cNvSpPr/>
            <p:nvPr userDrawn="1"/>
          </p:nvSpPr>
          <p:spPr>
            <a:xfrm>
              <a:off x="350429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229" name="Rectangle 1228">
              <a:hlinkClick r:id="rId149" action="ppaction://hlinksldjump"/>
              <a:extLst>
                <a:ext uri="{FF2B5EF4-FFF2-40B4-BE49-F238E27FC236}">
                  <a16:creationId xmlns:a16="http://schemas.microsoft.com/office/drawing/2014/main" id="{1921CB7B-4853-8308-B115-49299ADFC539}"/>
                </a:ext>
              </a:extLst>
            </p:cNvPr>
            <p:cNvSpPr/>
            <p:nvPr userDrawn="1"/>
          </p:nvSpPr>
          <p:spPr>
            <a:xfrm>
              <a:off x="368717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230" name="Rectangle 1229">
              <a:hlinkClick r:id="rId150" action="ppaction://hlinksldjump"/>
              <a:extLst>
                <a:ext uri="{FF2B5EF4-FFF2-40B4-BE49-F238E27FC236}">
                  <a16:creationId xmlns:a16="http://schemas.microsoft.com/office/drawing/2014/main" id="{112EDEA8-2C5F-03E6-E6E0-BEE516CA557D}"/>
                </a:ext>
              </a:extLst>
            </p:cNvPr>
            <p:cNvSpPr/>
            <p:nvPr userDrawn="1"/>
          </p:nvSpPr>
          <p:spPr>
            <a:xfrm>
              <a:off x="387005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231" name="Rectangle 1230">
              <a:hlinkClick r:id="rId151" action="ppaction://hlinksldjump"/>
              <a:extLst>
                <a:ext uri="{FF2B5EF4-FFF2-40B4-BE49-F238E27FC236}">
                  <a16:creationId xmlns:a16="http://schemas.microsoft.com/office/drawing/2014/main" id="{0CF8F9B7-6C23-C5C0-3864-BB696A18D343}"/>
                </a:ext>
              </a:extLst>
            </p:cNvPr>
            <p:cNvSpPr/>
            <p:nvPr userDrawn="1"/>
          </p:nvSpPr>
          <p:spPr>
            <a:xfrm>
              <a:off x="405293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232" name="Rectangle 1231">
              <a:hlinkClick r:id="rId152" action="ppaction://hlinksldjump"/>
              <a:extLst>
                <a:ext uri="{FF2B5EF4-FFF2-40B4-BE49-F238E27FC236}">
                  <a16:creationId xmlns:a16="http://schemas.microsoft.com/office/drawing/2014/main" id="{8B5D7AFA-AD5C-9B8B-6C5B-1B6EED69D446}"/>
                </a:ext>
              </a:extLst>
            </p:cNvPr>
            <p:cNvSpPr/>
            <p:nvPr userDrawn="1"/>
          </p:nvSpPr>
          <p:spPr>
            <a:xfrm>
              <a:off x="423581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233" name="Rectangle 1232">
              <a:hlinkClick r:id="rId153" action="ppaction://hlinksldjump"/>
              <a:extLst>
                <a:ext uri="{FF2B5EF4-FFF2-40B4-BE49-F238E27FC236}">
                  <a16:creationId xmlns:a16="http://schemas.microsoft.com/office/drawing/2014/main" id="{AE659FC7-0D20-D78C-F578-2E4014FFC4DF}"/>
                </a:ext>
              </a:extLst>
            </p:cNvPr>
            <p:cNvSpPr/>
            <p:nvPr userDrawn="1"/>
          </p:nvSpPr>
          <p:spPr>
            <a:xfrm>
              <a:off x="313853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234" name="Rectangle 1233">
              <a:hlinkClick r:id="rId154" action="ppaction://hlinksldjump"/>
              <a:extLst>
                <a:ext uri="{FF2B5EF4-FFF2-40B4-BE49-F238E27FC236}">
                  <a16:creationId xmlns:a16="http://schemas.microsoft.com/office/drawing/2014/main" id="{CC970BFC-9459-C895-84FB-C293C92CC1C8}"/>
                </a:ext>
              </a:extLst>
            </p:cNvPr>
            <p:cNvSpPr/>
            <p:nvPr userDrawn="1"/>
          </p:nvSpPr>
          <p:spPr>
            <a:xfrm>
              <a:off x="332141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F1451E65-597D-1C75-24A1-6D97A5E916B6}"/>
                </a:ext>
              </a:extLst>
            </p:cNvPr>
            <p:cNvSpPr/>
            <p:nvPr userDrawn="1"/>
          </p:nvSpPr>
          <p:spPr>
            <a:xfrm>
              <a:off x="350429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36" name="Rectangle 1235">
              <a:extLst>
                <a:ext uri="{FF2B5EF4-FFF2-40B4-BE49-F238E27FC236}">
                  <a16:creationId xmlns:a16="http://schemas.microsoft.com/office/drawing/2014/main" id="{114B97B0-98E3-FE67-3384-874DB1152F1A}"/>
                </a:ext>
              </a:extLst>
            </p:cNvPr>
            <p:cNvSpPr/>
            <p:nvPr userDrawn="1"/>
          </p:nvSpPr>
          <p:spPr>
            <a:xfrm>
              <a:off x="368717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37" name="Rectangle 1236">
              <a:extLst>
                <a:ext uri="{FF2B5EF4-FFF2-40B4-BE49-F238E27FC236}">
                  <a16:creationId xmlns:a16="http://schemas.microsoft.com/office/drawing/2014/main" id="{0D988D36-0C64-6ADA-C83B-C15BC5D8E45A}"/>
                </a:ext>
              </a:extLst>
            </p:cNvPr>
            <p:cNvSpPr/>
            <p:nvPr userDrawn="1"/>
          </p:nvSpPr>
          <p:spPr>
            <a:xfrm>
              <a:off x="313853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238" name="Rectangle 1237">
              <a:extLst>
                <a:ext uri="{FF2B5EF4-FFF2-40B4-BE49-F238E27FC236}">
                  <a16:creationId xmlns:a16="http://schemas.microsoft.com/office/drawing/2014/main" id="{BD42C522-AF2A-637C-69CA-B79BE3DF3E2B}"/>
                </a:ext>
              </a:extLst>
            </p:cNvPr>
            <p:cNvSpPr/>
            <p:nvPr userDrawn="1"/>
          </p:nvSpPr>
          <p:spPr>
            <a:xfrm>
              <a:off x="332141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857C8A07-B636-C552-5106-0E8D4E2B7EBC}"/>
                </a:ext>
              </a:extLst>
            </p:cNvPr>
            <p:cNvSpPr/>
            <p:nvPr userDrawn="1"/>
          </p:nvSpPr>
          <p:spPr>
            <a:xfrm>
              <a:off x="350429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40" name="Rectangle 1239">
              <a:extLst>
                <a:ext uri="{FF2B5EF4-FFF2-40B4-BE49-F238E27FC236}">
                  <a16:creationId xmlns:a16="http://schemas.microsoft.com/office/drawing/2014/main" id="{74838D96-B7B8-AE91-A561-78E293D2F7C4}"/>
                </a:ext>
              </a:extLst>
            </p:cNvPr>
            <p:cNvSpPr/>
            <p:nvPr userDrawn="1"/>
          </p:nvSpPr>
          <p:spPr>
            <a:xfrm>
              <a:off x="368717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241" name="Rectangle 1240">
              <a:extLst>
                <a:ext uri="{FF2B5EF4-FFF2-40B4-BE49-F238E27FC236}">
                  <a16:creationId xmlns:a16="http://schemas.microsoft.com/office/drawing/2014/main" id="{ED21B61C-0FAF-7A79-F384-934BD15E28BD}"/>
                </a:ext>
              </a:extLst>
            </p:cNvPr>
            <p:cNvSpPr/>
            <p:nvPr userDrawn="1"/>
          </p:nvSpPr>
          <p:spPr>
            <a:xfrm>
              <a:off x="387005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96296720-0D8E-B287-6133-1D6DA2E4088E}"/>
                </a:ext>
              </a:extLst>
            </p:cNvPr>
            <p:cNvSpPr/>
            <p:nvPr userDrawn="1"/>
          </p:nvSpPr>
          <p:spPr>
            <a:xfrm>
              <a:off x="405293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243" name="Rectangle 1242">
              <a:extLst>
                <a:ext uri="{FF2B5EF4-FFF2-40B4-BE49-F238E27FC236}">
                  <a16:creationId xmlns:a16="http://schemas.microsoft.com/office/drawing/2014/main" id="{8F199316-9A02-1280-7F92-50A0F69F4AF9}"/>
                </a:ext>
              </a:extLst>
            </p:cNvPr>
            <p:cNvSpPr/>
            <p:nvPr userDrawn="1"/>
          </p:nvSpPr>
          <p:spPr>
            <a:xfrm>
              <a:off x="423581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A83F93B-74A7-41F0-6C97-B091FE8CA3C2}"/>
              </a:ext>
            </a:extLst>
          </p:cNvPr>
          <p:cNvGrpSpPr/>
          <p:nvPr userDrawn="1"/>
        </p:nvGrpSpPr>
        <p:grpSpPr>
          <a:xfrm>
            <a:off x="3138535" y="3558339"/>
            <a:ext cx="1280160" cy="987552"/>
            <a:chOff x="3138535" y="3558339"/>
            <a:chExt cx="1280160" cy="987552"/>
          </a:xfrm>
        </p:grpSpPr>
        <p:sp>
          <p:nvSpPr>
            <p:cNvPr id="1339" name="Rectangle 1338">
              <a:extLst>
                <a:ext uri="{FF2B5EF4-FFF2-40B4-BE49-F238E27FC236}">
                  <a16:creationId xmlns:a16="http://schemas.microsoft.com/office/drawing/2014/main" id="{47CC38FC-6EF8-A346-2D86-8B5108F61D21}"/>
                </a:ext>
              </a:extLst>
            </p:cNvPr>
            <p:cNvSpPr/>
            <p:nvPr userDrawn="1"/>
          </p:nvSpPr>
          <p:spPr>
            <a:xfrm>
              <a:off x="368717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40" name="Rectangle 1339">
              <a:extLst>
                <a:ext uri="{FF2B5EF4-FFF2-40B4-BE49-F238E27FC236}">
                  <a16:creationId xmlns:a16="http://schemas.microsoft.com/office/drawing/2014/main" id="{548E219F-D60E-2358-B58E-BC6E306F007B}"/>
                </a:ext>
              </a:extLst>
            </p:cNvPr>
            <p:cNvSpPr/>
            <p:nvPr userDrawn="1"/>
          </p:nvSpPr>
          <p:spPr>
            <a:xfrm>
              <a:off x="387005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41" name="Rectangle 1340">
              <a:extLst>
                <a:ext uri="{FF2B5EF4-FFF2-40B4-BE49-F238E27FC236}">
                  <a16:creationId xmlns:a16="http://schemas.microsoft.com/office/drawing/2014/main" id="{F24BBB20-2777-DD05-BCA6-B117755B796B}"/>
                </a:ext>
              </a:extLst>
            </p:cNvPr>
            <p:cNvSpPr/>
            <p:nvPr userDrawn="1"/>
          </p:nvSpPr>
          <p:spPr>
            <a:xfrm>
              <a:off x="405293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42" name="Rectangle 1341">
              <a:extLst>
                <a:ext uri="{FF2B5EF4-FFF2-40B4-BE49-F238E27FC236}">
                  <a16:creationId xmlns:a16="http://schemas.microsoft.com/office/drawing/2014/main" id="{89DE72B8-C757-CD0F-132C-16B967E81E46}"/>
                </a:ext>
              </a:extLst>
            </p:cNvPr>
            <p:cNvSpPr/>
            <p:nvPr userDrawn="1"/>
          </p:nvSpPr>
          <p:spPr>
            <a:xfrm>
              <a:off x="423581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43" name="Rectangle 1342">
              <a:extLst>
                <a:ext uri="{FF2B5EF4-FFF2-40B4-BE49-F238E27FC236}">
                  <a16:creationId xmlns:a16="http://schemas.microsoft.com/office/drawing/2014/main" id="{B0E947BD-3BEF-9452-A38E-E3F77EFC5884}"/>
                </a:ext>
              </a:extLst>
            </p:cNvPr>
            <p:cNvSpPr/>
            <p:nvPr userDrawn="1"/>
          </p:nvSpPr>
          <p:spPr>
            <a:xfrm>
              <a:off x="313853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44" name="Rectangle 1343">
              <a:hlinkClick r:id="rId155" action="ppaction://hlinksldjump"/>
              <a:extLst>
                <a:ext uri="{FF2B5EF4-FFF2-40B4-BE49-F238E27FC236}">
                  <a16:creationId xmlns:a16="http://schemas.microsoft.com/office/drawing/2014/main" id="{433F3D2E-3006-B9B5-0203-86D427B82DD9}"/>
                </a:ext>
              </a:extLst>
            </p:cNvPr>
            <p:cNvSpPr/>
            <p:nvPr userDrawn="1"/>
          </p:nvSpPr>
          <p:spPr>
            <a:xfrm>
              <a:off x="332141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45" name="Rectangle 1344">
              <a:hlinkClick r:id="rId156" action="ppaction://hlinksldjump"/>
              <a:extLst>
                <a:ext uri="{FF2B5EF4-FFF2-40B4-BE49-F238E27FC236}">
                  <a16:creationId xmlns:a16="http://schemas.microsoft.com/office/drawing/2014/main" id="{E18135BE-6D66-CC8B-95AD-83C0985EEC42}"/>
                </a:ext>
              </a:extLst>
            </p:cNvPr>
            <p:cNvSpPr/>
            <p:nvPr userDrawn="1"/>
          </p:nvSpPr>
          <p:spPr>
            <a:xfrm>
              <a:off x="350429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46" name="Rectangle 1345">
              <a:hlinkClick r:id="rId157" action="ppaction://hlinksldjump"/>
              <a:extLst>
                <a:ext uri="{FF2B5EF4-FFF2-40B4-BE49-F238E27FC236}">
                  <a16:creationId xmlns:a16="http://schemas.microsoft.com/office/drawing/2014/main" id="{D49CC101-D1DE-8F0D-DF0B-2C4D455FC6CE}"/>
                </a:ext>
              </a:extLst>
            </p:cNvPr>
            <p:cNvSpPr/>
            <p:nvPr userDrawn="1"/>
          </p:nvSpPr>
          <p:spPr>
            <a:xfrm>
              <a:off x="368717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47" name="Rectangle 1346">
              <a:hlinkClick r:id="rId158" action="ppaction://hlinksldjump"/>
              <a:extLst>
                <a:ext uri="{FF2B5EF4-FFF2-40B4-BE49-F238E27FC236}">
                  <a16:creationId xmlns:a16="http://schemas.microsoft.com/office/drawing/2014/main" id="{BEF13B62-1A88-4436-6641-C3A6E756839D}"/>
                </a:ext>
              </a:extLst>
            </p:cNvPr>
            <p:cNvSpPr/>
            <p:nvPr userDrawn="1"/>
          </p:nvSpPr>
          <p:spPr>
            <a:xfrm>
              <a:off x="387005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48" name="Rectangle 1347">
              <a:hlinkClick r:id="rId159" action="ppaction://hlinksldjump"/>
              <a:extLst>
                <a:ext uri="{FF2B5EF4-FFF2-40B4-BE49-F238E27FC236}">
                  <a16:creationId xmlns:a16="http://schemas.microsoft.com/office/drawing/2014/main" id="{7E2F4832-1D7A-6B56-7CF0-F978BACAA980}"/>
                </a:ext>
              </a:extLst>
            </p:cNvPr>
            <p:cNvSpPr/>
            <p:nvPr userDrawn="1"/>
          </p:nvSpPr>
          <p:spPr>
            <a:xfrm>
              <a:off x="405293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49" name="Rectangle 1348">
              <a:hlinkClick r:id="rId160" action="ppaction://hlinksldjump"/>
              <a:extLst>
                <a:ext uri="{FF2B5EF4-FFF2-40B4-BE49-F238E27FC236}">
                  <a16:creationId xmlns:a16="http://schemas.microsoft.com/office/drawing/2014/main" id="{F1859F14-FD00-A0A6-F7C9-E624D75F46A5}"/>
                </a:ext>
              </a:extLst>
            </p:cNvPr>
            <p:cNvSpPr/>
            <p:nvPr userDrawn="1"/>
          </p:nvSpPr>
          <p:spPr>
            <a:xfrm>
              <a:off x="423581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50" name="Rectangle 1349">
              <a:hlinkClick r:id="rId161" action="ppaction://hlinksldjump"/>
              <a:extLst>
                <a:ext uri="{FF2B5EF4-FFF2-40B4-BE49-F238E27FC236}">
                  <a16:creationId xmlns:a16="http://schemas.microsoft.com/office/drawing/2014/main" id="{F9059A6B-3245-D44D-4CCE-89F8FB1E96D6}"/>
                </a:ext>
              </a:extLst>
            </p:cNvPr>
            <p:cNvSpPr/>
            <p:nvPr userDrawn="1"/>
          </p:nvSpPr>
          <p:spPr>
            <a:xfrm>
              <a:off x="313853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51" name="Rectangle 1350">
              <a:hlinkClick r:id="rId162" action="ppaction://hlinksldjump"/>
              <a:extLst>
                <a:ext uri="{FF2B5EF4-FFF2-40B4-BE49-F238E27FC236}">
                  <a16:creationId xmlns:a16="http://schemas.microsoft.com/office/drawing/2014/main" id="{E5991FFB-1349-083A-C0A6-40FD51B37BB1}"/>
                </a:ext>
              </a:extLst>
            </p:cNvPr>
            <p:cNvSpPr/>
            <p:nvPr userDrawn="1"/>
          </p:nvSpPr>
          <p:spPr>
            <a:xfrm>
              <a:off x="332141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352" name="Rectangle 1351">
              <a:hlinkClick r:id="rId163" action="ppaction://hlinksldjump"/>
              <a:extLst>
                <a:ext uri="{FF2B5EF4-FFF2-40B4-BE49-F238E27FC236}">
                  <a16:creationId xmlns:a16="http://schemas.microsoft.com/office/drawing/2014/main" id="{510C1405-AA84-1B14-FFC0-8051C275BED1}"/>
                </a:ext>
              </a:extLst>
            </p:cNvPr>
            <p:cNvSpPr/>
            <p:nvPr userDrawn="1"/>
          </p:nvSpPr>
          <p:spPr>
            <a:xfrm>
              <a:off x="350429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53" name="Rectangle 1352">
              <a:hlinkClick r:id="rId164" action="ppaction://hlinksldjump"/>
              <a:extLst>
                <a:ext uri="{FF2B5EF4-FFF2-40B4-BE49-F238E27FC236}">
                  <a16:creationId xmlns:a16="http://schemas.microsoft.com/office/drawing/2014/main" id="{B977C5FF-5875-2FE8-CB51-12AE1F44B041}"/>
                </a:ext>
              </a:extLst>
            </p:cNvPr>
            <p:cNvSpPr/>
            <p:nvPr userDrawn="1"/>
          </p:nvSpPr>
          <p:spPr>
            <a:xfrm>
              <a:off x="368717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54" name="Rectangle 1353">
              <a:hlinkClick r:id="rId165" action="ppaction://hlinksldjump"/>
              <a:extLst>
                <a:ext uri="{FF2B5EF4-FFF2-40B4-BE49-F238E27FC236}">
                  <a16:creationId xmlns:a16="http://schemas.microsoft.com/office/drawing/2014/main" id="{5D8D3EBF-E137-DDD6-22A5-226BEA69EE0A}"/>
                </a:ext>
              </a:extLst>
            </p:cNvPr>
            <p:cNvSpPr/>
            <p:nvPr userDrawn="1"/>
          </p:nvSpPr>
          <p:spPr>
            <a:xfrm>
              <a:off x="387005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355" name="Rectangle 1354">
              <a:hlinkClick r:id="rId166" action="ppaction://hlinksldjump"/>
              <a:extLst>
                <a:ext uri="{FF2B5EF4-FFF2-40B4-BE49-F238E27FC236}">
                  <a16:creationId xmlns:a16="http://schemas.microsoft.com/office/drawing/2014/main" id="{452F8D75-DD58-54AA-FE02-9FB967E8609E}"/>
                </a:ext>
              </a:extLst>
            </p:cNvPr>
            <p:cNvSpPr/>
            <p:nvPr userDrawn="1"/>
          </p:nvSpPr>
          <p:spPr>
            <a:xfrm>
              <a:off x="405293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356" name="Rectangle 1355">
              <a:hlinkClick r:id="rId167" action="ppaction://hlinksldjump"/>
              <a:extLst>
                <a:ext uri="{FF2B5EF4-FFF2-40B4-BE49-F238E27FC236}">
                  <a16:creationId xmlns:a16="http://schemas.microsoft.com/office/drawing/2014/main" id="{0CD53C72-4247-AA14-E854-DD9C48F928C8}"/>
                </a:ext>
              </a:extLst>
            </p:cNvPr>
            <p:cNvSpPr/>
            <p:nvPr userDrawn="1"/>
          </p:nvSpPr>
          <p:spPr>
            <a:xfrm>
              <a:off x="423581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357" name="Rectangle 1356">
              <a:hlinkClick r:id="rId168" action="ppaction://hlinksldjump"/>
              <a:extLst>
                <a:ext uri="{FF2B5EF4-FFF2-40B4-BE49-F238E27FC236}">
                  <a16:creationId xmlns:a16="http://schemas.microsoft.com/office/drawing/2014/main" id="{8C6EC9E1-F85C-EF76-4184-254873FB7B0B}"/>
                </a:ext>
              </a:extLst>
            </p:cNvPr>
            <p:cNvSpPr/>
            <p:nvPr userDrawn="1"/>
          </p:nvSpPr>
          <p:spPr>
            <a:xfrm>
              <a:off x="313853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358" name="Rectangle 1357">
              <a:hlinkClick r:id="rId169" action="ppaction://hlinksldjump"/>
              <a:extLst>
                <a:ext uri="{FF2B5EF4-FFF2-40B4-BE49-F238E27FC236}">
                  <a16:creationId xmlns:a16="http://schemas.microsoft.com/office/drawing/2014/main" id="{F8785CF9-06ED-9613-45D4-7DEE3CBA08C1}"/>
                </a:ext>
              </a:extLst>
            </p:cNvPr>
            <p:cNvSpPr/>
            <p:nvPr userDrawn="1"/>
          </p:nvSpPr>
          <p:spPr>
            <a:xfrm>
              <a:off x="332141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359" name="Rectangle 1358">
              <a:hlinkClick r:id="rId170" action="ppaction://hlinksldjump"/>
              <a:extLst>
                <a:ext uri="{FF2B5EF4-FFF2-40B4-BE49-F238E27FC236}">
                  <a16:creationId xmlns:a16="http://schemas.microsoft.com/office/drawing/2014/main" id="{163472EC-C20A-AEBB-5991-D89835A588E3}"/>
                </a:ext>
              </a:extLst>
            </p:cNvPr>
            <p:cNvSpPr/>
            <p:nvPr userDrawn="1"/>
          </p:nvSpPr>
          <p:spPr>
            <a:xfrm>
              <a:off x="350429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360" name="Rectangle 1359">
              <a:hlinkClick r:id="rId171" action="ppaction://hlinksldjump"/>
              <a:extLst>
                <a:ext uri="{FF2B5EF4-FFF2-40B4-BE49-F238E27FC236}">
                  <a16:creationId xmlns:a16="http://schemas.microsoft.com/office/drawing/2014/main" id="{5B8086D4-46B3-FE36-09EA-42960E9F1C1F}"/>
                </a:ext>
              </a:extLst>
            </p:cNvPr>
            <p:cNvSpPr/>
            <p:nvPr userDrawn="1"/>
          </p:nvSpPr>
          <p:spPr>
            <a:xfrm>
              <a:off x="368717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361" name="Rectangle 1360">
              <a:hlinkClick r:id="rId172" action="ppaction://hlinksldjump"/>
              <a:extLst>
                <a:ext uri="{FF2B5EF4-FFF2-40B4-BE49-F238E27FC236}">
                  <a16:creationId xmlns:a16="http://schemas.microsoft.com/office/drawing/2014/main" id="{9E69699F-CBDE-9ED7-309B-4A1784EDA978}"/>
                </a:ext>
              </a:extLst>
            </p:cNvPr>
            <p:cNvSpPr/>
            <p:nvPr userDrawn="1"/>
          </p:nvSpPr>
          <p:spPr>
            <a:xfrm>
              <a:off x="387005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62" name="Rectangle 1361">
              <a:hlinkClick r:id="rId173" action="ppaction://hlinksldjump"/>
              <a:extLst>
                <a:ext uri="{FF2B5EF4-FFF2-40B4-BE49-F238E27FC236}">
                  <a16:creationId xmlns:a16="http://schemas.microsoft.com/office/drawing/2014/main" id="{6FC03531-45ED-B7FD-71C5-D9808C02E80B}"/>
                </a:ext>
              </a:extLst>
            </p:cNvPr>
            <p:cNvSpPr/>
            <p:nvPr userDrawn="1"/>
          </p:nvSpPr>
          <p:spPr>
            <a:xfrm>
              <a:off x="405293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363" name="Rectangle 1362">
              <a:hlinkClick r:id="rId174" action="ppaction://hlinksldjump"/>
              <a:extLst>
                <a:ext uri="{FF2B5EF4-FFF2-40B4-BE49-F238E27FC236}">
                  <a16:creationId xmlns:a16="http://schemas.microsoft.com/office/drawing/2014/main" id="{BB713F8E-84D4-00D6-08B3-AE68624C8C23}"/>
                </a:ext>
              </a:extLst>
            </p:cNvPr>
            <p:cNvSpPr/>
            <p:nvPr userDrawn="1"/>
          </p:nvSpPr>
          <p:spPr>
            <a:xfrm>
              <a:off x="423581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364" name="Rectangle 1363">
              <a:hlinkClick r:id="rId175" action="ppaction://hlinksldjump"/>
              <a:extLst>
                <a:ext uri="{FF2B5EF4-FFF2-40B4-BE49-F238E27FC236}">
                  <a16:creationId xmlns:a16="http://schemas.microsoft.com/office/drawing/2014/main" id="{649CDE6E-A93D-6DAF-94CD-12A1450B020C}"/>
                </a:ext>
              </a:extLst>
            </p:cNvPr>
            <p:cNvSpPr/>
            <p:nvPr userDrawn="1"/>
          </p:nvSpPr>
          <p:spPr>
            <a:xfrm>
              <a:off x="313853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365" name="Rectangle 1364">
              <a:hlinkClick r:id="rId176" action="ppaction://hlinksldjump"/>
              <a:extLst>
                <a:ext uri="{FF2B5EF4-FFF2-40B4-BE49-F238E27FC236}">
                  <a16:creationId xmlns:a16="http://schemas.microsoft.com/office/drawing/2014/main" id="{A8290749-2916-D56D-0E91-24B612936583}"/>
                </a:ext>
              </a:extLst>
            </p:cNvPr>
            <p:cNvSpPr/>
            <p:nvPr userDrawn="1"/>
          </p:nvSpPr>
          <p:spPr>
            <a:xfrm>
              <a:off x="332141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366" name="Rectangle 1365">
              <a:hlinkClick r:id="rId177" action="ppaction://hlinksldjump"/>
              <a:extLst>
                <a:ext uri="{FF2B5EF4-FFF2-40B4-BE49-F238E27FC236}">
                  <a16:creationId xmlns:a16="http://schemas.microsoft.com/office/drawing/2014/main" id="{57FA88F6-0DAC-B593-7430-EF1D44572BEB}"/>
                </a:ext>
              </a:extLst>
            </p:cNvPr>
            <p:cNvSpPr/>
            <p:nvPr userDrawn="1"/>
          </p:nvSpPr>
          <p:spPr>
            <a:xfrm>
              <a:off x="350429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367" name="Rectangle 1366">
              <a:hlinkClick r:id="rId178" action="ppaction://hlinksldjump"/>
              <a:extLst>
                <a:ext uri="{FF2B5EF4-FFF2-40B4-BE49-F238E27FC236}">
                  <a16:creationId xmlns:a16="http://schemas.microsoft.com/office/drawing/2014/main" id="{FCA2B869-754E-F769-D655-D596B4EA5FB1}"/>
                </a:ext>
              </a:extLst>
            </p:cNvPr>
            <p:cNvSpPr/>
            <p:nvPr userDrawn="1"/>
          </p:nvSpPr>
          <p:spPr>
            <a:xfrm>
              <a:off x="368717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368" name="Rectangle 1367">
              <a:hlinkClick r:id="rId179" action="ppaction://hlinksldjump"/>
              <a:extLst>
                <a:ext uri="{FF2B5EF4-FFF2-40B4-BE49-F238E27FC236}">
                  <a16:creationId xmlns:a16="http://schemas.microsoft.com/office/drawing/2014/main" id="{E0EAAA89-CA29-C38D-844D-B691EE1ABA4D}"/>
                </a:ext>
              </a:extLst>
            </p:cNvPr>
            <p:cNvSpPr/>
            <p:nvPr userDrawn="1"/>
          </p:nvSpPr>
          <p:spPr>
            <a:xfrm>
              <a:off x="387005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369" name="Rectangle 1368">
              <a:hlinkClick r:id="rId180" action="ppaction://hlinksldjump"/>
              <a:extLst>
                <a:ext uri="{FF2B5EF4-FFF2-40B4-BE49-F238E27FC236}">
                  <a16:creationId xmlns:a16="http://schemas.microsoft.com/office/drawing/2014/main" id="{C3799FEF-8C69-D0DE-BB40-F2C2037D827A}"/>
                </a:ext>
              </a:extLst>
            </p:cNvPr>
            <p:cNvSpPr/>
            <p:nvPr userDrawn="1"/>
          </p:nvSpPr>
          <p:spPr>
            <a:xfrm>
              <a:off x="405293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370" name="Rectangle 1369">
              <a:hlinkClick r:id="rId181" action="ppaction://hlinksldjump"/>
              <a:extLst>
                <a:ext uri="{FF2B5EF4-FFF2-40B4-BE49-F238E27FC236}">
                  <a16:creationId xmlns:a16="http://schemas.microsoft.com/office/drawing/2014/main" id="{69023733-8189-0D0D-E172-437B94EA7CCA}"/>
                </a:ext>
              </a:extLst>
            </p:cNvPr>
            <p:cNvSpPr/>
            <p:nvPr userDrawn="1"/>
          </p:nvSpPr>
          <p:spPr>
            <a:xfrm>
              <a:off x="423581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371" name="Rectangle 1370">
              <a:hlinkClick r:id="rId182" action="ppaction://hlinksldjump"/>
              <a:extLst>
                <a:ext uri="{FF2B5EF4-FFF2-40B4-BE49-F238E27FC236}">
                  <a16:creationId xmlns:a16="http://schemas.microsoft.com/office/drawing/2014/main" id="{045C745C-1950-1855-A714-1331CC3873F0}"/>
                </a:ext>
              </a:extLst>
            </p:cNvPr>
            <p:cNvSpPr/>
            <p:nvPr userDrawn="1"/>
          </p:nvSpPr>
          <p:spPr>
            <a:xfrm>
              <a:off x="313853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372" name="Rectangle 1371">
              <a:hlinkClick r:id="rId183" action="ppaction://hlinksldjump"/>
              <a:extLst>
                <a:ext uri="{FF2B5EF4-FFF2-40B4-BE49-F238E27FC236}">
                  <a16:creationId xmlns:a16="http://schemas.microsoft.com/office/drawing/2014/main" id="{7B168F2D-81E4-3E34-7009-EE916E7D1355}"/>
                </a:ext>
              </a:extLst>
            </p:cNvPr>
            <p:cNvSpPr/>
            <p:nvPr userDrawn="1"/>
          </p:nvSpPr>
          <p:spPr>
            <a:xfrm>
              <a:off x="332141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373" name="Rectangle 1372">
              <a:hlinkClick r:id="rId184" action="ppaction://hlinksldjump"/>
              <a:extLst>
                <a:ext uri="{FF2B5EF4-FFF2-40B4-BE49-F238E27FC236}">
                  <a16:creationId xmlns:a16="http://schemas.microsoft.com/office/drawing/2014/main" id="{314C3AF3-6F43-72A7-FD95-42913FE7A2B3}"/>
                </a:ext>
              </a:extLst>
            </p:cNvPr>
            <p:cNvSpPr/>
            <p:nvPr userDrawn="1"/>
          </p:nvSpPr>
          <p:spPr>
            <a:xfrm>
              <a:off x="350429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374" name="Rectangle 1373">
              <a:extLst>
                <a:ext uri="{FF2B5EF4-FFF2-40B4-BE49-F238E27FC236}">
                  <a16:creationId xmlns:a16="http://schemas.microsoft.com/office/drawing/2014/main" id="{C1353DFF-1860-656B-67AB-C8E543ADA491}"/>
                </a:ext>
              </a:extLst>
            </p:cNvPr>
            <p:cNvSpPr/>
            <p:nvPr userDrawn="1"/>
          </p:nvSpPr>
          <p:spPr>
            <a:xfrm>
              <a:off x="313853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375" name="Rectangle 1374">
              <a:extLst>
                <a:ext uri="{FF2B5EF4-FFF2-40B4-BE49-F238E27FC236}">
                  <a16:creationId xmlns:a16="http://schemas.microsoft.com/office/drawing/2014/main" id="{3D468CFC-49DD-F85B-BF9E-8B1878DA0888}"/>
                </a:ext>
              </a:extLst>
            </p:cNvPr>
            <p:cNvSpPr/>
            <p:nvPr userDrawn="1"/>
          </p:nvSpPr>
          <p:spPr>
            <a:xfrm>
              <a:off x="332141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376" name="Rectangle 1375">
              <a:extLst>
                <a:ext uri="{FF2B5EF4-FFF2-40B4-BE49-F238E27FC236}">
                  <a16:creationId xmlns:a16="http://schemas.microsoft.com/office/drawing/2014/main" id="{7FA18B26-D74E-1614-DE99-507BD9F22A53}"/>
                </a:ext>
              </a:extLst>
            </p:cNvPr>
            <p:cNvSpPr/>
            <p:nvPr userDrawn="1"/>
          </p:nvSpPr>
          <p:spPr>
            <a:xfrm>
              <a:off x="350429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377" name="Rectangle 1376">
              <a:extLst>
                <a:ext uri="{FF2B5EF4-FFF2-40B4-BE49-F238E27FC236}">
                  <a16:creationId xmlns:a16="http://schemas.microsoft.com/office/drawing/2014/main" id="{6FBB5676-0CBB-B371-1D23-394D175896B3}"/>
                </a:ext>
              </a:extLst>
            </p:cNvPr>
            <p:cNvSpPr/>
            <p:nvPr userDrawn="1"/>
          </p:nvSpPr>
          <p:spPr>
            <a:xfrm>
              <a:off x="368717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378" name="Rectangle 1377">
              <a:extLst>
                <a:ext uri="{FF2B5EF4-FFF2-40B4-BE49-F238E27FC236}">
                  <a16:creationId xmlns:a16="http://schemas.microsoft.com/office/drawing/2014/main" id="{C7FA974B-72D9-24B5-26C2-960A729091A2}"/>
                </a:ext>
              </a:extLst>
            </p:cNvPr>
            <p:cNvSpPr/>
            <p:nvPr userDrawn="1"/>
          </p:nvSpPr>
          <p:spPr>
            <a:xfrm>
              <a:off x="387005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379" name="Rectangle 1378">
              <a:extLst>
                <a:ext uri="{FF2B5EF4-FFF2-40B4-BE49-F238E27FC236}">
                  <a16:creationId xmlns:a16="http://schemas.microsoft.com/office/drawing/2014/main" id="{199817B5-7B90-7E88-7AF1-2DE00B570D73}"/>
                </a:ext>
              </a:extLst>
            </p:cNvPr>
            <p:cNvSpPr/>
            <p:nvPr userDrawn="1"/>
          </p:nvSpPr>
          <p:spPr>
            <a:xfrm>
              <a:off x="405293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380" name="Rectangle 1379">
              <a:extLst>
                <a:ext uri="{FF2B5EF4-FFF2-40B4-BE49-F238E27FC236}">
                  <a16:creationId xmlns:a16="http://schemas.microsoft.com/office/drawing/2014/main" id="{6764FDF8-D8DE-8152-DE97-222389CC3F93}"/>
                </a:ext>
              </a:extLst>
            </p:cNvPr>
            <p:cNvSpPr/>
            <p:nvPr userDrawn="1"/>
          </p:nvSpPr>
          <p:spPr>
            <a:xfrm>
              <a:off x="423581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C705DA4-8A75-8393-F084-977DCF1BB620}"/>
              </a:ext>
            </a:extLst>
          </p:cNvPr>
          <p:cNvGrpSpPr/>
          <p:nvPr userDrawn="1"/>
        </p:nvGrpSpPr>
        <p:grpSpPr>
          <a:xfrm>
            <a:off x="1821481" y="3558339"/>
            <a:ext cx="1280160" cy="1152144"/>
            <a:chOff x="1821481" y="3558339"/>
            <a:chExt cx="1280160" cy="1152144"/>
          </a:xfrm>
        </p:grpSpPr>
        <p:sp>
          <p:nvSpPr>
            <p:cNvPr id="1288" name="Rectangle 1287">
              <a:extLst>
                <a:ext uri="{FF2B5EF4-FFF2-40B4-BE49-F238E27FC236}">
                  <a16:creationId xmlns:a16="http://schemas.microsoft.com/office/drawing/2014/main" id="{4A2A986B-C535-D2A1-5585-9E4358DFFFCE}"/>
                </a:ext>
              </a:extLst>
            </p:cNvPr>
            <p:cNvSpPr/>
            <p:nvPr userDrawn="1"/>
          </p:nvSpPr>
          <p:spPr>
            <a:xfrm>
              <a:off x="200436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89" name="Rectangle 1288">
              <a:extLst>
                <a:ext uri="{FF2B5EF4-FFF2-40B4-BE49-F238E27FC236}">
                  <a16:creationId xmlns:a16="http://schemas.microsoft.com/office/drawing/2014/main" id="{FADD4E07-A0FD-F154-96C1-E27AD8D8CBD4}"/>
                </a:ext>
              </a:extLst>
            </p:cNvPr>
            <p:cNvSpPr/>
            <p:nvPr userDrawn="1"/>
          </p:nvSpPr>
          <p:spPr>
            <a:xfrm>
              <a:off x="218724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90" name="Rectangle 1289">
              <a:hlinkClick r:id="rId185" action="ppaction://hlinksldjump"/>
              <a:extLst>
                <a:ext uri="{FF2B5EF4-FFF2-40B4-BE49-F238E27FC236}">
                  <a16:creationId xmlns:a16="http://schemas.microsoft.com/office/drawing/2014/main" id="{3A4F3C79-2B59-2650-5E08-9CD636B31DF7}"/>
                </a:ext>
              </a:extLst>
            </p:cNvPr>
            <p:cNvSpPr/>
            <p:nvPr userDrawn="1"/>
          </p:nvSpPr>
          <p:spPr>
            <a:xfrm>
              <a:off x="273588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91" name="Rectangle 1290">
              <a:hlinkClick r:id="rId186" action="ppaction://hlinksldjump"/>
              <a:extLst>
                <a:ext uri="{FF2B5EF4-FFF2-40B4-BE49-F238E27FC236}">
                  <a16:creationId xmlns:a16="http://schemas.microsoft.com/office/drawing/2014/main" id="{31CDA8B4-9710-F285-BBA7-2261F5B5A2DD}"/>
                </a:ext>
              </a:extLst>
            </p:cNvPr>
            <p:cNvSpPr/>
            <p:nvPr userDrawn="1"/>
          </p:nvSpPr>
          <p:spPr>
            <a:xfrm>
              <a:off x="291876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92" name="Rectangle 1291">
              <a:hlinkClick r:id="rId187" action="ppaction://hlinksldjump"/>
              <a:extLst>
                <a:ext uri="{FF2B5EF4-FFF2-40B4-BE49-F238E27FC236}">
                  <a16:creationId xmlns:a16="http://schemas.microsoft.com/office/drawing/2014/main" id="{38D406EE-2983-BB58-99EA-8F9458E59F72}"/>
                </a:ext>
              </a:extLst>
            </p:cNvPr>
            <p:cNvSpPr/>
            <p:nvPr userDrawn="1"/>
          </p:nvSpPr>
          <p:spPr>
            <a:xfrm>
              <a:off x="182148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93" name="Rectangle 1292">
              <a:hlinkClick r:id="rId188" action="ppaction://hlinksldjump"/>
              <a:extLst>
                <a:ext uri="{FF2B5EF4-FFF2-40B4-BE49-F238E27FC236}">
                  <a16:creationId xmlns:a16="http://schemas.microsoft.com/office/drawing/2014/main" id="{FA6818A9-1D46-7AA5-EF9A-26925FF916F7}"/>
                </a:ext>
              </a:extLst>
            </p:cNvPr>
            <p:cNvSpPr/>
            <p:nvPr userDrawn="1"/>
          </p:nvSpPr>
          <p:spPr>
            <a:xfrm>
              <a:off x="200436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94" name="Rectangle 1293">
              <a:hlinkClick r:id="rId189" action="ppaction://hlinksldjump"/>
              <a:extLst>
                <a:ext uri="{FF2B5EF4-FFF2-40B4-BE49-F238E27FC236}">
                  <a16:creationId xmlns:a16="http://schemas.microsoft.com/office/drawing/2014/main" id="{D109C8FD-5AAA-35C1-BCA4-9D133E92C947}"/>
                </a:ext>
              </a:extLst>
            </p:cNvPr>
            <p:cNvSpPr/>
            <p:nvPr userDrawn="1"/>
          </p:nvSpPr>
          <p:spPr>
            <a:xfrm>
              <a:off x="218724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95" name="Rectangle 1294">
              <a:hlinkClick r:id="rId190" action="ppaction://hlinksldjump"/>
              <a:extLst>
                <a:ext uri="{FF2B5EF4-FFF2-40B4-BE49-F238E27FC236}">
                  <a16:creationId xmlns:a16="http://schemas.microsoft.com/office/drawing/2014/main" id="{7D2AEB2A-AC29-B767-2D7C-DD5FA90E9E94}"/>
                </a:ext>
              </a:extLst>
            </p:cNvPr>
            <p:cNvSpPr/>
            <p:nvPr userDrawn="1"/>
          </p:nvSpPr>
          <p:spPr>
            <a:xfrm>
              <a:off x="237012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96" name="Rectangle 1295">
              <a:hlinkClick r:id="rId191" action="ppaction://hlinksldjump"/>
              <a:extLst>
                <a:ext uri="{FF2B5EF4-FFF2-40B4-BE49-F238E27FC236}">
                  <a16:creationId xmlns:a16="http://schemas.microsoft.com/office/drawing/2014/main" id="{A5CFDF75-752B-6E2A-110C-EDF7E8399FC1}"/>
                </a:ext>
              </a:extLst>
            </p:cNvPr>
            <p:cNvSpPr/>
            <p:nvPr userDrawn="1"/>
          </p:nvSpPr>
          <p:spPr>
            <a:xfrm>
              <a:off x="255300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97" name="Rectangle 1296">
              <a:hlinkClick r:id="rId192" action="ppaction://hlinksldjump"/>
              <a:extLst>
                <a:ext uri="{FF2B5EF4-FFF2-40B4-BE49-F238E27FC236}">
                  <a16:creationId xmlns:a16="http://schemas.microsoft.com/office/drawing/2014/main" id="{89CF1E22-FA19-6DB6-A01C-BE09C5D19DA6}"/>
                </a:ext>
              </a:extLst>
            </p:cNvPr>
            <p:cNvSpPr/>
            <p:nvPr userDrawn="1"/>
          </p:nvSpPr>
          <p:spPr>
            <a:xfrm>
              <a:off x="273588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98" name="Rectangle 1297">
              <a:hlinkClick r:id="rId193" action="ppaction://hlinksldjump"/>
              <a:extLst>
                <a:ext uri="{FF2B5EF4-FFF2-40B4-BE49-F238E27FC236}">
                  <a16:creationId xmlns:a16="http://schemas.microsoft.com/office/drawing/2014/main" id="{C2DABF97-10F1-77F1-7F29-FD3418BC291C}"/>
                </a:ext>
              </a:extLst>
            </p:cNvPr>
            <p:cNvSpPr/>
            <p:nvPr userDrawn="1"/>
          </p:nvSpPr>
          <p:spPr>
            <a:xfrm>
              <a:off x="291876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299" name="Rectangle 1298">
              <a:hlinkClick r:id="rId194" action="ppaction://hlinksldjump"/>
              <a:extLst>
                <a:ext uri="{FF2B5EF4-FFF2-40B4-BE49-F238E27FC236}">
                  <a16:creationId xmlns:a16="http://schemas.microsoft.com/office/drawing/2014/main" id="{06872233-B935-8F81-D634-2336419FB402}"/>
                </a:ext>
              </a:extLst>
            </p:cNvPr>
            <p:cNvSpPr/>
            <p:nvPr userDrawn="1"/>
          </p:nvSpPr>
          <p:spPr>
            <a:xfrm>
              <a:off x="182148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00" name="Rectangle 1299">
              <a:hlinkClick r:id="rId195" action="ppaction://hlinksldjump"/>
              <a:extLst>
                <a:ext uri="{FF2B5EF4-FFF2-40B4-BE49-F238E27FC236}">
                  <a16:creationId xmlns:a16="http://schemas.microsoft.com/office/drawing/2014/main" id="{BF7033AE-B600-0B9C-59B8-A6AFBD294991}"/>
                </a:ext>
              </a:extLst>
            </p:cNvPr>
            <p:cNvSpPr/>
            <p:nvPr userDrawn="1"/>
          </p:nvSpPr>
          <p:spPr>
            <a:xfrm>
              <a:off x="200436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301" name="Rectangle 1300">
              <a:hlinkClick r:id="rId196" action="ppaction://hlinksldjump"/>
              <a:extLst>
                <a:ext uri="{FF2B5EF4-FFF2-40B4-BE49-F238E27FC236}">
                  <a16:creationId xmlns:a16="http://schemas.microsoft.com/office/drawing/2014/main" id="{38079403-441C-44C3-EB51-3AA1C3DC7E36}"/>
                </a:ext>
              </a:extLst>
            </p:cNvPr>
            <p:cNvSpPr/>
            <p:nvPr userDrawn="1"/>
          </p:nvSpPr>
          <p:spPr>
            <a:xfrm>
              <a:off x="218724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302" name="Rectangle 1301">
              <a:hlinkClick r:id="rId197" action="ppaction://hlinksldjump"/>
              <a:extLst>
                <a:ext uri="{FF2B5EF4-FFF2-40B4-BE49-F238E27FC236}">
                  <a16:creationId xmlns:a16="http://schemas.microsoft.com/office/drawing/2014/main" id="{AE1855CA-2BB6-48E8-D4EE-8E1681E8AD1D}"/>
                </a:ext>
              </a:extLst>
            </p:cNvPr>
            <p:cNvSpPr/>
            <p:nvPr userDrawn="1"/>
          </p:nvSpPr>
          <p:spPr>
            <a:xfrm>
              <a:off x="237012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303" name="Rectangle 1302">
              <a:hlinkClick r:id="rId198" action="ppaction://hlinksldjump"/>
              <a:extLst>
                <a:ext uri="{FF2B5EF4-FFF2-40B4-BE49-F238E27FC236}">
                  <a16:creationId xmlns:a16="http://schemas.microsoft.com/office/drawing/2014/main" id="{CC0A28A2-4214-BB9E-A95A-85AC6A9561E6}"/>
                </a:ext>
              </a:extLst>
            </p:cNvPr>
            <p:cNvSpPr/>
            <p:nvPr userDrawn="1"/>
          </p:nvSpPr>
          <p:spPr>
            <a:xfrm>
              <a:off x="255300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304" name="Rectangle 1303">
              <a:hlinkClick r:id="rId199" action="ppaction://hlinksldjump"/>
              <a:extLst>
                <a:ext uri="{FF2B5EF4-FFF2-40B4-BE49-F238E27FC236}">
                  <a16:creationId xmlns:a16="http://schemas.microsoft.com/office/drawing/2014/main" id="{A39D869D-9193-78EA-42D6-90406B919898}"/>
                </a:ext>
              </a:extLst>
            </p:cNvPr>
            <p:cNvSpPr/>
            <p:nvPr userDrawn="1"/>
          </p:nvSpPr>
          <p:spPr>
            <a:xfrm>
              <a:off x="273588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305" name="Rectangle 1304">
              <a:hlinkClick r:id="rId200" action="ppaction://hlinksldjump"/>
              <a:extLst>
                <a:ext uri="{FF2B5EF4-FFF2-40B4-BE49-F238E27FC236}">
                  <a16:creationId xmlns:a16="http://schemas.microsoft.com/office/drawing/2014/main" id="{A724A1F1-6390-9886-D896-9313029936B1}"/>
                </a:ext>
              </a:extLst>
            </p:cNvPr>
            <p:cNvSpPr/>
            <p:nvPr userDrawn="1"/>
          </p:nvSpPr>
          <p:spPr>
            <a:xfrm>
              <a:off x="291876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306" name="Rectangle 1305">
              <a:hlinkClick r:id="rId201" action="ppaction://hlinksldjump"/>
              <a:extLst>
                <a:ext uri="{FF2B5EF4-FFF2-40B4-BE49-F238E27FC236}">
                  <a16:creationId xmlns:a16="http://schemas.microsoft.com/office/drawing/2014/main" id="{0F9384C7-0CBD-58EE-90C7-62791CB9F95A}"/>
                </a:ext>
              </a:extLst>
            </p:cNvPr>
            <p:cNvSpPr/>
            <p:nvPr userDrawn="1"/>
          </p:nvSpPr>
          <p:spPr>
            <a:xfrm>
              <a:off x="182148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307" name="Rectangle 1306">
              <a:hlinkClick r:id="rId202" action="ppaction://hlinksldjump"/>
              <a:extLst>
                <a:ext uri="{FF2B5EF4-FFF2-40B4-BE49-F238E27FC236}">
                  <a16:creationId xmlns:a16="http://schemas.microsoft.com/office/drawing/2014/main" id="{80108E32-3CCF-CAA9-53E4-2BDE553487A7}"/>
                </a:ext>
              </a:extLst>
            </p:cNvPr>
            <p:cNvSpPr/>
            <p:nvPr userDrawn="1"/>
          </p:nvSpPr>
          <p:spPr>
            <a:xfrm>
              <a:off x="200436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08" name="Rectangle 1307">
              <a:hlinkClick r:id="rId203" action="ppaction://hlinksldjump"/>
              <a:extLst>
                <a:ext uri="{FF2B5EF4-FFF2-40B4-BE49-F238E27FC236}">
                  <a16:creationId xmlns:a16="http://schemas.microsoft.com/office/drawing/2014/main" id="{9E3D7FDA-1752-F978-DDEB-CF3568928608}"/>
                </a:ext>
              </a:extLst>
            </p:cNvPr>
            <p:cNvSpPr/>
            <p:nvPr userDrawn="1"/>
          </p:nvSpPr>
          <p:spPr>
            <a:xfrm>
              <a:off x="218724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309" name="Rectangle 1308">
              <a:hlinkClick r:id="rId204" action="ppaction://hlinksldjump"/>
              <a:extLst>
                <a:ext uri="{FF2B5EF4-FFF2-40B4-BE49-F238E27FC236}">
                  <a16:creationId xmlns:a16="http://schemas.microsoft.com/office/drawing/2014/main" id="{F8B7DEB2-BEE2-FD86-E394-884B21C104C2}"/>
                </a:ext>
              </a:extLst>
            </p:cNvPr>
            <p:cNvSpPr/>
            <p:nvPr userDrawn="1"/>
          </p:nvSpPr>
          <p:spPr>
            <a:xfrm>
              <a:off x="237012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310" name="Rectangle 1309">
              <a:hlinkClick r:id="rId205" action="ppaction://hlinksldjump"/>
              <a:extLst>
                <a:ext uri="{FF2B5EF4-FFF2-40B4-BE49-F238E27FC236}">
                  <a16:creationId xmlns:a16="http://schemas.microsoft.com/office/drawing/2014/main" id="{7A1B5644-1F1E-63A6-2716-AE53946834B2}"/>
                </a:ext>
              </a:extLst>
            </p:cNvPr>
            <p:cNvSpPr/>
            <p:nvPr userDrawn="1"/>
          </p:nvSpPr>
          <p:spPr>
            <a:xfrm>
              <a:off x="255300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311" name="Rectangle 1310">
              <a:hlinkClick r:id="rId206" action="ppaction://hlinksldjump"/>
              <a:extLst>
                <a:ext uri="{FF2B5EF4-FFF2-40B4-BE49-F238E27FC236}">
                  <a16:creationId xmlns:a16="http://schemas.microsoft.com/office/drawing/2014/main" id="{9AC4AB1B-1B90-09DF-B8BC-AC2B87DF2A50}"/>
                </a:ext>
              </a:extLst>
            </p:cNvPr>
            <p:cNvSpPr/>
            <p:nvPr userDrawn="1"/>
          </p:nvSpPr>
          <p:spPr>
            <a:xfrm>
              <a:off x="273588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312" name="Rectangle 1311">
              <a:hlinkClick r:id="rId207" action="ppaction://hlinksldjump"/>
              <a:extLst>
                <a:ext uri="{FF2B5EF4-FFF2-40B4-BE49-F238E27FC236}">
                  <a16:creationId xmlns:a16="http://schemas.microsoft.com/office/drawing/2014/main" id="{FD49DDF6-7570-7509-62BE-56D85D592919}"/>
                </a:ext>
              </a:extLst>
            </p:cNvPr>
            <p:cNvSpPr/>
            <p:nvPr userDrawn="1"/>
          </p:nvSpPr>
          <p:spPr>
            <a:xfrm>
              <a:off x="291876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313" name="Rectangle 1312">
              <a:hlinkClick r:id="rId208" action="ppaction://hlinksldjump"/>
              <a:extLst>
                <a:ext uri="{FF2B5EF4-FFF2-40B4-BE49-F238E27FC236}">
                  <a16:creationId xmlns:a16="http://schemas.microsoft.com/office/drawing/2014/main" id="{8A295D2B-BC98-4B3D-8947-416F09B74BEA}"/>
                </a:ext>
              </a:extLst>
            </p:cNvPr>
            <p:cNvSpPr/>
            <p:nvPr userDrawn="1"/>
          </p:nvSpPr>
          <p:spPr>
            <a:xfrm>
              <a:off x="182148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314" name="Rectangle 1313">
              <a:hlinkClick r:id="rId209" action="ppaction://hlinksldjump"/>
              <a:extLst>
                <a:ext uri="{FF2B5EF4-FFF2-40B4-BE49-F238E27FC236}">
                  <a16:creationId xmlns:a16="http://schemas.microsoft.com/office/drawing/2014/main" id="{669BFEBE-017B-6C9D-9AE7-0C5BA15B0978}"/>
                </a:ext>
              </a:extLst>
            </p:cNvPr>
            <p:cNvSpPr/>
            <p:nvPr userDrawn="1"/>
          </p:nvSpPr>
          <p:spPr>
            <a:xfrm>
              <a:off x="200436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315" name="Rectangle 1314">
              <a:hlinkClick r:id="rId210" action="ppaction://hlinksldjump"/>
              <a:extLst>
                <a:ext uri="{FF2B5EF4-FFF2-40B4-BE49-F238E27FC236}">
                  <a16:creationId xmlns:a16="http://schemas.microsoft.com/office/drawing/2014/main" id="{39C41144-DC8E-BCE1-030A-3126309F8E47}"/>
                </a:ext>
              </a:extLst>
            </p:cNvPr>
            <p:cNvSpPr/>
            <p:nvPr userDrawn="1"/>
          </p:nvSpPr>
          <p:spPr>
            <a:xfrm>
              <a:off x="218724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316" name="Rectangle 1315">
              <a:hlinkClick r:id="rId211" action="ppaction://hlinksldjump"/>
              <a:extLst>
                <a:ext uri="{FF2B5EF4-FFF2-40B4-BE49-F238E27FC236}">
                  <a16:creationId xmlns:a16="http://schemas.microsoft.com/office/drawing/2014/main" id="{1E029726-8E94-35F5-B54B-BC11410191BB}"/>
                </a:ext>
              </a:extLst>
            </p:cNvPr>
            <p:cNvSpPr/>
            <p:nvPr userDrawn="1"/>
          </p:nvSpPr>
          <p:spPr>
            <a:xfrm>
              <a:off x="237012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317" name="Rectangle 1316">
              <a:hlinkClick r:id="rId212" action="ppaction://hlinksldjump"/>
              <a:extLst>
                <a:ext uri="{FF2B5EF4-FFF2-40B4-BE49-F238E27FC236}">
                  <a16:creationId xmlns:a16="http://schemas.microsoft.com/office/drawing/2014/main" id="{7F22E312-90ED-FEE8-1AF0-882ED0963135}"/>
                </a:ext>
              </a:extLst>
            </p:cNvPr>
            <p:cNvSpPr/>
            <p:nvPr userDrawn="1"/>
          </p:nvSpPr>
          <p:spPr>
            <a:xfrm>
              <a:off x="255300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318" name="Rectangle 1317">
              <a:hlinkClick r:id="rId213" action="ppaction://hlinksldjump"/>
              <a:extLst>
                <a:ext uri="{FF2B5EF4-FFF2-40B4-BE49-F238E27FC236}">
                  <a16:creationId xmlns:a16="http://schemas.microsoft.com/office/drawing/2014/main" id="{3EE1CB14-A8F2-ABB8-C8B4-91819305E4FD}"/>
                </a:ext>
              </a:extLst>
            </p:cNvPr>
            <p:cNvSpPr/>
            <p:nvPr userDrawn="1"/>
          </p:nvSpPr>
          <p:spPr>
            <a:xfrm>
              <a:off x="273588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319" name="Rectangle 1318">
              <a:hlinkClick r:id="rId214" action="ppaction://hlinksldjump"/>
              <a:extLst>
                <a:ext uri="{FF2B5EF4-FFF2-40B4-BE49-F238E27FC236}">
                  <a16:creationId xmlns:a16="http://schemas.microsoft.com/office/drawing/2014/main" id="{05BC01CB-E8A7-D91A-2CE9-9CA380EFD6C1}"/>
                </a:ext>
              </a:extLst>
            </p:cNvPr>
            <p:cNvSpPr/>
            <p:nvPr userDrawn="1"/>
          </p:nvSpPr>
          <p:spPr>
            <a:xfrm>
              <a:off x="291876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320" name="Rectangle 1319">
              <a:hlinkClick r:id="rId215" action="ppaction://hlinksldjump"/>
              <a:extLst>
                <a:ext uri="{FF2B5EF4-FFF2-40B4-BE49-F238E27FC236}">
                  <a16:creationId xmlns:a16="http://schemas.microsoft.com/office/drawing/2014/main" id="{C46AA3E4-124A-700B-5519-D6742415B91B}"/>
                </a:ext>
              </a:extLst>
            </p:cNvPr>
            <p:cNvSpPr/>
            <p:nvPr userDrawn="1"/>
          </p:nvSpPr>
          <p:spPr>
            <a:xfrm>
              <a:off x="1821481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321" name="Rectangle 1320">
              <a:extLst>
                <a:ext uri="{FF2B5EF4-FFF2-40B4-BE49-F238E27FC236}">
                  <a16:creationId xmlns:a16="http://schemas.microsoft.com/office/drawing/2014/main" id="{C4CD276D-496E-1C9B-67EB-7AF604F36094}"/>
                </a:ext>
              </a:extLst>
            </p:cNvPr>
            <p:cNvSpPr/>
            <p:nvPr userDrawn="1"/>
          </p:nvSpPr>
          <p:spPr>
            <a:xfrm>
              <a:off x="237012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22" name="Rectangle 1321">
              <a:extLst>
                <a:ext uri="{FF2B5EF4-FFF2-40B4-BE49-F238E27FC236}">
                  <a16:creationId xmlns:a16="http://schemas.microsoft.com/office/drawing/2014/main" id="{FFB893C6-509A-4EFB-2587-6146633B817F}"/>
                </a:ext>
              </a:extLst>
            </p:cNvPr>
            <p:cNvSpPr/>
            <p:nvPr userDrawn="1"/>
          </p:nvSpPr>
          <p:spPr>
            <a:xfrm>
              <a:off x="255300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23" name="Rectangle 1322">
              <a:extLst>
                <a:ext uri="{FF2B5EF4-FFF2-40B4-BE49-F238E27FC236}">
                  <a16:creationId xmlns:a16="http://schemas.microsoft.com/office/drawing/2014/main" id="{86FFAD5F-0526-9CC5-1BBC-A867A63A4A90}"/>
                </a:ext>
              </a:extLst>
            </p:cNvPr>
            <p:cNvSpPr/>
            <p:nvPr userDrawn="1"/>
          </p:nvSpPr>
          <p:spPr>
            <a:xfrm>
              <a:off x="182148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324" name="Rectangle 1323">
              <a:extLst>
                <a:ext uri="{FF2B5EF4-FFF2-40B4-BE49-F238E27FC236}">
                  <a16:creationId xmlns:a16="http://schemas.microsoft.com/office/drawing/2014/main" id="{7E472C1A-F900-9F98-4AF5-53EBC6CAE647}"/>
                </a:ext>
              </a:extLst>
            </p:cNvPr>
            <p:cNvSpPr/>
            <p:nvPr userDrawn="1"/>
          </p:nvSpPr>
          <p:spPr>
            <a:xfrm>
              <a:off x="200436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325" name="Rectangle 1324">
              <a:extLst>
                <a:ext uri="{FF2B5EF4-FFF2-40B4-BE49-F238E27FC236}">
                  <a16:creationId xmlns:a16="http://schemas.microsoft.com/office/drawing/2014/main" id="{27FA0350-7953-ABA0-989D-062F251A2F3C}"/>
                </a:ext>
              </a:extLst>
            </p:cNvPr>
            <p:cNvSpPr/>
            <p:nvPr userDrawn="1"/>
          </p:nvSpPr>
          <p:spPr>
            <a:xfrm>
              <a:off x="218724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326" name="Rectangle 1325">
              <a:extLst>
                <a:ext uri="{FF2B5EF4-FFF2-40B4-BE49-F238E27FC236}">
                  <a16:creationId xmlns:a16="http://schemas.microsoft.com/office/drawing/2014/main" id="{5AF8CFD9-2F4D-C351-E635-5DBDB545B91D}"/>
                </a:ext>
              </a:extLst>
            </p:cNvPr>
            <p:cNvSpPr/>
            <p:nvPr userDrawn="1"/>
          </p:nvSpPr>
          <p:spPr>
            <a:xfrm>
              <a:off x="237012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327" name="Rectangle 1326">
              <a:extLst>
                <a:ext uri="{FF2B5EF4-FFF2-40B4-BE49-F238E27FC236}">
                  <a16:creationId xmlns:a16="http://schemas.microsoft.com/office/drawing/2014/main" id="{EB5915A2-7870-4B2B-3D5C-BA7EC1A94F77}"/>
                </a:ext>
              </a:extLst>
            </p:cNvPr>
            <p:cNvSpPr/>
            <p:nvPr userDrawn="1"/>
          </p:nvSpPr>
          <p:spPr>
            <a:xfrm>
              <a:off x="255300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328" name="Rectangle 1327">
              <a:extLst>
                <a:ext uri="{FF2B5EF4-FFF2-40B4-BE49-F238E27FC236}">
                  <a16:creationId xmlns:a16="http://schemas.microsoft.com/office/drawing/2014/main" id="{9A2F9F03-C990-85D3-0297-FC09C4CD91F3}"/>
                </a:ext>
              </a:extLst>
            </p:cNvPr>
            <p:cNvSpPr/>
            <p:nvPr userDrawn="1"/>
          </p:nvSpPr>
          <p:spPr>
            <a:xfrm>
              <a:off x="273588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329" name="Rectangle 1328">
              <a:extLst>
                <a:ext uri="{FF2B5EF4-FFF2-40B4-BE49-F238E27FC236}">
                  <a16:creationId xmlns:a16="http://schemas.microsoft.com/office/drawing/2014/main" id="{4E42CDC7-17A2-1273-76F6-F7945EFC603E}"/>
                </a:ext>
              </a:extLst>
            </p:cNvPr>
            <p:cNvSpPr/>
            <p:nvPr userDrawn="1"/>
          </p:nvSpPr>
          <p:spPr>
            <a:xfrm>
              <a:off x="291876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330" name="Rectangle 1329">
              <a:extLst>
                <a:ext uri="{FF2B5EF4-FFF2-40B4-BE49-F238E27FC236}">
                  <a16:creationId xmlns:a16="http://schemas.microsoft.com/office/drawing/2014/main" id="{5064031F-5BC1-6C80-C74D-95E70E94D1A5}"/>
                </a:ext>
              </a:extLst>
            </p:cNvPr>
            <p:cNvSpPr/>
            <p:nvPr userDrawn="1"/>
          </p:nvSpPr>
          <p:spPr>
            <a:xfrm>
              <a:off x="2004361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31" name="Rectangle 1330">
              <a:extLst>
                <a:ext uri="{FF2B5EF4-FFF2-40B4-BE49-F238E27FC236}">
                  <a16:creationId xmlns:a16="http://schemas.microsoft.com/office/drawing/2014/main" id="{F2677F6A-B437-BF30-3B19-D9930669FC87}"/>
                </a:ext>
              </a:extLst>
            </p:cNvPr>
            <p:cNvSpPr/>
            <p:nvPr userDrawn="1"/>
          </p:nvSpPr>
          <p:spPr>
            <a:xfrm>
              <a:off x="2187241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32" name="Rectangle 1331">
              <a:extLst>
                <a:ext uri="{FF2B5EF4-FFF2-40B4-BE49-F238E27FC236}">
                  <a16:creationId xmlns:a16="http://schemas.microsoft.com/office/drawing/2014/main" id="{882DB96A-3E03-0003-49FE-C45BA8CD00D2}"/>
                </a:ext>
              </a:extLst>
            </p:cNvPr>
            <p:cNvSpPr/>
            <p:nvPr userDrawn="1"/>
          </p:nvSpPr>
          <p:spPr>
            <a:xfrm>
              <a:off x="2370121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33" name="Rectangle 1332">
              <a:extLst>
                <a:ext uri="{FF2B5EF4-FFF2-40B4-BE49-F238E27FC236}">
                  <a16:creationId xmlns:a16="http://schemas.microsoft.com/office/drawing/2014/main" id="{318E4576-F05F-4739-2D96-7123B82C1210}"/>
                </a:ext>
              </a:extLst>
            </p:cNvPr>
            <p:cNvSpPr/>
            <p:nvPr userDrawn="1"/>
          </p:nvSpPr>
          <p:spPr>
            <a:xfrm>
              <a:off x="2553001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34" name="Rectangle 1333">
              <a:extLst>
                <a:ext uri="{FF2B5EF4-FFF2-40B4-BE49-F238E27FC236}">
                  <a16:creationId xmlns:a16="http://schemas.microsoft.com/office/drawing/2014/main" id="{9BB58333-3951-2818-E860-73EB32228123}"/>
                </a:ext>
              </a:extLst>
            </p:cNvPr>
            <p:cNvSpPr/>
            <p:nvPr userDrawn="1"/>
          </p:nvSpPr>
          <p:spPr>
            <a:xfrm>
              <a:off x="2735881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35" name="Rectangle 1334">
              <a:extLst>
                <a:ext uri="{FF2B5EF4-FFF2-40B4-BE49-F238E27FC236}">
                  <a16:creationId xmlns:a16="http://schemas.microsoft.com/office/drawing/2014/main" id="{4537CAD9-467E-A9E3-1D44-2042D5DBDE1C}"/>
                </a:ext>
              </a:extLst>
            </p:cNvPr>
            <p:cNvSpPr/>
            <p:nvPr userDrawn="1"/>
          </p:nvSpPr>
          <p:spPr>
            <a:xfrm>
              <a:off x="2918761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36" name="Rectangle 1335">
              <a:extLst>
                <a:ext uri="{FF2B5EF4-FFF2-40B4-BE49-F238E27FC236}">
                  <a16:creationId xmlns:a16="http://schemas.microsoft.com/office/drawing/2014/main" id="{8D21E928-7DFF-1B4A-377D-3B57AA089C9A}"/>
                </a:ext>
              </a:extLst>
            </p:cNvPr>
            <p:cNvSpPr/>
            <p:nvPr userDrawn="1"/>
          </p:nvSpPr>
          <p:spPr>
            <a:xfrm>
              <a:off x="182148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2CCFFAB-6353-8D51-722B-250DE8C923CD}"/>
              </a:ext>
            </a:extLst>
          </p:cNvPr>
          <p:cNvGrpSpPr/>
          <p:nvPr userDrawn="1"/>
        </p:nvGrpSpPr>
        <p:grpSpPr>
          <a:xfrm>
            <a:off x="504428" y="2120986"/>
            <a:ext cx="1280160" cy="987552"/>
            <a:chOff x="504428" y="2120986"/>
            <a:chExt cx="1280160" cy="987552"/>
          </a:xfrm>
        </p:grpSpPr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4FE2801D-E014-EAC2-C5EE-748E1B9688BB}"/>
                </a:ext>
              </a:extLst>
            </p:cNvPr>
            <p:cNvSpPr/>
            <p:nvPr userDrawn="1"/>
          </p:nvSpPr>
          <p:spPr>
            <a:xfrm>
              <a:off x="68730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5C12D37D-31A1-0CF1-33ED-3427D8A9604C}"/>
                </a:ext>
              </a:extLst>
            </p:cNvPr>
            <p:cNvSpPr/>
            <p:nvPr userDrawn="1"/>
          </p:nvSpPr>
          <p:spPr>
            <a:xfrm>
              <a:off x="123594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B6D92D50-9EE4-EF3F-C667-4F551DA621E6}"/>
                </a:ext>
              </a:extLst>
            </p:cNvPr>
            <p:cNvSpPr/>
            <p:nvPr userDrawn="1"/>
          </p:nvSpPr>
          <p:spPr>
            <a:xfrm>
              <a:off x="141882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DCE810B6-AD8A-9784-1124-9DCDCE57ECBB}"/>
                </a:ext>
              </a:extLst>
            </p:cNvPr>
            <p:cNvSpPr/>
            <p:nvPr userDrawn="1"/>
          </p:nvSpPr>
          <p:spPr>
            <a:xfrm>
              <a:off x="160170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B0376F61-30F1-7D61-DD6A-6A55B85C2635}"/>
                </a:ext>
              </a:extLst>
            </p:cNvPr>
            <p:cNvSpPr/>
            <p:nvPr userDrawn="1"/>
          </p:nvSpPr>
          <p:spPr>
            <a:xfrm>
              <a:off x="50442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21" name="Rectangle 1120">
              <a:hlinkClick r:id="rId216" action="ppaction://hlinksldjump"/>
              <a:extLst>
                <a:ext uri="{FF2B5EF4-FFF2-40B4-BE49-F238E27FC236}">
                  <a16:creationId xmlns:a16="http://schemas.microsoft.com/office/drawing/2014/main" id="{D06471AF-B6B2-649C-7DA3-BCB311A027B5}"/>
                </a:ext>
              </a:extLst>
            </p:cNvPr>
            <p:cNvSpPr/>
            <p:nvPr userDrawn="1"/>
          </p:nvSpPr>
          <p:spPr>
            <a:xfrm>
              <a:off x="87018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22" name="Rectangle 1121">
              <a:hlinkClick r:id="rId217" action="ppaction://hlinksldjump"/>
              <a:extLst>
                <a:ext uri="{FF2B5EF4-FFF2-40B4-BE49-F238E27FC236}">
                  <a16:creationId xmlns:a16="http://schemas.microsoft.com/office/drawing/2014/main" id="{F2AB6B04-36E9-A3A6-4EF6-FCB7D90A39CD}"/>
                </a:ext>
              </a:extLst>
            </p:cNvPr>
            <p:cNvSpPr/>
            <p:nvPr userDrawn="1"/>
          </p:nvSpPr>
          <p:spPr>
            <a:xfrm>
              <a:off x="105306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23" name="Rectangle 1122">
              <a:hlinkClick r:id="rId218" action="ppaction://hlinksldjump"/>
              <a:extLst>
                <a:ext uri="{FF2B5EF4-FFF2-40B4-BE49-F238E27FC236}">
                  <a16:creationId xmlns:a16="http://schemas.microsoft.com/office/drawing/2014/main" id="{F9ABEC16-E5C8-7070-4D07-C49553DEAA91}"/>
                </a:ext>
              </a:extLst>
            </p:cNvPr>
            <p:cNvSpPr/>
            <p:nvPr userDrawn="1"/>
          </p:nvSpPr>
          <p:spPr>
            <a:xfrm>
              <a:off x="123594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24" name="Rectangle 1123">
              <a:hlinkClick r:id="rId219" action="ppaction://hlinksldjump"/>
              <a:extLst>
                <a:ext uri="{FF2B5EF4-FFF2-40B4-BE49-F238E27FC236}">
                  <a16:creationId xmlns:a16="http://schemas.microsoft.com/office/drawing/2014/main" id="{CBDED937-B21A-00AB-FDCB-98FB80701075}"/>
                </a:ext>
              </a:extLst>
            </p:cNvPr>
            <p:cNvSpPr/>
            <p:nvPr userDrawn="1"/>
          </p:nvSpPr>
          <p:spPr>
            <a:xfrm>
              <a:off x="141882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25" name="Rectangle 1124">
              <a:hlinkClick r:id="rId220" action="ppaction://hlinksldjump"/>
              <a:extLst>
                <a:ext uri="{FF2B5EF4-FFF2-40B4-BE49-F238E27FC236}">
                  <a16:creationId xmlns:a16="http://schemas.microsoft.com/office/drawing/2014/main" id="{4966527C-3ED8-A28F-3AC6-1F93471D326F}"/>
                </a:ext>
              </a:extLst>
            </p:cNvPr>
            <p:cNvSpPr/>
            <p:nvPr userDrawn="1"/>
          </p:nvSpPr>
          <p:spPr>
            <a:xfrm>
              <a:off x="160170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26" name="Rectangle 1125">
              <a:hlinkClick r:id="rId221" action="ppaction://hlinksldjump"/>
              <a:extLst>
                <a:ext uri="{FF2B5EF4-FFF2-40B4-BE49-F238E27FC236}">
                  <a16:creationId xmlns:a16="http://schemas.microsoft.com/office/drawing/2014/main" id="{5256BAC9-50D1-E09D-A045-8180602F7346}"/>
                </a:ext>
              </a:extLst>
            </p:cNvPr>
            <p:cNvSpPr/>
            <p:nvPr userDrawn="1"/>
          </p:nvSpPr>
          <p:spPr>
            <a:xfrm>
              <a:off x="50442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27" name="Rectangle 1126">
              <a:hlinkClick r:id="rId222" action="ppaction://hlinksldjump"/>
              <a:extLst>
                <a:ext uri="{FF2B5EF4-FFF2-40B4-BE49-F238E27FC236}">
                  <a16:creationId xmlns:a16="http://schemas.microsoft.com/office/drawing/2014/main" id="{B0B3EC69-8979-AEB3-0EA0-B8C9F4A8A1B1}"/>
                </a:ext>
              </a:extLst>
            </p:cNvPr>
            <p:cNvSpPr/>
            <p:nvPr userDrawn="1"/>
          </p:nvSpPr>
          <p:spPr>
            <a:xfrm>
              <a:off x="68730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28" name="Rectangle 1127">
              <a:hlinkClick r:id="rId223" action="ppaction://hlinksldjump"/>
              <a:extLst>
                <a:ext uri="{FF2B5EF4-FFF2-40B4-BE49-F238E27FC236}">
                  <a16:creationId xmlns:a16="http://schemas.microsoft.com/office/drawing/2014/main" id="{FCD1224B-AD04-145B-95D4-0BF97EBBC27A}"/>
                </a:ext>
              </a:extLst>
            </p:cNvPr>
            <p:cNvSpPr/>
            <p:nvPr userDrawn="1"/>
          </p:nvSpPr>
          <p:spPr>
            <a:xfrm>
              <a:off x="87018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129" name="Rectangle 1128">
              <a:hlinkClick r:id="rId224" action="ppaction://hlinksldjump"/>
              <a:extLst>
                <a:ext uri="{FF2B5EF4-FFF2-40B4-BE49-F238E27FC236}">
                  <a16:creationId xmlns:a16="http://schemas.microsoft.com/office/drawing/2014/main" id="{E0BCCF20-7DAC-D781-4488-0B43704BABDF}"/>
                </a:ext>
              </a:extLst>
            </p:cNvPr>
            <p:cNvSpPr/>
            <p:nvPr userDrawn="1"/>
          </p:nvSpPr>
          <p:spPr>
            <a:xfrm>
              <a:off x="105306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130" name="Rectangle 1129">
              <a:hlinkClick r:id="rId225" action="ppaction://hlinksldjump"/>
              <a:extLst>
                <a:ext uri="{FF2B5EF4-FFF2-40B4-BE49-F238E27FC236}">
                  <a16:creationId xmlns:a16="http://schemas.microsoft.com/office/drawing/2014/main" id="{AD4F58CA-CC46-CD9B-039A-DA920FDF95FF}"/>
                </a:ext>
              </a:extLst>
            </p:cNvPr>
            <p:cNvSpPr/>
            <p:nvPr userDrawn="1"/>
          </p:nvSpPr>
          <p:spPr>
            <a:xfrm>
              <a:off x="123594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131" name="Rectangle 1130">
              <a:hlinkClick r:id="rId226" action="ppaction://hlinksldjump"/>
              <a:extLst>
                <a:ext uri="{FF2B5EF4-FFF2-40B4-BE49-F238E27FC236}">
                  <a16:creationId xmlns:a16="http://schemas.microsoft.com/office/drawing/2014/main" id="{1437DCDA-1B72-630E-8BEF-84F7600919D6}"/>
                </a:ext>
              </a:extLst>
            </p:cNvPr>
            <p:cNvSpPr/>
            <p:nvPr userDrawn="1"/>
          </p:nvSpPr>
          <p:spPr>
            <a:xfrm>
              <a:off x="141882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132" name="Rectangle 1131">
              <a:hlinkClick r:id="rId227" action="ppaction://hlinksldjump"/>
              <a:extLst>
                <a:ext uri="{FF2B5EF4-FFF2-40B4-BE49-F238E27FC236}">
                  <a16:creationId xmlns:a16="http://schemas.microsoft.com/office/drawing/2014/main" id="{B72C7C15-7CBB-57C1-FF7E-5161B9EBDD4B}"/>
                </a:ext>
              </a:extLst>
            </p:cNvPr>
            <p:cNvSpPr/>
            <p:nvPr userDrawn="1"/>
          </p:nvSpPr>
          <p:spPr>
            <a:xfrm>
              <a:off x="160170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133" name="Rectangle 1132">
              <a:hlinkClick r:id="rId228" action="ppaction://hlinksldjump"/>
              <a:extLst>
                <a:ext uri="{FF2B5EF4-FFF2-40B4-BE49-F238E27FC236}">
                  <a16:creationId xmlns:a16="http://schemas.microsoft.com/office/drawing/2014/main" id="{35F6F4D2-190F-0A73-ACB2-FD8DF20A6C4B}"/>
                </a:ext>
              </a:extLst>
            </p:cNvPr>
            <p:cNvSpPr/>
            <p:nvPr userDrawn="1"/>
          </p:nvSpPr>
          <p:spPr>
            <a:xfrm>
              <a:off x="50442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134" name="Rectangle 1133">
              <a:hlinkClick r:id="rId229" action="ppaction://hlinksldjump"/>
              <a:extLst>
                <a:ext uri="{FF2B5EF4-FFF2-40B4-BE49-F238E27FC236}">
                  <a16:creationId xmlns:a16="http://schemas.microsoft.com/office/drawing/2014/main" id="{C5F747D5-ED10-3DA8-9F90-5CBB3821BF16}"/>
                </a:ext>
              </a:extLst>
            </p:cNvPr>
            <p:cNvSpPr/>
            <p:nvPr userDrawn="1"/>
          </p:nvSpPr>
          <p:spPr>
            <a:xfrm>
              <a:off x="68730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135" name="Rectangle 1134">
              <a:hlinkClick r:id="rId230" action="ppaction://hlinksldjump"/>
              <a:extLst>
                <a:ext uri="{FF2B5EF4-FFF2-40B4-BE49-F238E27FC236}">
                  <a16:creationId xmlns:a16="http://schemas.microsoft.com/office/drawing/2014/main" id="{22126F20-7CE5-925C-55D6-8AD2987FD2CA}"/>
                </a:ext>
              </a:extLst>
            </p:cNvPr>
            <p:cNvSpPr/>
            <p:nvPr userDrawn="1"/>
          </p:nvSpPr>
          <p:spPr>
            <a:xfrm>
              <a:off x="87018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136" name="Rectangle 1135">
              <a:hlinkClick r:id="rId231" action="ppaction://hlinksldjump"/>
              <a:extLst>
                <a:ext uri="{FF2B5EF4-FFF2-40B4-BE49-F238E27FC236}">
                  <a16:creationId xmlns:a16="http://schemas.microsoft.com/office/drawing/2014/main" id="{061A30C3-6D8B-7B3E-E7E8-B01E8A011BBE}"/>
                </a:ext>
              </a:extLst>
            </p:cNvPr>
            <p:cNvSpPr/>
            <p:nvPr userDrawn="1"/>
          </p:nvSpPr>
          <p:spPr>
            <a:xfrm>
              <a:off x="105306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137" name="Rectangle 1136">
              <a:hlinkClick r:id="rId232" action="ppaction://hlinksldjump"/>
              <a:extLst>
                <a:ext uri="{FF2B5EF4-FFF2-40B4-BE49-F238E27FC236}">
                  <a16:creationId xmlns:a16="http://schemas.microsoft.com/office/drawing/2014/main" id="{76ADA072-B141-BB0A-8369-E6972710268F}"/>
                </a:ext>
              </a:extLst>
            </p:cNvPr>
            <p:cNvSpPr/>
            <p:nvPr userDrawn="1"/>
          </p:nvSpPr>
          <p:spPr>
            <a:xfrm>
              <a:off x="123594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138" name="Rectangle 1137">
              <a:hlinkClick r:id="rId233" action="ppaction://hlinksldjump"/>
              <a:extLst>
                <a:ext uri="{FF2B5EF4-FFF2-40B4-BE49-F238E27FC236}">
                  <a16:creationId xmlns:a16="http://schemas.microsoft.com/office/drawing/2014/main" id="{E1D86835-5403-3627-0ED9-47C0A3EFFC1C}"/>
                </a:ext>
              </a:extLst>
            </p:cNvPr>
            <p:cNvSpPr/>
            <p:nvPr userDrawn="1"/>
          </p:nvSpPr>
          <p:spPr>
            <a:xfrm>
              <a:off x="141882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139" name="Rectangle 1138">
              <a:hlinkClick r:id="rId234" action="ppaction://hlinksldjump"/>
              <a:extLst>
                <a:ext uri="{FF2B5EF4-FFF2-40B4-BE49-F238E27FC236}">
                  <a16:creationId xmlns:a16="http://schemas.microsoft.com/office/drawing/2014/main" id="{8ADCBA6B-7DFD-0C9B-D302-76756C45B602}"/>
                </a:ext>
              </a:extLst>
            </p:cNvPr>
            <p:cNvSpPr/>
            <p:nvPr userDrawn="1"/>
          </p:nvSpPr>
          <p:spPr>
            <a:xfrm>
              <a:off x="160170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140" name="Rectangle 1139">
              <a:hlinkClick r:id="rId235" action="ppaction://hlinksldjump"/>
              <a:extLst>
                <a:ext uri="{FF2B5EF4-FFF2-40B4-BE49-F238E27FC236}">
                  <a16:creationId xmlns:a16="http://schemas.microsoft.com/office/drawing/2014/main" id="{980B31C3-A483-73AB-A6BD-EA121E805D09}"/>
                </a:ext>
              </a:extLst>
            </p:cNvPr>
            <p:cNvSpPr/>
            <p:nvPr userDrawn="1"/>
          </p:nvSpPr>
          <p:spPr>
            <a:xfrm>
              <a:off x="50442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141" name="Rectangle 1140">
              <a:hlinkClick r:id="rId236" action="ppaction://hlinksldjump"/>
              <a:extLst>
                <a:ext uri="{FF2B5EF4-FFF2-40B4-BE49-F238E27FC236}">
                  <a16:creationId xmlns:a16="http://schemas.microsoft.com/office/drawing/2014/main" id="{2505D31B-49FE-F390-A2F6-2E7A49069AF0}"/>
                </a:ext>
              </a:extLst>
            </p:cNvPr>
            <p:cNvSpPr/>
            <p:nvPr userDrawn="1"/>
          </p:nvSpPr>
          <p:spPr>
            <a:xfrm>
              <a:off x="68730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142" name="Rectangle 1141">
              <a:hlinkClick r:id="rId237" action="ppaction://hlinksldjump"/>
              <a:extLst>
                <a:ext uri="{FF2B5EF4-FFF2-40B4-BE49-F238E27FC236}">
                  <a16:creationId xmlns:a16="http://schemas.microsoft.com/office/drawing/2014/main" id="{BBAFE3BA-1F94-A2C6-3954-A1754D2A07A3}"/>
                </a:ext>
              </a:extLst>
            </p:cNvPr>
            <p:cNvSpPr/>
            <p:nvPr userDrawn="1"/>
          </p:nvSpPr>
          <p:spPr>
            <a:xfrm>
              <a:off x="87018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143" name="Rectangle 1142">
              <a:hlinkClick r:id="rId238" action="ppaction://hlinksldjump"/>
              <a:extLst>
                <a:ext uri="{FF2B5EF4-FFF2-40B4-BE49-F238E27FC236}">
                  <a16:creationId xmlns:a16="http://schemas.microsoft.com/office/drawing/2014/main" id="{321F90D4-3871-D77F-BBBC-611172F3DBF2}"/>
                </a:ext>
              </a:extLst>
            </p:cNvPr>
            <p:cNvSpPr/>
            <p:nvPr userDrawn="1"/>
          </p:nvSpPr>
          <p:spPr>
            <a:xfrm>
              <a:off x="105306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144" name="Rectangle 1143">
              <a:hlinkClick r:id="rId239" action="ppaction://hlinksldjump"/>
              <a:extLst>
                <a:ext uri="{FF2B5EF4-FFF2-40B4-BE49-F238E27FC236}">
                  <a16:creationId xmlns:a16="http://schemas.microsoft.com/office/drawing/2014/main" id="{BBF2D495-93E1-F5B2-9492-17C0FDB4A347}"/>
                </a:ext>
              </a:extLst>
            </p:cNvPr>
            <p:cNvSpPr/>
            <p:nvPr userDrawn="1"/>
          </p:nvSpPr>
          <p:spPr>
            <a:xfrm>
              <a:off x="123594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145" name="Rectangle 1144">
              <a:hlinkClick r:id="rId240" action="ppaction://hlinksldjump"/>
              <a:extLst>
                <a:ext uri="{FF2B5EF4-FFF2-40B4-BE49-F238E27FC236}">
                  <a16:creationId xmlns:a16="http://schemas.microsoft.com/office/drawing/2014/main" id="{C638BB9A-FE3B-118D-D984-930AA7E8EB1B}"/>
                </a:ext>
              </a:extLst>
            </p:cNvPr>
            <p:cNvSpPr/>
            <p:nvPr userDrawn="1"/>
          </p:nvSpPr>
          <p:spPr>
            <a:xfrm>
              <a:off x="141882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146" name="Rectangle 1145">
              <a:hlinkClick r:id="rId241" action="ppaction://hlinksldjump"/>
              <a:extLst>
                <a:ext uri="{FF2B5EF4-FFF2-40B4-BE49-F238E27FC236}">
                  <a16:creationId xmlns:a16="http://schemas.microsoft.com/office/drawing/2014/main" id="{34C86E67-10E7-545F-9A68-25317155413B}"/>
                </a:ext>
              </a:extLst>
            </p:cNvPr>
            <p:cNvSpPr/>
            <p:nvPr userDrawn="1"/>
          </p:nvSpPr>
          <p:spPr>
            <a:xfrm>
              <a:off x="160170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147" name="Rectangle 1146">
              <a:hlinkClick r:id="rId242" action="ppaction://hlinksldjump"/>
              <a:extLst>
                <a:ext uri="{FF2B5EF4-FFF2-40B4-BE49-F238E27FC236}">
                  <a16:creationId xmlns:a16="http://schemas.microsoft.com/office/drawing/2014/main" id="{AACB7994-03BD-B59E-7F2F-DAA87B40175D}"/>
                </a:ext>
              </a:extLst>
            </p:cNvPr>
            <p:cNvSpPr/>
            <p:nvPr userDrawn="1"/>
          </p:nvSpPr>
          <p:spPr>
            <a:xfrm>
              <a:off x="50442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148" name="Rectangle 1147">
              <a:hlinkClick r:id="rId243" action="ppaction://hlinksldjump"/>
              <a:extLst>
                <a:ext uri="{FF2B5EF4-FFF2-40B4-BE49-F238E27FC236}">
                  <a16:creationId xmlns:a16="http://schemas.microsoft.com/office/drawing/2014/main" id="{C51C77CA-818E-02FC-86B3-3215600DFF41}"/>
                </a:ext>
              </a:extLst>
            </p:cNvPr>
            <p:cNvSpPr/>
            <p:nvPr userDrawn="1"/>
          </p:nvSpPr>
          <p:spPr>
            <a:xfrm>
              <a:off x="68730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49" name="Rectangle 1148">
              <a:hlinkClick r:id="rId244" action="ppaction://hlinksldjump"/>
              <a:extLst>
                <a:ext uri="{FF2B5EF4-FFF2-40B4-BE49-F238E27FC236}">
                  <a16:creationId xmlns:a16="http://schemas.microsoft.com/office/drawing/2014/main" id="{93652073-ABBC-40EC-9F66-CB8B81F0F4A7}"/>
                </a:ext>
              </a:extLst>
            </p:cNvPr>
            <p:cNvSpPr/>
            <p:nvPr userDrawn="1"/>
          </p:nvSpPr>
          <p:spPr>
            <a:xfrm>
              <a:off x="87018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50" name="Rectangle 1149">
              <a:hlinkClick r:id="rId245" action="ppaction://hlinksldjump"/>
              <a:extLst>
                <a:ext uri="{FF2B5EF4-FFF2-40B4-BE49-F238E27FC236}">
                  <a16:creationId xmlns:a16="http://schemas.microsoft.com/office/drawing/2014/main" id="{FD8EBBC0-4497-C7C8-9907-8A75434839F9}"/>
                </a:ext>
              </a:extLst>
            </p:cNvPr>
            <p:cNvSpPr/>
            <p:nvPr userDrawn="1"/>
          </p:nvSpPr>
          <p:spPr>
            <a:xfrm>
              <a:off x="105306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2A0151C1-E071-5004-7484-64C0F8424F83}"/>
                </a:ext>
              </a:extLst>
            </p:cNvPr>
            <p:cNvSpPr/>
            <p:nvPr userDrawn="1"/>
          </p:nvSpPr>
          <p:spPr>
            <a:xfrm>
              <a:off x="50442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BAA6BD13-0BED-661F-AF94-DA56824B9658}"/>
                </a:ext>
              </a:extLst>
            </p:cNvPr>
            <p:cNvSpPr/>
            <p:nvPr userDrawn="1"/>
          </p:nvSpPr>
          <p:spPr>
            <a:xfrm>
              <a:off x="68730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AB4AEF3A-7AA8-9A1B-7D63-75B8EA996227}"/>
                </a:ext>
              </a:extLst>
            </p:cNvPr>
            <p:cNvSpPr/>
            <p:nvPr userDrawn="1"/>
          </p:nvSpPr>
          <p:spPr>
            <a:xfrm>
              <a:off x="87018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DA439496-746A-A0CA-F196-4C96EDDF4125}"/>
                </a:ext>
              </a:extLst>
            </p:cNvPr>
            <p:cNvSpPr/>
            <p:nvPr userDrawn="1"/>
          </p:nvSpPr>
          <p:spPr>
            <a:xfrm>
              <a:off x="105306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EE55BBA1-B78A-D1D1-DAD4-1C2A53A0462A}"/>
                </a:ext>
              </a:extLst>
            </p:cNvPr>
            <p:cNvSpPr/>
            <p:nvPr userDrawn="1"/>
          </p:nvSpPr>
          <p:spPr>
            <a:xfrm>
              <a:off x="123594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B83720B1-42DA-F1FD-60B9-06E567025743}"/>
                </a:ext>
              </a:extLst>
            </p:cNvPr>
            <p:cNvSpPr/>
            <p:nvPr userDrawn="1"/>
          </p:nvSpPr>
          <p:spPr>
            <a:xfrm>
              <a:off x="141882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8D9B949C-F3AD-348E-90FC-181548DE0CA8}"/>
                </a:ext>
              </a:extLst>
            </p:cNvPr>
            <p:cNvSpPr/>
            <p:nvPr userDrawn="1"/>
          </p:nvSpPr>
          <p:spPr>
            <a:xfrm>
              <a:off x="160170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0BE85C2-238E-C12A-9FB6-C84BE1B11CDB}"/>
              </a:ext>
            </a:extLst>
          </p:cNvPr>
          <p:cNvGrpSpPr/>
          <p:nvPr userDrawn="1"/>
        </p:nvGrpSpPr>
        <p:grpSpPr>
          <a:xfrm>
            <a:off x="1821481" y="682451"/>
            <a:ext cx="1280160" cy="987552"/>
            <a:chOff x="1821481" y="682451"/>
            <a:chExt cx="1280160" cy="987552"/>
          </a:xfrm>
        </p:grpSpPr>
        <p:sp>
          <p:nvSpPr>
            <p:cNvPr id="1023" name="Rectangle 1022">
              <a:extLst>
                <a:ext uri="{FF2B5EF4-FFF2-40B4-BE49-F238E27FC236}">
                  <a16:creationId xmlns:a16="http://schemas.microsoft.com/office/drawing/2014/main" id="{583FF1F2-AA86-4DA1-32E5-86BE057A255C}"/>
                </a:ext>
              </a:extLst>
            </p:cNvPr>
            <p:cNvSpPr/>
            <p:nvPr userDrawn="1"/>
          </p:nvSpPr>
          <p:spPr>
            <a:xfrm>
              <a:off x="200436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9C1A752E-0505-0A19-D6AE-09EE614ED3FB}"/>
                </a:ext>
              </a:extLst>
            </p:cNvPr>
            <p:cNvSpPr/>
            <p:nvPr userDrawn="1"/>
          </p:nvSpPr>
          <p:spPr>
            <a:xfrm>
              <a:off x="218724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E72B1EE-6BB9-3F9D-FA1A-C722E088AF4B}"/>
                </a:ext>
              </a:extLst>
            </p:cNvPr>
            <p:cNvSpPr/>
            <p:nvPr userDrawn="1"/>
          </p:nvSpPr>
          <p:spPr>
            <a:xfrm>
              <a:off x="237012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26" name="Rectangle 1025">
              <a:hlinkClick r:id="rId246" action="ppaction://hlinksldjump"/>
              <a:extLst>
                <a:ext uri="{FF2B5EF4-FFF2-40B4-BE49-F238E27FC236}">
                  <a16:creationId xmlns:a16="http://schemas.microsoft.com/office/drawing/2014/main" id="{2A7E443D-2CC8-88F2-75BC-339427AA903E}"/>
                </a:ext>
              </a:extLst>
            </p:cNvPr>
            <p:cNvSpPr/>
            <p:nvPr userDrawn="1"/>
          </p:nvSpPr>
          <p:spPr>
            <a:xfrm>
              <a:off x="291876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27" name="Rectangle 1026">
              <a:hlinkClick r:id="rId247" action="ppaction://hlinksldjump"/>
              <a:extLst>
                <a:ext uri="{FF2B5EF4-FFF2-40B4-BE49-F238E27FC236}">
                  <a16:creationId xmlns:a16="http://schemas.microsoft.com/office/drawing/2014/main" id="{36549610-FD72-B41D-CC43-D5857FABB709}"/>
                </a:ext>
              </a:extLst>
            </p:cNvPr>
            <p:cNvSpPr/>
            <p:nvPr userDrawn="1"/>
          </p:nvSpPr>
          <p:spPr>
            <a:xfrm>
              <a:off x="182148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28" name="Rectangle 1027">
              <a:hlinkClick r:id="rId248" action="ppaction://hlinksldjump"/>
              <a:extLst>
                <a:ext uri="{FF2B5EF4-FFF2-40B4-BE49-F238E27FC236}">
                  <a16:creationId xmlns:a16="http://schemas.microsoft.com/office/drawing/2014/main" id="{93A50EF9-E789-7BE5-E086-DE505DC6E19A}"/>
                </a:ext>
              </a:extLst>
            </p:cNvPr>
            <p:cNvSpPr/>
            <p:nvPr userDrawn="1"/>
          </p:nvSpPr>
          <p:spPr>
            <a:xfrm>
              <a:off x="200436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29" name="Rectangle 1028">
              <a:hlinkClick r:id="rId249" action="ppaction://hlinksldjump"/>
              <a:extLst>
                <a:ext uri="{FF2B5EF4-FFF2-40B4-BE49-F238E27FC236}">
                  <a16:creationId xmlns:a16="http://schemas.microsoft.com/office/drawing/2014/main" id="{190A8E19-E0F0-303C-2032-6BB5FA1D9E1C}"/>
                </a:ext>
              </a:extLst>
            </p:cNvPr>
            <p:cNvSpPr/>
            <p:nvPr userDrawn="1"/>
          </p:nvSpPr>
          <p:spPr>
            <a:xfrm>
              <a:off x="218724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30" name="Rectangle 1029">
              <a:hlinkClick r:id="rId250" action="ppaction://hlinksldjump"/>
              <a:extLst>
                <a:ext uri="{FF2B5EF4-FFF2-40B4-BE49-F238E27FC236}">
                  <a16:creationId xmlns:a16="http://schemas.microsoft.com/office/drawing/2014/main" id="{F0BC7E6E-AEE8-092D-BC3C-30F3CC90AD61}"/>
                </a:ext>
              </a:extLst>
            </p:cNvPr>
            <p:cNvSpPr/>
            <p:nvPr userDrawn="1"/>
          </p:nvSpPr>
          <p:spPr>
            <a:xfrm>
              <a:off x="237012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31" name="Rectangle 1030">
              <a:hlinkClick r:id="rId251" action="ppaction://hlinksldjump"/>
              <a:extLst>
                <a:ext uri="{FF2B5EF4-FFF2-40B4-BE49-F238E27FC236}">
                  <a16:creationId xmlns:a16="http://schemas.microsoft.com/office/drawing/2014/main" id="{70C3B806-1B27-D0F3-CEFF-21806EF61299}"/>
                </a:ext>
              </a:extLst>
            </p:cNvPr>
            <p:cNvSpPr/>
            <p:nvPr userDrawn="1"/>
          </p:nvSpPr>
          <p:spPr>
            <a:xfrm>
              <a:off x="255300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32" name="Rectangle 1031">
              <a:hlinkClick r:id="rId252" action="ppaction://hlinksldjump"/>
              <a:extLst>
                <a:ext uri="{FF2B5EF4-FFF2-40B4-BE49-F238E27FC236}">
                  <a16:creationId xmlns:a16="http://schemas.microsoft.com/office/drawing/2014/main" id="{FE46222C-CC0B-F55D-068C-ABF6EEF547E7}"/>
                </a:ext>
              </a:extLst>
            </p:cNvPr>
            <p:cNvSpPr/>
            <p:nvPr userDrawn="1"/>
          </p:nvSpPr>
          <p:spPr>
            <a:xfrm>
              <a:off x="273588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33" name="Rectangle 1032">
              <a:hlinkClick r:id="rId253" action="ppaction://hlinksldjump"/>
              <a:extLst>
                <a:ext uri="{FF2B5EF4-FFF2-40B4-BE49-F238E27FC236}">
                  <a16:creationId xmlns:a16="http://schemas.microsoft.com/office/drawing/2014/main" id="{96416FFC-C348-FA7A-B1F4-7D8A0B150E5D}"/>
                </a:ext>
              </a:extLst>
            </p:cNvPr>
            <p:cNvSpPr/>
            <p:nvPr userDrawn="1"/>
          </p:nvSpPr>
          <p:spPr>
            <a:xfrm>
              <a:off x="291876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34" name="Rectangle 1033">
              <a:hlinkClick r:id="rId254" action="ppaction://hlinksldjump"/>
              <a:extLst>
                <a:ext uri="{FF2B5EF4-FFF2-40B4-BE49-F238E27FC236}">
                  <a16:creationId xmlns:a16="http://schemas.microsoft.com/office/drawing/2014/main" id="{183DDC41-67B6-4CFF-1878-B454FF5E1846}"/>
                </a:ext>
              </a:extLst>
            </p:cNvPr>
            <p:cNvSpPr/>
            <p:nvPr userDrawn="1"/>
          </p:nvSpPr>
          <p:spPr>
            <a:xfrm>
              <a:off x="182148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35" name="Rectangle 1034">
              <a:hlinkClick r:id="rId255" action="ppaction://hlinksldjump"/>
              <a:extLst>
                <a:ext uri="{FF2B5EF4-FFF2-40B4-BE49-F238E27FC236}">
                  <a16:creationId xmlns:a16="http://schemas.microsoft.com/office/drawing/2014/main" id="{8BAA462D-6634-539E-970A-96E48029C084}"/>
                </a:ext>
              </a:extLst>
            </p:cNvPr>
            <p:cNvSpPr/>
            <p:nvPr userDrawn="1"/>
          </p:nvSpPr>
          <p:spPr>
            <a:xfrm>
              <a:off x="200436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036" name="Rectangle 1035">
              <a:hlinkClick r:id="rId256" action="ppaction://hlinksldjump"/>
              <a:extLst>
                <a:ext uri="{FF2B5EF4-FFF2-40B4-BE49-F238E27FC236}">
                  <a16:creationId xmlns:a16="http://schemas.microsoft.com/office/drawing/2014/main" id="{31D33399-5FE0-28C6-1C1A-11FE05DC49FD}"/>
                </a:ext>
              </a:extLst>
            </p:cNvPr>
            <p:cNvSpPr/>
            <p:nvPr userDrawn="1"/>
          </p:nvSpPr>
          <p:spPr>
            <a:xfrm>
              <a:off x="218724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037" name="Rectangle 1036">
              <a:hlinkClick r:id="rId257" action="ppaction://hlinksldjump"/>
              <a:extLst>
                <a:ext uri="{FF2B5EF4-FFF2-40B4-BE49-F238E27FC236}">
                  <a16:creationId xmlns:a16="http://schemas.microsoft.com/office/drawing/2014/main" id="{B967B548-1C52-A987-5B7C-6C06DBEDFD1C}"/>
                </a:ext>
              </a:extLst>
            </p:cNvPr>
            <p:cNvSpPr/>
            <p:nvPr userDrawn="1"/>
          </p:nvSpPr>
          <p:spPr>
            <a:xfrm>
              <a:off x="237012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038" name="Rectangle 1037">
              <a:hlinkClick r:id="rId258" action="ppaction://hlinksldjump"/>
              <a:extLst>
                <a:ext uri="{FF2B5EF4-FFF2-40B4-BE49-F238E27FC236}">
                  <a16:creationId xmlns:a16="http://schemas.microsoft.com/office/drawing/2014/main" id="{099C32B1-F10D-2339-BD91-329E2A5733A6}"/>
                </a:ext>
              </a:extLst>
            </p:cNvPr>
            <p:cNvSpPr/>
            <p:nvPr userDrawn="1"/>
          </p:nvSpPr>
          <p:spPr>
            <a:xfrm>
              <a:off x="255300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039" name="Rectangle 1038">
              <a:hlinkClick r:id="rId259" action="ppaction://hlinksldjump"/>
              <a:extLst>
                <a:ext uri="{FF2B5EF4-FFF2-40B4-BE49-F238E27FC236}">
                  <a16:creationId xmlns:a16="http://schemas.microsoft.com/office/drawing/2014/main" id="{7F9F701E-5A91-2EDD-B2D2-2359A46DB401}"/>
                </a:ext>
              </a:extLst>
            </p:cNvPr>
            <p:cNvSpPr/>
            <p:nvPr userDrawn="1"/>
          </p:nvSpPr>
          <p:spPr>
            <a:xfrm>
              <a:off x="273588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040" name="Rectangle 1039">
              <a:hlinkClick r:id="rId260" action="ppaction://hlinksldjump"/>
              <a:extLst>
                <a:ext uri="{FF2B5EF4-FFF2-40B4-BE49-F238E27FC236}">
                  <a16:creationId xmlns:a16="http://schemas.microsoft.com/office/drawing/2014/main" id="{D3666A55-D7A3-57CD-4551-458211E037BE}"/>
                </a:ext>
              </a:extLst>
            </p:cNvPr>
            <p:cNvSpPr/>
            <p:nvPr userDrawn="1"/>
          </p:nvSpPr>
          <p:spPr>
            <a:xfrm>
              <a:off x="291876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041" name="Rectangle 1040">
              <a:hlinkClick r:id="rId261" action="ppaction://hlinksldjump"/>
              <a:extLst>
                <a:ext uri="{FF2B5EF4-FFF2-40B4-BE49-F238E27FC236}">
                  <a16:creationId xmlns:a16="http://schemas.microsoft.com/office/drawing/2014/main" id="{AC9AA004-BEEE-2E13-2951-EB9D55C988F2}"/>
                </a:ext>
              </a:extLst>
            </p:cNvPr>
            <p:cNvSpPr/>
            <p:nvPr userDrawn="1"/>
          </p:nvSpPr>
          <p:spPr>
            <a:xfrm>
              <a:off x="182148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042" name="Rectangle 1041">
              <a:hlinkClick r:id="rId262" action="ppaction://hlinksldjump"/>
              <a:extLst>
                <a:ext uri="{FF2B5EF4-FFF2-40B4-BE49-F238E27FC236}">
                  <a16:creationId xmlns:a16="http://schemas.microsoft.com/office/drawing/2014/main" id="{55B37DF8-CAE7-6789-69E1-441460860497}"/>
                </a:ext>
              </a:extLst>
            </p:cNvPr>
            <p:cNvSpPr/>
            <p:nvPr userDrawn="1"/>
          </p:nvSpPr>
          <p:spPr>
            <a:xfrm>
              <a:off x="200436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043" name="Rectangle 1042">
              <a:hlinkClick r:id="rId263" action="ppaction://hlinksldjump"/>
              <a:extLst>
                <a:ext uri="{FF2B5EF4-FFF2-40B4-BE49-F238E27FC236}">
                  <a16:creationId xmlns:a16="http://schemas.microsoft.com/office/drawing/2014/main" id="{A3BE8662-DF4D-9C5A-742B-F9F1D3EF5910}"/>
                </a:ext>
              </a:extLst>
            </p:cNvPr>
            <p:cNvSpPr/>
            <p:nvPr userDrawn="1"/>
          </p:nvSpPr>
          <p:spPr>
            <a:xfrm>
              <a:off x="218724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044" name="Rectangle 1043">
              <a:hlinkClick r:id="rId264" action="ppaction://hlinksldjump"/>
              <a:extLst>
                <a:ext uri="{FF2B5EF4-FFF2-40B4-BE49-F238E27FC236}">
                  <a16:creationId xmlns:a16="http://schemas.microsoft.com/office/drawing/2014/main" id="{C2186727-05C4-72E6-4A30-2F4B6C993AE2}"/>
                </a:ext>
              </a:extLst>
            </p:cNvPr>
            <p:cNvSpPr/>
            <p:nvPr userDrawn="1"/>
          </p:nvSpPr>
          <p:spPr>
            <a:xfrm>
              <a:off x="237012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045" name="Rectangle 1044">
              <a:hlinkClick r:id="rId265" action="ppaction://hlinksldjump"/>
              <a:extLst>
                <a:ext uri="{FF2B5EF4-FFF2-40B4-BE49-F238E27FC236}">
                  <a16:creationId xmlns:a16="http://schemas.microsoft.com/office/drawing/2014/main" id="{3626F78C-7823-5E6E-4A65-6C662CC418A8}"/>
                </a:ext>
              </a:extLst>
            </p:cNvPr>
            <p:cNvSpPr/>
            <p:nvPr userDrawn="1"/>
          </p:nvSpPr>
          <p:spPr>
            <a:xfrm>
              <a:off x="255300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46" name="Rectangle 1045">
              <a:hlinkClick r:id="rId266" action="ppaction://hlinksldjump"/>
              <a:extLst>
                <a:ext uri="{FF2B5EF4-FFF2-40B4-BE49-F238E27FC236}">
                  <a16:creationId xmlns:a16="http://schemas.microsoft.com/office/drawing/2014/main" id="{61A9EEF5-9640-DAC1-33F1-598B6171DA56}"/>
                </a:ext>
              </a:extLst>
            </p:cNvPr>
            <p:cNvSpPr/>
            <p:nvPr userDrawn="1"/>
          </p:nvSpPr>
          <p:spPr>
            <a:xfrm>
              <a:off x="273588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47" name="Rectangle 1046">
              <a:hlinkClick r:id="rId267" action="ppaction://hlinksldjump"/>
              <a:extLst>
                <a:ext uri="{FF2B5EF4-FFF2-40B4-BE49-F238E27FC236}">
                  <a16:creationId xmlns:a16="http://schemas.microsoft.com/office/drawing/2014/main" id="{498FA38B-0639-E765-49A6-3F1B3881CD81}"/>
                </a:ext>
              </a:extLst>
            </p:cNvPr>
            <p:cNvSpPr/>
            <p:nvPr userDrawn="1"/>
          </p:nvSpPr>
          <p:spPr>
            <a:xfrm>
              <a:off x="291876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48" name="Rectangle 1047">
              <a:hlinkClick r:id="rId268" action="ppaction://hlinksldjump"/>
              <a:extLst>
                <a:ext uri="{FF2B5EF4-FFF2-40B4-BE49-F238E27FC236}">
                  <a16:creationId xmlns:a16="http://schemas.microsoft.com/office/drawing/2014/main" id="{409C7D31-1CF8-5862-0037-EB02C4A2CFF1}"/>
                </a:ext>
              </a:extLst>
            </p:cNvPr>
            <p:cNvSpPr/>
            <p:nvPr userDrawn="1"/>
          </p:nvSpPr>
          <p:spPr>
            <a:xfrm>
              <a:off x="182148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49" name="Rectangle 1048">
              <a:hlinkClick r:id="rId269" action="ppaction://hlinksldjump"/>
              <a:extLst>
                <a:ext uri="{FF2B5EF4-FFF2-40B4-BE49-F238E27FC236}">
                  <a16:creationId xmlns:a16="http://schemas.microsoft.com/office/drawing/2014/main" id="{011B1D62-6202-BA60-81A5-51D7F666A162}"/>
                </a:ext>
              </a:extLst>
            </p:cNvPr>
            <p:cNvSpPr/>
            <p:nvPr userDrawn="1"/>
          </p:nvSpPr>
          <p:spPr>
            <a:xfrm>
              <a:off x="200436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50" name="Rectangle 1049">
              <a:hlinkClick r:id="rId270" action="ppaction://hlinksldjump"/>
              <a:extLst>
                <a:ext uri="{FF2B5EF4-FFF2-40B4-BE49-F238E27FC236}">
                  <a16:creationId xmlns:a16="http://schemas.microsoft.com/office/drawing/2014/main" id="{A1577AF6-5014-19FC-BB39-7C384EEDC27D}"/>
                </a:ext>
              </a:extLst>
            </p:cNvPr>
            <p:cNvSpPr/>
            <p:nvPr userDrawn="1"/>
          </p:nvSpPr>
          <p:spPr>
            <a:xfrm>
              <a:off x="218724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51" name="Rectangle 1050">
              <a:hlinkClick r:id="rId271" action="ppaction://hlinksldjump"/>
              <a:extLst>
                <a:ext uri="{FF2B5EF4-FFF2-40B4-BE49-F238E27FC236}">
                  <a16:creationId xmlns:a16="http://schemas.microsoft.com/office/drawing/2014/main" id="{C38A8A37-7B26-6AF7-A82C-DAEA18C5A1C6}"/>
                </a:ext>
              </a:extLst>
            </p:cNvPr>
            <p:cNvSpPr/>
            <p:nvPr userDrawn="1"/>
          </p:nvSpPr>
          <p:spPr>
            <a:xfrm>
              <a:off x="237012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52" name="Rectangle 1051">
              <a:hlinkClick r:id="rId272" action="ppaction://hlinksldjump"/>
              <a:extLst>
                <a:ext uri="{FF2B5EF4-FFF2-40B4-BE49-F238E27FC236}">
                  <a16:creationId xmlns:a16="http://schemas.microsoft.com/office/drawing/2014/main" id="{73619A31-2E0A-5FA8-4E58-CE630C5ADED6}"/>
                </a:ext>
              </a:extLst>
            </p:cNvPr>
            <p:cNvSpPr/>
            <p:nvPr userDrawn="1"/>
          </p:nvSpPr>
          <p:spPr>
            <a:xfrm>
              <a:off x="255300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53" name="Rectangle 1052">
              <a:hlinkClick r:id="rId273" action="ppaction://hlinksldjump"/>
              <a:extLst>
                <a:ext uri="{FF2B5EF4-FFF2-40B4-BE49-F238E27FC236}">
                  <a16:creationId xmlns:a16="http://schemas.microsoft.com/office/drawing/2014/main" id="{0BBD4CD6-9C3A-E5EC-EDBA-E23E36BF2D32}"/>
                </a:ext>
              </a:extLst>
            </p:cNvPr>
            <p:cNvSpPr/>
            <p:nvPr userDrawn="1"/>
          </p:nvSpPr>
          <p:spPr>
            <a:xfrm>
              <a:off x="273588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FFD231A8-AB72-84BF-4C9C-E2552FF0F4DE}"/>
                </a:ext>
              </a:extLst>
            </p:cNvPr>
            <p:cNvSpPr/>
            <p:nvPr userDrawn="1"/>
          </p:nvSpPr>
          <p:spPr>
            <a:xfrm>
              <a:off x="255300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68782936-BFD2-AB98-A53E-E57F1860BCC4}"/>
                </a:ext>
              </a:extLst>
            </p:cNvPr>
            <p:cNvSpPr/>
            <p:nvPr userDrawn="1"/>
          </p:nvSpPr>
          <p:spPr>
            <a:xfrm>
              <a:off x="291876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0E40506F-DC24-45FC-128A-9455649D2A83}"/>
                </a:ext>
              </a:extLst>
            </p:cNvPr>
            <p:cNvSpPr/>
            <p:nvPr userDrawn="1"/>
          </p:nvSpPr>
          <p:spPr>
            <a:xfrm>
              <a:off x="182148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91073A42-A7CD-2E1F-DB22-E91CAC5D301F}"/>
                </a:ext>
              </a:extLst>
            </p:cNvPr>
            <p:cNvSpPr/>
            <p:nvPr userDrawn="1"/>
          </p:nvSpPr>
          <p:spPr>
            <a:xfrm>
              <a:off x="182148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7A5A1E2A-E10D-47BF-7C57-64B57510FFB7}"/>
                </a:ext>
              </a:extLst>
            </p:cNvPr>
            <p:cNvSpPr/>
            <p:nvPr userDrawn="1"/>
          </p:nvSpPr>
          <p:spPr>
            <a:xfrm>
              <a:off x="200436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5225D2FB-10FE-8CE4-73A6-35470F106988}"/>
                </a:ext>
              </a:extLst>
            </p:cNvPr>
            <p:cNvSpPr/>
            <p:nvPr userDrawn="1"/>
          </p:nvSpPr>
          <p:spPr>
            <a:xfrm>
              <a:off x="218724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70D34A60-92FA-1968-7E18-76B154C84C7C}"/>
                </a:ext>
              </a:extLst>
            </p:cNvPr>
            <p:cNvSpPr/>
            <p:nvPr userDrawn="1"/>
          </p:nvSpPr>
          <p:spPr>
            <a:xfrm>
              <a:off x="237012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AF9126EF-212A-5630-AC7F-F152856ED138}"/>
                </a:ext>
              </a:extLst>
            </p:cNvPr>
            <p:cNvSpPr/>
            <p:nvPr userDrawn="1"/>
          </p:nvSpPr>
          <p:spPr>
            <a:xfrm>
              <a:off x="255300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93007CA0-4ADF-AF83-024E-EDB06DEA7278}"/>
                </a:ext>
              </a:extLst>
            </p:cNvPr>
            <p:cNvSpPr/>
            <p:nvPr userDrawn="1"/>
          </p:nvSpPr>
          <p:spPr>
            <a:xfrm>
              <a:off x="273588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F3459357-4DFA-D4D0-9378-00A09E6F62B9}"/>
                </a:ext>
              </a:extLst>
            </p:cNvPr>
            <p:cNvSpPr/>
            <p:nvPr userDrawn="1"/>
          </p:nvSpPr>
          <p:spPr>
            <a:xfrm>
              <a:off x="291876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</a:t>
              </a:r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84C789FA-648F-CD33-5755-C03DDAE2AEDE}"/>
                </a:ext>
              </a:extLst>
            </p:cNvPr>
            <p:cNvSpPr/>
            <p:nvPr userDrawn="1"/>
          </p:nvSpPr>
          <p:spPr>
            <a:xfrm>
              <a:off x="273588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7016E92-5DE3-DA10-D4D4-FA517D222144}"/>
              </a:ext>
            </a:extLst>
          </p:cNvPr>
          <p:cNvGrpSpPr/>
          <p:nvPr userDrawn="1"/>
        </p:nvGrpSpPr>
        <p:grpSpPr>
          <a:xfrm>
            <a:off x="1821481" y="2120986"/>
            <a:ext cx="1280160" cy="987552"/>
            <a:chOff x="1821481" y="2120986"/>
            <a:chExt cx="1280160" cy="987552"/>
          </a:xfrm>
        </p:grpSpPr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8176DE86-C9A9-51DA-631D-C725345D1CF7}"/>
                </a:ext>
              </a:extLst>
            </p:cNvPr>
            <p:cNvSpPr/>
            <p:nvPr userDrawn="1"/>
          </p:nvSpPr>
          <p:spPr>
            <a:xfrm>
              <a:off x="237012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60" name="Rectangle 1159">
              <a:hlinkClick r:id="rId274" action="ppaction://hlinksldjump"/>
              <a:extLst>
                <a:ext uri="{FF2B5EF4-FFF2-40B4-BE49-F238E27FC236}">
                  <a16:creationId xmlns:a16="http://schemas.microsoft.com/office/drawing/2014/main" id="{CC0F8DCC-49E4-C104-34ED-C4EDFADFF6F0}"/>
                </a:ext>
              </a:extLst>
            </p:cNvPr>
            <p:cNvSpPr/>
            <p:nvPr userDrawn="1"/>
          </p:nvSpPr>
          <p:spPr>
            <a:xfrm>
              <a:off x="255300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61" name="Rectangle 1160">
              <a:hlinkClick r:id="rId275" action="ppaction://hlinksldjump"/>
              <a:extLst>
                <a:ext uri="{FF2B5EF4-FFF2-40B4-BE49-F238E27FC236}">
                  <a16:creationId xmlns:a16="http://schemas.microsoft.com/office/drawing/2014/main" id="{03D7D5B3-C48A-6B3C-FECE-C33333214797}"/>
                </a:ext>
              </a:extLst>
            </p:cNvPr>
            <p:cNvSpPr/>
            <p:nvPr userDrawn="1"/>
          </p:nvSpPr>
          <p:spPr>
            <a:xfrm>
              <a:off x="273588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62" name="Rectangle 1161">
              <a:hlinkClick r:id="rId276" action="ppaction://hlinksldjump"/>
              <a:extLst>
                <a:ext uri="{FF2B5EF4-FFF2-40B4-BE49-F238E27FC236}">
                  <a16:creationId xmlns:a16="http://schemas.microsoft.com/office/drawing/2014/main" id="{D9F856F8-345B-122E-6CAD-9D1F2139178D}"/>
                </a:ext>
              </a:extLst>
            </p:cNvPr>
            <p:cNvSpPr/>
            <p:nvPr userDrawn="1"/>
          </p:nvSpPr>
          <p:spPr>
            <a:xfrm>
              <a:off x="291876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63" name="Rectangle 1162">
              <a:hlinkClick r:id="rId277" action="ppaction://hlinksldjump"/>
              <a:extLst>
                <a:ext uri="{FF2B5EF4-FFF2-40B4-BE49-F238E27FC236}">
                  <a16:creationId xmlns:a16="http://schemas.microsoft.com/office/drawing/2014/main" id="{FCE450ED-28E5-4AF7-FF4F-167E9691743A}"/>
                </a:ext>
              </a:extLst>
            </p:cNvPr>
            <p:cNvSpPr/>
            <p:nvPr userDrawn="1"/>
          </p:nvSpPr>
          <p:spPr>
            <a:xfrm>
              <a:off x="182148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64" name="Rectangle 1163">
              <a:hlinkClick r:id="rId278" action="ppaction://hlinksldjump"/>
              <a:extLst>
                <a:ext uri="{FF2B5EF4-FFF2-40B4-BE49-F238E27FC236}">
                  <a16:creationId xmlns:a16="http://schemas.microsoft.com/office/drawing/2014/main" id="{421CBE7E-0B05-4A58-5233-99AEEA81754F}"/>
                </a:ext>
              </a:extLst>
            </p:cNvPr>
            <p:cNvSpPr/>
            <p:nvPr userDrawn="1"/>
          </p:nvSpPr>
          <p:spPr>
            <a:xfrm>
              <a:off x="200436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65" name="Rectangle 1164">
              <a:hlinkClick r:id="rId279" action="ppaction://hlinksldjump"/>
              <a:extLst>
                <a:ext uri="{FF2B5EF4-FFF2-40B4-BE49-F238E27FC236}">
                  <a16:creationId xmlns:a16="http://schemas.microsoft.com/office/drawing/2014/main" id="{4BE64AA6-0BF6-4700-5850-7746833CFB02}"/>
                </a:ext>
              </a:extLst>
            </p:cNvPr>
            <p:cNvSpPr/>
            <p:nvPr userDrawn="1"/>
          </p:nvSpPr>
          <p:spPr>
            <a:xfrm>
              <a:off x="218724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66" name="Rectangle 1165">
              <a:hlinkClick r:id="rId280" action="ppaction://hlinksldjump"/>
              <a:extLst>
                <a:ext uri="{FF2B5EF4-FFF2-40B4-BE49-F238E27FC236}">
                  <a16:creationId xmlns:a16="http://schemas.microsoft.com/office/drawing/2014/main" id="{FF2E7F22-8C36-55B0-64D5-38613B710F2D}"/>
                </a:ext>
              </a:extLst>
            </p:cNvPr>
            <p:cNvSpPr/>
            <p:nvPr userDrawn="1"/>
          </p:nvSpPr>
          <p:spPr>
            <a:xfrm>
              <a:off x="237012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67" name="Rectangle 1166">
              <a:hlinkClick r:id="rId281" action="ppaction://hlinksldjump"/>
              <a:extLst>
                <a:ext uri="{FF2B5EF4-FFF2-40B4-BE49-F238E27FC236}">
                  <a16:creationId xmlns:a16="http://schemas.microsoft.com/office/drawing/2014/main" id="{A189E6DB-2FAF-E34A-FB85-F01726708F1F}"/>
                </a:ext>
              </a:extLst>
            </p:cNvPr>
            <p:cNvSpPr/>
            <p:nvPr userDrawn="1"/>
          </p:nvSpPr>
          <p:spPr>
            <a:xfrm>
              <a:off x="255300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168" name="Rectangle 1167">
              <a:hlinkClick r:id="rId282" action="ppaction://hlinksldjump"/>
              <a:extLst>
                <a:ext uri="{FF2B5EF4-FFF2-40B4-BE49-F238E27FC236}">
                  <a16:creationId xmlns:a16="http://schemas.microsoft.com/office/drawing/2014/main" id="{7C39BC55-838D-8EED-1A94-263CF34FDC69}"/>
                </a:ext>
              </a:extLst>
            </p:cNvPr>
            <p:cNvSpPr/>
            <p:nvPr userDrawn="1"/>
          </p:nvSpPr>
          <p:spPr>
            <a:xfrm>
              <a:off x="273588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169" name="Rectangle 1168">
              <a:hlinkClick r:id="rId283" action="ppaction://hlinksldjump"/>
              <a:extLst>
                <a:ext uri="{FF2B5EF4-FFF2-40B4-BE49-F238E27FC236}">
                  <a16:creationId xmlns:a16="http://schemas.microsoft.com/office/drawing/2014/main" id="{743D3050-2410-9BFC-DD83-42FE123E0C93}"/>
                </a:ext>
              </a:extLst>
            </p:cNvPr>
            <p:cNvSpPr/>
            <p:nvPr userDrawn="1"/>
          </p:nvSpPr>
          <p:spPr>
            <a:xfrm>
              <a:off x="291876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170" name="Rectangle 1169">
              <a:hlinkClick r:id="rId284" action="ppaction://hlinksldjump"/>
              <a:extLst>
                <a:ext uri="{FF2B5EF4-FFF2-40B4-BE49-F238E27FC236}">
                  <a16:creationId xmlns:a16="http://schemas.microsoft.com/office/drawing/2014/main" id="{6345CF4D-0B0B-C384-0A1A-5A1F872CE24E}"/>
                </a:ext>
              </a:extLst>
            </p:cNvPr>
            <p:cNvSpPr/>
            <p:nvPr userDrawn="1"/>
          </p:nvSpPr>
          <p:spPr>
            <a:xfrm>
              <a:off x="182148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171" name="Rectangle 1170">
              <a:hlinkClick r:id="rId285" action="ppaction://hlinksldjump"/>
              <a:extLst>
                <a:ext uri="{FF2B5EF4-FFF2-40B4-BE49-F238E27FC236}">
                  <a16:creationId xmlns:a16="http://schemas.microsoft.com/office/drawing/2014/main" id="{2718956D-19E1-B2B7-81AE-6B2FA0D7BB92}"/>
                </a:ext>
              </a:extLst>
            </p:cNvPr>
            <p:cNvSpPr/>
            <p:nvPr userDrawn="1"/>
          </p:nvSpPr>
          <p:spPr>
            <a:xfrm>
              <a:off x="200436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172" name="Rectangle 1171">
              <a:hlinkClick r:id="rId286" action="ppaction://hlinksldjump"/>
              <a:extLst>
                <a:ext uri="{FF2B5EF4-FFF2-40B4-BE49-F238E27FC236}">
                  <a16:creationId xmlns:a16="http://schemas.microsoft.com/office/drawing/2014/main" id="{CC28B9BA-BE0B-04B3-6F1D-70188A77758A}"/>
                </a:ext>
              </a:extLst>
            </p:cNvPr>
            <p:cNvSpPr/>
            <p:nvPr userDrawn="1"/>
          </p:nvSpPr>
          <p:spPr>
            <a:xfrm>
              <a:off x="218724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173" name="Rectangle 1172">
              <a:hlinkClick r:id="rId287" action="ppaction://hlinksldjump"/>
              <a:extLst>
                <a:ext uri="{FF2B5EF4-FFF2-40B4-BE49-F238E27FC236}">
                  <a16:creationId xmlns:a16="http://schemas.microsoft.com/office/drawing/2014/main" id="{75F3BE01-9A50-7CC8-CAD0-592CE4E3B14D}"/>
                </a:ext>
              </a:extLst>
            </p:cNvPr>
            <p:cNvSpPr/>
            <p:nvPr userDrawn="1"/>
          </p:nvSpPr>
          <p:spPr>
            <a:xfrm>
              <a:off x="237012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174" name="Rectangle 1173">
              <a:hlinkClick r:id="rId288" action="ppaction://hlinksldjump"/>
              <a:extLst>
                <a:ext uri="{FF2B5EF4-FFF2-40B4-BE49-F238E27FC236}">
                  <a16:creationId xmlns:a16="http://schemas.microsoft.com/office/drawing/2014/main" id="{E050516E-70D8-7F7B-B437-29166A6D10A4}"/>
                </a:ext>
              </a:extLst>
            </p:cNvPr>
            <p:cNvSpPr/>
            <p:nvPr userDrawn="1"/>
          </p:nvSpPr>
          <p:spPr>
            <a:xfrm>
              <a:off x="255300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175" name="Rectangle 1174">
              <a:hlinkClick r:id="rId289" action="ppaction://hlinksldjump"/>
              <a:extLst>
                <a:ext uri="{FF2B5EF4-FFF2-40B4-BE49-F238E27FC236}">
                  <a16:creationId xmlns:a16="http://schemas.microsoft.com/office/drawing/2014/main" id="{ECA1038C-DF9C-EE75-6E1C-53044A7E3978}"/>
                </a:ext>
              </a:extLst>
            </p:cNvPr>
            <p:cNvSpPr/>
            <p:nvPr userDrawn="1"/>
          </p:nvSpPr>
          <p:spPr>
            <a:xfrm>
              <a:off x="273588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176" name="Rectangle 1175">
              <a:hlinkClick r:id="rId290" action="ppaction://hlinksldjump"/>
              <a:extLst>
                <a:ext uri="{FF2B5EF4-FFF2-40B4-BE49-F238E27FC236}">
                  <a16:creationId xmlns:a16="http://schemas.microsoft.com/office/drawing/2014/main" id="{1D9AC4A1-5A40-153E-844A-901F61A98B70}"/>
                </a:ext>
              </a:extLst>
            </p:cNvPr>
            <p:cNvSpPr/>
            <p:nvPr userDrawn="1"/>
          </p:nvSpPr>
          <p:spPr>
            <a:xfrm>
              <a:off x="291876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177" name="Rectangle 1176">
              <a:hlinkClick r:id="rId291" action="ppaction://hlinksldjump"/>
              <a:extLst>
                <a:ext uri="{FF2B5EF4-FFF2-40B4-BE49-F238E27FC236}">
                  <a16:creationId xmlns:a16="http://schemas.microsoft.com/office/drawing/2014/main" id="{FEBE404E-96A4-88F2-E623-20049D6DD3CE}"/>
                </a:ext>
              </a:extLst>
            </p:cNvPr>
            <p:cNvSpPr/>
            <p:nvPr userDrawn="1"/>
          </p:nvSpPr>
          <p:spPr>
            <a:xfrm>
              <a:off x="182148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178" name="Rectangle 1177">
              <a:hlinkClick r:id="rId292" action="ppaction://hlinksldjump"/>
              <a:extLst>
                <a:ext uri="{FF2B5EF4-FFF2-40B4-BE49-F238E27FC236}">
                  <a16:creationId xmlns:a16="http://schemas.microsoft.com/office/drawing/2014/main" id="{DCF68D16-CAC2-BBCC-6F1C-EBEFC82293BB}"/>
                </a:ext>
              </a:extLst>
            </p:cNvPr>
            <p:cNvSpPr/>
            <p:nvPr userDrawn="1"/>
          </p:nvSpPr>
          <p:spPr>
            <a:xfrm>
              <a:off x="200436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179" name="Rectangle 1178">
              <a:hlinkClick r:id="rId293" action="ppaction://hlinksldjump"/>
              <a:extLst>
                <a:ext uri="{FF2B5EF4-FFF2-40B4-BE49-F238E27FC236}">
                  <a16:creationId xmlns:a16="http://schemas.microsoft.com/office/drawing/2014/main" id="{5B59F97C-A3AC-7D39-38D9-96F4249732E6}"/>
                </a:ext>
              </a:extLst>
            </p:cNvPr>
            <p:cNvSpPr/>
            <p:nvPr userDrawn="1"/>
          </p:nvSpPr>
          <p:spPr>
            <a:xfrm>
              <a:off x="218724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180" name="Rectangle 1179">
              <a:hlinkClick r:id="rId294" action="ppaction://hlinksldjump"/>
              <a:extLst>
                <a:ext uri="{FF2B5EF4-FFF2-40B4-BE49-F238E27FC236}">
                  <a16:creationId xmlns:a16="http://schemas.microsoft.com/office/drawing/2014/main" id="{0E37AD15-18A3-DE35-9724-29733AAB5C95}"/>
                </a:ext>
              </a:extLst>
            </p:cNvPr>
            <p:cNvSpPr/>
            <p:nvPr userDrawn="1"/>
          </p:nvSpPr>
          <p:spPr>
            <a:xfrm>
              <a:off x="237012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181" name="Rectangle 1180">
              <a:hlinkClick r:id="rId295" action="ppaction://hlinksldjump"/>
              <a:extLst>
                <a:ext uri="{FF2B5EF4-FFF2-40B4-BE49-F238E27FC236}">
                  <a16:creationId xmlns:a16="http://schemas.microsoft.com/office/drawing/2014/main" id="{89D389D0-96E7-ABB4-C8C3-A57B11EA4A67}"/>
                </a:ext>
              </a:extLst>
            </p:cNvPr>
            <p:cNvSpPr/>
            <p:nvPr userDrawn="1"/>
          </p:nvSpPr>
          <p:spPr>
            <a:xfrm>
              <a:off x="255300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182" name="Rectangle 1181">
              <a:hlinkClick r:id="rId296" action="ppaction://hlinksldjump"/>
              <a:extLst>
                <a:ext uri="{FF2B5EF4-FFF2-40B4-BE49-F238E27FC236}">
                  <a16:creationId xmlns:a16="http://schemas.microsoft.com/office/drawing/2014/main" id="{8D530AF1-CD09-3017-AA1B-A725A5FECE8E}"/>
                </a:ext>
              </a:extLst>
            </p:cNvPr>
            <p:cNvSpPr/>
            <p:nvPr userDrawn="1"/>
          </p:nvSpPr>
          <p:spPr>
            <a:xfrm>
              <a:off x="273588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183" name="Rectangle 1182">
              <a:hlinkClick r:id="rId297" action="ppaction://hlinksldjump"/>
              <a:extLst>
                <a:ext uri="{FF2B5EF4-FFF2-40B4-BE49-F238E27FC236}">
                  <a16:creationId xmlns:a16="http://schemas.microsoft.com/office/drawing/2014/main" id="{5335AB4F-0867-1B95-6D43-1A3A21E34043}"/>
                </a:ext>
              </a:extLst>
            </p:cNvPr>
            <p:cNvSpPr/>
            <p:nvPr userDrawn="1"/>
          </p:nvSpPr>
          <p:spPr>
            <a:xfrm>
              <a:off x="291876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184" name="Rectangle 1183">
              <a:hlinkClick r:id="rId298" action="ppaction://hlinksldjump"/>
              <a:extLst>
                <a:ext uri="{FF2B5EF4-FFF2-40B4-BE49-F238E27FC236}">
                  <a16:creationId xmlns:a16="http://schemas.microsoft.com/office/drawing/2014/main" id="{1DCB0772-CF1F-2B2C-12D1-F32EB2230C55}"/>
                </a:ext>
              </a:extLst>
            </p:cNvPr>
            <p:cNvSpPr/>
            <p:nvPr userDrawn="1"/>
          </p:nvSpPr>
          <p:spPr>
            <a:xfrm>
              <a:off x="182148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185" name="Rectangle 1184">
              <a:hlinkClick r:id="rId299" action="ppaction://hlinksldjump"/>
              <a:extLst>
                <a:ext uri="{FF2B5EF4-FFF2-40B4-BE49-F238E27FC236}">
                  <a16:creationId xmlns:a16="http://schemas.microsoft.com/office/drawing/2014/main" id="{FE2CA2ED-DE71-B4F8-DC60-5CD060273D71}"/>
                </a:ext>
              </a:extLst>
            </p:cNvPr>
            <p:cNvSpPr/>
            <p:nvPr userDrawn="1"/>
          </p:nvSpPr>
          <p:spPr>
            <a:xfrm>
              <a:off x="200436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186" name="Rectangle 1185">
              <a:hlinkClick r:id="rId300" action="ppaction://hlinksldjump"/>
              <a:extLst>
                <a:ext uri="{FF2B5EF4-FFF2-40B4-BE49-F238E27FC236}">
                  <a16:creationId xmlns:a16="http://schemas.microsoft.com/office/drawing/2014/main" id="{56AF5F52-ABF6-358C-99F0-3A997F1301CB}"/>
                </a:ext>
              </a:extLst>
            </p:cNvPr>
            <p:cNvSpPr/>
            <p:nvPr userDrawn="1"/>
          </p:nvSpPr>
          <p:spPr>
            <a:xfrm>
              <a:off x="218724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187" name="Rectangle 1186">
              <a:hlinkClick r:id="rId301" action="ppaction://hlinksldjump"/>
              <a:extLst>
                <a:ext uri="{FF2B5EF4-FFF2-40B4-BE49-F238E27FC236}">
                  <a16:creationId xmlns:a16="http://schemas.microsoft.com/office/drawing/2014/main" id="{03ACE7FC-E13C-6431-B3EE-1C91A11216AB}"/>
                </a:ext>
              </a:extLst>
            </p:cNvPr>
            <p:cNvSpPr/>
            <p:nvPr userDrawn="1"/>
          </p:nvSpPr>
          <p:spPr>
            <a:xfrm>
              <a:off x="237012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88" name="Rectangle 1187">
              <a:hlinkClick r:id="rId302" action="ppaction://hlinksldjump"/>
              <a:extLst>
                <a:ext uri="{FF2B5EF4-FFF2-40B4-BE49-F238E27FC236}">
                  <a16:creationId xmlns:a16="http://schemas.microsoft.com/office/drawing/2014/main" id="{6B8CBF39-CD5F-FA7D-6272-19D77DA2BEB9}"/>
                </a:ext>
              </a:extLst>
            </p:cNvPr>
            <p:cNvSpPr/>
            <p:nvPr userDrawn="1"/>
          </p:nvSpPr>
          <p:spPr>
            <a:xfrm>
              <a:off x="255300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89" name="Rectangle 1188">
              <a:hlinkClick r:id="rId303" action="ppaction://hlinksldjump"/>
              <a:extLst>
                <a:ext uri="{FF2B5EF4-FFF2-40B4-BE49-F238E27FC236}">
                  <a16:creationId xmlns:a16="http://schemas.microsoft.com/office/drawing/2014/main" id="{7155827C-B100-4D1E-C45D-DF548F129EB0}"/>
                </a:ext>
              </a:extLst>
            </p:cNvPr>
            <p:cNvSpPr/>
            <p:nvPr userDrawn="1"/>
          </p:nvSpPr>
          <p:spPr>
            <a:xfrm>
              <a:off x="273588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90" name="Rectangle 1189">
              <a:hlinkClick r:id="rId304" action="ppaction://hlinksldjump"/>
              <a:extLst>
                <a:ext uri="{FF2B5EF4-FFF2-40B4-BE49-F238E27FC236}">
                  <a16:creationId xmlns:a16="http://schemas.microsoft.com/office/drawing/2014/main" id="{635B91FA-2C07-BF45-9647-8F2BBE8E2386}"/>
                </a:ext>
              </a:extLst>
            </p:cNvPr>
            <p:cNvSpPr/>
            <p:nvPr userDrawn="1"/>
          </p:nvSpPr>
          <p:spPr>
            <a:xfrm>
              <a:off x="291876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191" name="Rectangle 1190">
              <a:extLst>
                <a:ext uri="{FF2B5EF4-FFF2-40B4-BE49-F238E27FC236}">
                  <a16:creationId xmlns:a16="http://schemas.microsoft.com/office/drawing/2014/main" id="{434ACFEC-8272-ACD0-AA67-304DD39A22C6}"/>
                </a:ext>
              </a:extLst>
            </p:cNvPr>
            <p:cNvSpPr/>
            <p:nvPr userDrawn="1"/>
          </p:nvSpPr>
          <p:spPr>
            <a:xfrm>
              <a:off x="182148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92" name="Rectangle 1191">
              <a:extLst>
                <a:ext uri="{FF2B5EF4-FFF2-40B4-BE49-F238E27FC236}">
                  <a16:creationId xmlns:a16="http://schemas.microsoft.com/office/drawing/2014/main" id="{71F8A864-F85B-78C4-2ACC-0CD7848FC776}"/>
                </a:ext>
              </a:extLst>
            </p:cNvPr>
            <p:cNvSpPr/>
            <p:nvPr userDrawn="1"/>
          </p:nvSpPr>
          <p:spPr>
            <a:xfrm>
              <a:off x="200436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93" name="Rectangle 1192">
              <a:extLst>
                <a:ext uri="{FF2B5EF4-FFF2-40B4-BE49-F238E27FC236}">
                  <a16:creationId xmlns:a16="http://schemas.microsoft.com/office/drawing/2014/main" id="{B4AC1243-E608-DE14-2262-0A53B29AF9D8}"/>
                </a:ext>
              </a:extLst>
            </p:cNvPr>
            <p:cNvSpPr/>
            <p:nvPr userDrawn="1"/>
          </p:nvSpPr>
          <p:spPr>
            <a:xfrm>
              <a:off x="218724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94" name="Rectangle 1193">
              <a:extLst>
                <a:ext uri="{FF2B5EF4-FFF2-40B4-BE49-F238E27FC236}">
                  <a16:creationId xmlns:a16="http://schemas.microsoft.com/office/drawing/2014/main" id="{C4DC1042-C4DD-3490-5677-758D478E9F1E}"/>
                </a:ext>
              </a:extLst>
            </p:cNvPr>
            <p:cNvSpPr/>
            <p:nvPr userDrawn="1"/>
          </p:nvSpPr>
          <p:spPr>
            <a:xfrm>
              <a:off x="182148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9C043FD4-82D8-B9A2-AA0A-0264A9F83C57}"/>
                </a:ext>
              </a:extLst>
            </p:cNvPr>
            <p:cNvSpPr/>
            <p:nvPr userDrawn="1"/>
          </p:nvSpPr>
          <p:spPr>
            <a:xfrm>
              <a:off x="200436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96" name="Rectangle 1195">
              <a:extLst>
                <a:ext uri="{FF2B5EF4-FFF2-40B4-BE49-F238E27FC236}">
                  <a16:creationId xmlns:a16="http://schemas.microsoft.com/office/drawing/2014/main" id="{5F823625-E09F-7804-8C5B-0DA069B15321}"/>
                </a:ext>
              </a:extLst>
            </p:cNvPr>
            <p:cNvSpPr/>
            <p:nvPr userDrawn="1"/>
          </p:nvSpPr>
          <p:spPr>
            <a:xfrm>
              <a:off x="218724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97" name="Rectangle 1196">
              <a:extLst>
                <a:ext uri="{FF2B5EF4-FFF2-40B4-BE49-F238E27FC236}">
                  <a16:creationId xmlns:a16="http://schemas.microsoft.com/office/drawing/2014/main" id="{6429F830-13D8-6B59-D939-34F17B8AB818}"/>
                </a:ext>
              </a:extLst>
            </p:cNvPr>
            <p:cNvSpPr/>
            <p:nvPr userDrawn="1"/>
          </p:nvSpPr>
          <p:spPr>
            <a:xfrm>
              <a:off x="237012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98" name="Rectangle 1197">
              <a:extLst>
                <a:ext uri="{FF2B5EF4-FFF2-40B4-BE49-F238E27FC236}">
                  <a16:creationId xmlns:a16="http://schemas.microsoft.com/office/drawing/2014/main" id="{C8156A4E-FE06-0EBC-4824-ABF949A696F7}"/>
                </a:ext>
              </a:extLst>
            </p:cNvPr>
            <p:cNvSpPr/>
            <p:nvPr userDrawn="1"/>
          </p:nvSpPr>
          <p:spPr>
            <a:xfrm>
              <a:off x="255300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99" name="Rectangle 1198">
              <a:extLst>
                <a:ext uri="{FF2B5EF4-FFF2-40B4-BE49-F238E27FC236}">
                  <a16:creationId xmlns:a16="http://schemas.microsoft.com/office/drawing/2014/main" id="{14B9DF1C-7710-F84D-6FBB-C3963551CD87}"/>
                </a:ext>
              </a:extLst>
            </p:cNvPr>
            <p:cNvSpPr/>
            <p:nvPr userDrawn="1"/>
          </p:nvSpPr>
          <p:spPr>
            <a:xfrm>
              <a:off x="273588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200" name="Rectangle 1199">
              <a:extLst>
                <a:ext uri="{FF2B5EF4-FFF2-40B4-BE49-F238E27FC236}">
                  <a16:creationId xmlns:a16="http://schemas.microsoft.com/office/drawing/2014/main" id="{98F68C27-5390-B48E-9178-87F16F0A773C}"/>
                </a:ext>
              </a:extLst>
            </p:cNvPr>
            <p:cNvSpPr/>
            <p:nvPr userDrawn="1"/>
          </p:nvSpPr>
          <p:spPr>
            <a:xfrm>
              <a:off x="291876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AB6DB6C-932E-6063-9C3A-C57F7B1D230F}"/>
              </a:ext>
            </a:extLst>
          </p:cNvPr>
          <p:cNvGrpSpPr/>
          <p:nvPr userDrawn="1"/>
        </p:nvGrpSpPr>
        <p:grpSpPr>
          <a:xfrm>
            <a:off x="504428" y="682451"/>
            <a:ext cx="1280160" cy="987552"/>
            <a:chOff x="504428" y="682451"/>
            <a:chExt cx="1280160" cy="987552"/>
          </a:xfrm>
        </p:grpSpPr>
        <p:sp>
          <p:nvSpPr>
            <p:cNvPr id="892" name="Rectangle 891">
              <a:extLst>
                <a:ext uri="{FF2B5EF4-FFF2-40B4-BE49-F238E27FC236}">
                  <a16:creationId xmlns:a16="http://schemas.microsoft.com/office/drawing/2014/main" id="{EC3285AC-0B02-E2A1-BD16-FD6DBF217D1A}"/>
                </a:ext>
              </a:extLst>
            </p:cNvPr>
            <p:cNvSpPr/>
            <p:nvPr userDrawn="1"/>
          </p:nvSpPr>
          <p:spPr>
            <a:xfrm>
              <a:off x="50442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</a:t>
              </a:r>
            </a:p>
          </p:txBody>
        </p:sp>
        <p:sp>
          <p:nvSpPr>
            <p:cNvPr id="893" name="Rectangle 892">
              <a:extLst>
                <a:ext uri="{FF2B5EF4-FFF2-40B4-BE49-F238E27FC236}">
                  <a16:creationId xmlns:a16="http://schemas.microsoft.com/office/drawing/2014/main" id="{564B40EF-0877-77C7-F792-6F2349D1E8BA}"/>
                </a:ext>
              </a:extLst>
            </p:cNvPr>
            <p:cNvSpPr/>
            <p:nvPr userDrawn="1"/>
          </p:nvSpPr>
          <p:spPr>
            <a:xfrm>
              <a:off x="68730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M</a:t>
              </a:r>
            </a:p>
          </p:txBody>
        </p:sp>
        <p:sp>
          <p:nvSpPr>
            <p:cNvPr id="894" name="Rectangle 893">
              <a:extLst>
                <a:ext uri="{FF2B5EF4-FFF2-40B4-BE49-F238E27FC236}">
                  <a16:creationId xmlns:a16="http://schemas.microsoft.com/office/drawing/2014/main" id="{08C5D9F3-BA33-CF7E-761E-CBAD623CDB00}"/>
                </a:ext>
              </a:extLst>
            </p:cNvPr>
            <p:cNvSpPr/>
            <p:nvPr userDrawn="1"/>
          </p:nvSpPr>
          <p:spPr>
            <a:xfrm>
              <a:off x="87018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895" name="Rectangle 894">
              <a:extLst>
                <a:ext uri="{FF2B5EF4-FFF2-40B4-BE49-F238E27FC236}">
                  <a16:creationId xmlns:a16="http://schemas.microsoft.com/office/drawing/2014/main" id="{7C0D0ED6-7B7C-6E5F-A8A8-72FBD2A403A3}"/>
                </a:ext>
              </a:extLst>
            </p:cNvPr>
            <p:cNvSpPr/>
            <p:nvPr userDrawn="1"/>
          </p:nvSpPr>
          <p:spPr>
            <a:xfrm>
              <a:off x="105306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896" name="Rectangle 895">
              <a:extLst>
                <a:ext uri="{FF2B5EF4-FFF2-40B4-BE49-F238E27FC236}">
                  <a16:creationId xmlns:a16="http://schemas.microsoft.com/office/drawing/2014/main" id="{1404E6C3-19BA-0866-9900-9CE96EEC0794}"/>
                </a:ext>
              </a:extLst>
            </p:cNvPr>
            <p:cNvSpPr/>
            <p:nvPr userDrawn="1"/>
          </p:nvSpPr>
          <p:spPr>
            <a:xfrm>
              <a:off x="123594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897" name="Rectangle 896">
              <a:extLst>
                <a:ext uri="{FF2B5EF4-FFF2-40B4-BE49-F238E27FC236}">
                  <a16:creationId xmlns:a16="http://schemas.microsoft.com/office/drawing/2014/main" id="{308F1C41-61BC-99A0-65B9-CADB007B49F1}"/>
                </a:ext>
              </a:extLst>
            </p:cNvPr>
            <p:cNvSpPr/>
            <p:nvPr userDrawn="1"/>
          </p:nvSpPr>
          <p:spPr>
            <a:xfrm>
              <a:off x="141882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898" name="Rectangle 897">
              <a:extLst>
                <a:ext uri="{FF2B5EF4-FFF2-40B4-BE49-F238E27FC236}">
                  <a16:creationId xmlns:a16="http://schemas.microsoft.com/office/drawing/2014/main" id="{C00E97CE-D7CD-8EBE-6743-DEBDD5CBF450}"/>
                </a:ext>
              </a:extLst>
            </p:cNvPr>
            <p:cNvSpPr/>
            <p:nvPr userDrawn="1"/>
          </p:nvSpPr>
          <p:spPr>
            <a:xfrm>
              <a:off x="160170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899" name="Rectangle 898">
              <a:hlinkClick r:id="rId305" action="ppaction://hlinksldjump"/>
              <a:extLst>
                <a:ext uri="{FF2B5EF4-FFF2-40B4-BE49-F238E27FC236}">
                  <a16:creationId xmlns:a16="http://schemas.microsoft.com/office/drawing/2014/main" id="{4CF68686-6770-CB34-857F-6D570A57EB65}"/>
                </a:ext>
              </a:extLst>
            </p:cNvPr>
            <p:cNvSpPr/>
            <p:nvPr userDrawn="1"/>
          </p:nvSpPr>
          <p:spPr>
            <a:xfrm>
              <a:off x="105306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00" name="Rectangle 899">
              <a:hlinkClick r:id="rId306" action="ppaction://hlinksldjump"/>
              <a:extLst>
                <a:ext uri="{FF2B5EF4-FFF2-40B4-BE49-F238E27FC236}">
                  <a16:creationId xmlns:a16="http://schemas.microsoft.com/office/drawing/2014/main" id="{CA96C635-CA27-1E8C-494C-A071EB4D4DB9}"/>
                </a:ext>
              </a:extLst>
            </p:cNvPr>
            <p:cNvSpPr/>
            <p:nvPr userDrawn="1"/>
          </p:nvSpPr>
          <p:spPr>
            <a:xfrm>
              <a:off x="123594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01" name="Rectangle 900">
              <a:hlinkClick r:id="rId307" action="ppaction://hlinksldjump"/>
              <a:extLst>
                <a:ext uri="{FF2B5EF4-FFF2-40B4-BE49-F238E27FC236}">
                  <a16:creationId xmlns:a16="http://schemas.microsoft.com/office/drawing/2014/main" id="{FC5DB72E-D709-7253-3941-B090E5928CAD}"/>
                </a:ext>
              </a:extLst>
            </p:cNvPr>
            <p:cNvSpPr/>
            <p:nvPr userDrawn="1"/>
          </p:nvSpPr>
          <p:spPr>
            <a:xfrm>
              <a:off x="141882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02" name="Rectangle 901">
              <a:hlinkClick r:id="rId308" action="ppaction://hlinksldjump"/>
              <a:extLst>
                <a:ext uri="{FF2B5EF4-FFF2-40B4-BE49-F238E27FC236}">
                  <a16:creationId xmlns:a16="http://schemas.microsoft.com/office/drawing/2014/main" id="{17074181-11F6-01EC-E441-AD2B476C6C44}"/>
                </a:ext>
              </a:extLst>
            </p:cNvPr>
            <p:cNvSpPr/>
            <p:nvPr userDrawn="1"/>
          </p:nvSpPr>
          <p:spPr>
            <a:xfrm>
              <a:off x="160170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03" name="Rectangle 902">
              <a:hlinkClick r:id="rId309" action="ppaction://hlinksldjump"/>
              <a:extLst>
                <a:ext uri="{FF2B5EF4-FFF2-40B4-BE49-F238E27FC236}">
                  <a16:creationId xmlns:a16="http://schemas.microsoft.com/office/drawing/2014/main" id="{D447981E-D18D-F1ED-4B84-90036C458773}"/>
                </a:ext>
              </a:extLst>
            </p:cNvPr>
            <p:cNvSpPr/>
            <p:nvPr userDrawn="1"/>
          </p:nvSpPr>
          <p:spPr>
            <a:xfrm>
              <a:off x="50442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04" name="Rectangle 903">
              <a:hlinkClick r:id="rId310" action="ppaction://hlinksldjump"/>
              <a:extLst>
                <a:ext uri="{FF2B5EF4-FFF2-40B4-BE49-F238E27FC236}">
                  <a16:creationId xmlns:a16="http://schemas.microsoft.com/office/drawing/2014/main" id="{A620265E-BEF1-7B9F-7187-C6F3BC98F391}"/>
                </a:ext>
              </a:extLst>
            </p:cNvPr>
            <p:cNvSpPr/>
            <p:nvPr userDrawn="1"/>
          </p:nvSpPr>
          <p:spPr>
            <a:xfrm>
              <a:off x="68730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905" name="Rectangle 904">
              <a:hlinkClick r:id="rId311" action="ppaction://hlinksldjump"/>
              <a:extLst>
                <a:ext uri="{FF2B5EF4-FFF2-40B4-BE49-F238E27FC236}">
                  <a16:creationId xmlns:a16="http://schemas.microsoft.com/office/drawing/2014/main" id="{9B40B34A-6E89-0D68-5EFF-DCFD97DDED86}"/>
                </a:ext>
              </a:extLst>
            </p:cNvPr>
            <p:cNvSpPr/>
            <p:nvPr userDrawn="1"/>
          </p:nvSpPr>
          <p:spPr>
            <a:xfrm>
              <a:off x="87018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06" name="Rectangle 905">
              <a:hlinkClick r:id="rId312" action="ppaction://hlinksldjump"/>
              <a:extLst>
                <a:ext uri="{FF2B5EF4-FFF2-40B4-BE49-F238E27FC236}">
                  <a16:creationId xmlns:a16="http://schemas.microsoft.com/office/drawing/2014/main" id="{45C8732A-FA1F-46FF-0AC5-2496E4C3AB45}"/>
                </a:ext>
              </a:extLst>
            </p:cNvPr>
            <p:cNvSpPr/>
            <p:nvPr userDrawn="1"/>
          </p:nvSpPr>
          <p:spPr>
            <a:xfrm>
              <a:off x="105306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907" name="Rectangle 906">
              <a:hlinkClick r:id="rId313" action="ppaction://hlinksldjump"/>
              <a:extLst>
                <a:ext uri="{FF2B5EF4-FFF2-40B4-BE49-F238E27FC236}">
                  <a16:creationId xmlns:a16="http://schemas.microsoft.com/office/drawing/2014/main" id="{903DE4A6-B4EA-5C42-A114-35456D50DB22}"/>
                </a:ext>
              </a:extLst>
            </p:cNvPr>
            <p:cNvSpPr/>
            <p:nvPr userDrawn="1"/>
          </p:nvSpPr>
          <p:spPr>
            <a:xfrm>
              <a:off x="123594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08" name="Rectangle 907">
              <a:hlinkClick r:id="rId314" action="ppaction://hlinksldjump"/>
              <a:extLst>
                <a:ext uri="{FF2B5EF4-FFF2-40B4-BE49-F238E27FC236}">
                  <a16:creationId xmlns:a16="http://schemas.microsoft.com/office/drawing/2014/main" id="{39CD8EC9-A579-77EB-9B25-F326B75E3614}"/>
                </a:ext>
              </a:extLst>
            </p:cNvPr>
            <p:cNvSpPr/>
            <p:nvPr userDrawn="1"/>
          </p:nvSpPr>
          <p:spPr>
            <a:xfrm>
              <a:off x="141882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909" name="Rectangle 908">
              <a:hlinkClick r:id="rId315" action="ppaction://hlinksldjump"/>
              <a:extLst>
                <a:ext uri="{FF2B5EF4-FFF2-40B4-BE49-F238E27FC236}">
                  <a16:creationId xmlns:a16="http://schemas.microsoft.com/office/drawing/2014/main" id="{F5FDC25D-62E9-FFEE-86E6-012178D2AC6E}"/>
                </a:ext>
              </a:extLst>
            </p:cNvPr>
            <p:cNvSpPr/>
            <p:nvPr userDrawn="1"/>
          </p:nvSpPr>
          <p:spPr>
            <a:xfrm>
              <a:off x="160170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910" name="Rectangle 909">
              <a:hlinkClick r:id="rId316" action="ppaction://hlinksldjump"/>
              <a:extLst>
                <a:ext uri="{FF2B5EF4-FFF2-40B4-BE49-F238E27FC236}">
                  <a16:creationId xmlns:a16="http://schemas.microsoft.com/office/drawing/2014/main" id="{8C32A404-28B0-3E13-4DBC-4B1624E267CF}"/>
                </a:ext>
              </a:extLst>
            </p:cNvPr>
            <p:cNvSpPr/>
            <p:nvPr userDrawn="1"/>
          </p:nvSpPr>
          <p:spPr>
            <a:xfrm>
              <a:off x="50442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11" name="Rectangle 910">
              <a:hlinkClick r:id="rId317" action="ppaction://hlinksldjump"/>
              <a:extLst>
                <a:ext uri="{FF2B5EF4-FFF2-40B4-BE49-F238E27FC236}">
                  <a16:creationId xmlns:a16="http://schemas.microsoft.com/office/drawing/2014/main" id="{AE35C20C-2D31-4631-44F7-5FF4119F53EA}"/>
                </a:ext>
              </a:extLst>
            </p:cNvPr>
            <p:cNvSpPr/>
            <p:nvPr userDrawn="1"/>
          </p:nvSpPr>
          <p:spPr>
            <a:xfrm>
              <a:off x="68730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12" name="Rectangle 911">
              <a:hlinkClick r:id="rId318" action="ppaction://hlinksldjump"/>
              <a:extLst>
                <a:ext uri="{FF2B5EF4-FFF2-40B4-BE49-F238E27FC236}">
                  <a16:creationId xmlns:a16="http://schemas.microsoft.com/office/drawing/2014/main" id="{74F01627-DA72-1353-A771-E2E660CCAF0C}"/>
                </a:ext>
              </a:extLst>
            </p:cNvPr>
            <p:cNvSpPr/>
            <p:nvPr userDrawn="1"/>
          </p:nvSpPr>
          <p:spPr>
            <a:xfrm>
              <a:off x="87018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13" name="Rectangle 912">
              <a:hlinkClick r:id="rId319" action="ppaction://hlinksldjump"/>
              <a:extLst>
                <a:ext uri="{FF2B5EF4-FFF2-40B4-BE49-F238E27FC236}">
                  <a16:creationId xmlns:a16="http://schemas.microsoft.com/office/drawing/2014/main" id="{CF70A681-4532-EA4C-A440-AC555E59A464}"/>
                </a:ext>
              </a:extLst>
            </p:cNvPr>
            <p:cNvSpPr/>
            <p:nvPr userDrawn="1"/>
          </p:nvSpPr>
          <p:spPr>
            <a:xfrm>
              <a:off x="105306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14" name="Rectangle 913">
              <a:hlinkClick r:id="rId320" action="ppaction://hlinksldjump"/>
              <a:extLst>
                <a:ext uri="{FF2B5EF4-FFF2-40B4-BE49-F238E27FC236}">
                  <a16:creationId xmlns:a16="http://schemas.microsoft.com/office/drawing/2014/main" id="{B1213937-E585-0A7A-FC00-FBE998ADD651}"/>
                </a:ext>
              </a:extLst>
            </p:cNvPr>
            <p:cNvSpPr/>
            <p:nvPr userDrawn="1"/>
          </p:nvSpPr>
          <p:spPr>
            <a:xfrm>
              <a:off x="123594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5" name="Rectangle 914">
              <a:hlinkClick r:id="rId321" action="ppaction://hlinksldjump"/>
              <a:extLst>
                <a:ext uri="{FF2B5EF4-FFF2-40B4-BE49-F238E27FC236}">
                  <a16:creationId xmlns:a16="http://schemas.microsoft.com/office/drawing/2014/main" id="{BDB705E6-0AD0-B1F0-A4C3-710087821A42}"/>
                </a:ext>
              </a:extLst>
            </p:cNvPr>
            <p:cNvSpPr/>
            <p:nvPr userDrawn="1"/>
          </p:nvSpPr>
          <p:spPr>
            <a:xfrm>
              <a:off x="141882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16" name="Rectangle 915">
              <a:hlinkClick r:id="rId322" action="ppaction://hlinksldjump"/>
              <a:extLst>
                <a:ext uri="{FF2B5EF4-FFF2-40B4-BE49-F238E27FC236}">
                  <a16:creationId xmlns:a16="http://schemas.microsoft.com/office/drawing/2014/main" id="{AC1BEDB7-18B3-E667-C0F5-29256C523D9E}"/>
                </a:ext>
              </a:extLst>
            </p:cNvPr>
            <p:cNvSpPr/>
            <p:nvPr userDrawn="1"/>
          </p:nvSpPr>
          <p:spPr>
            <a:xfrm>
              <a:off x="160170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17" name="Rectangle 916">
              <a:hlinkClick r:id="rId323" action="ppaction://hlinksldjump"/>
              <a:extLst>
                <a:ext uri="{FF2B5EF4-FFF2-40B4-BE49-F238E27FC236}">
                  <a16:creationId xmlns:a16="http://schemas.microsoft.com/office/drawing/2014/main" id="{82C452E7-1D56-44FD-EF39-0FA9459BE245}"/>
                </a:ext>
              </a:extLst>
            </p:cNvPr>
            <p:cNvSpPr/>
            <p:nvPr userDrawn="1"/>
          </p:nvSpPr>
          <p:spPr>
            <a:xfrm>
              <a:off x="50442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8" name="Rectangle 917">
              <a:hlinkClick r:id="rId324" action="ppaction://hlinksldjump"/>
              <a:extLst>
                <a:ext uri="{FF2B5EF4-FFF2-40B4-BE49-F238E27FC236}">
                  <a16:creationId xmlns:a16="http://schemas.microsoft.com/office/drawing/2014/main" id="{1F9FC763-3B21-D0E2-7E09-C2457B2F1F4F}"/>
                </a:ext>
              </a:extLst>
            </p:cNvPr>
            <p:cNvSpPr/>
            <p:nvPr userDrawn="1"/>
          </p:nvSpPr>
          <p:spPr>
            <a:xfrm>
              <a:off x="68730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19" name="Rectangle 918">
              <a:hlinkClick r:id="rId325" action="ppaction://hlinksldjump"/>
              <a:extLst>
                <a:ext uri="{FF2B5EF4-FFF2-40B4-BE49-F238E27FC236}">
                  <a16:creationId xmlns:a16="http://schemas.microsoft.com/office/drawing/2014/main" id="{DD924825-300C-0B2C-2568-DA601D15E2D0}"/>
                </a:ext>
              </a:extLst>
            </p:cNvPr>
            <p:cNvSpPr/>
            <p:nvPr userDrawn="1"/>
          </p:nvSpPr>
          <p:spPr>
            <a:xfrm>
              <a:off x="87018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0" name="Rectangle 919">
              <a:hlinkClick r:id="rId326" action="ppaction://hlinksldjump"/>
              <a:extLst>
                <a:ext uri="{FF2B5EF4-FFF2-40B4-BE49-F238E27FC236}">
                  <a16:creationId xmlns:a16="http://schemas.microsoft.com/office/drawing/2014/main" id="{BA8448D9-CED6-E5A9-5C6C-4EB21FBF9115}"/>
                </a:ext>
              </a:extLst>
            </p:cNvPr>
            <p:cNvSpPr/>
            <p:nvPr userDrawn="1"/>
          </p:nvSpPr>
          <p:spPr>
            <a:xfrm>
              <a:off x="105306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21" name="Rectangle 920">
              <a:hlinkClick r:id="rId327" action="ppaction://hlinksldjump"/>
              <a:extLst>
                <a:ext uri="{FF2B5EF4-FFF2-40B4-BE49-F238E27FC236}">
                  <a16:creationId xmlns:a16="http://schemas.microsoft.com/office/drawing/2014/main" id="{DBD9E50D-DA3E-FE98-E1A3-16D4E2430D77}"/>
                </a:ext>
              </a:extLst>
            </p:cNvPr>
            <p:cNvSpPr/>
            <p:nvPr userDrawn="1"/>
          </p:nvSpPr>
          <p:spPr>
            <a:xfrm>
              <a:off x="123594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2" name="Rectangle 921">
              <a:hlinkClick r:id="rId328" action="ppaction://hlinksldjump"/>
              <a:extLst>
                <a:ext uri="{FF2B5EF4-FFF2-40B4-BE49-F238E27FC236}">
                  <a16:creationId xmlns:a16="http://schemas.microsoft.com/office/drawing/2014/main" id="{C243A0E7-4753-A313-8DD2-6DE1623D5997}"/>
                </a:ext>
              </a:extLst>
            </p:cNvPr>
            <p:cNvSpPr/>
            <p:nvPr userDrawn="1"/>
          </p:nvSpPr>
          <p:spPr>
            <a:xfrm>
              <a:off x="141882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23" name="Rectangle 922">
              <a:hlinkClick r:id="rId329" action="ppaction://hlinksldjump"/>
              <a:extLst>
                <a:ext uri="{FF2B5EF4-FFF2-40B4-BE49-F238E27FC236}">
                  <a16:creationId xmlns:a16="http://schemas.microsoft.com/office/drawing/2014/main" id="{D8508EE6-D67D-321E-43C5-F8DD17AEF1CA}"/>
                </a:ext>
              </a:extLst>
            </p:cNvPr>
            <p:cNvSpPr/>
            <p:nvPr userDrawn="1"/>
          </p:nvSpPr>
          <p:spPr>
            <a:xfrm>
              <a:off x="160170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24" name="Rectangle 923">
              <a:hlinkClick r:id="rId330" action="ppaction://hlinksldjump"/>
              <a:extLst>
                <a:ext uri="{FF2B5EF4-FFF2-40B4-BE49-F238E27FC236}">
                  <a16:creationId xmlns:a16="http://schemas.microsoft.com/office/drawing/2014/main" id="{E419CC30-A925-1BE7-6344-699F220AC37E}"/>
                </a:ext>
              </a:extLst>
            </p:cNvPr>
            <p:cNvSpPr/>
            <p:nvPr userDrawn="1"/>
          </p:nvSpPr>
          <p:spPr>
            <a:xfrm>
              <a:off x="50442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25" name="Rectangle 924">
              <a:hlinkClick r:id="rId331" action="ppaction://hlinksldjump"/>
              <a:extLst>
                <a:ext uri="{FF2B5EF4-FFF2-40B4-BE49-F238E27FC236}">
                  <a16:creationId xmlns:a16="http://schemas.microsoft.com/office/drawing/2014/main" id="{C2C53341-6968-CC33-9870-0C4B5FDA108D}"/>
                </a:ext>
              </a:extLst>
            </p:cNvPr>
            <p:cNvSpPr/>
            <p:nvPr userDrawn="1"/>
          </p:nvSpPr>
          <p:spPr>
            <a:xfrm>
              <a:off x="68730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26" name="Rectangle 925">
              <a:hlinkClick r:id="rId332" action="ppaction://hlinksldjump"/>
              <a:extLst>
                <a:ext uri="{FF2B5EF4-FFF2-40B4-BE49-F238E27FC236}">
                  <a16:creationId xmlns:a16="http://schemas.microsoft.com/office/drawing/2014/main" id="{B27ACE90-0A84-0EEE-D60D-57C1D1173D9D}"/>
                </a:ext>
              </a:extLst>
            </p:cNvPr>
            <p:cNvSpPr/>
            <p:nvPr userDrawn="1"/>
          </p:nvSpPr>
          <p:spPr>
            <a:xfrm>
              <a:off x="87018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27" name="Rectangle 926">
              <a:hlinkClick r:id="rId333" action="ppaction://hlinksldjump"/>
              <a:extLst>
                <a:ext uri="{FF2B5EF4-FFF2-40B4-BE49-F238E27FC236}">
                  <a16:creationId xmlns:a16="http://schemas.microsoft.com/office/drawing/2014/main" id="{47AA9209-EBF9-9132-543B-C4C94828B364}"/>
                </a:ext>
              </a:extLst>
            </p:cNvPr>
            <p:cNvSpPr/>
            <p:nvPr userDrawn="1"/>
          </p:nvSpPr>
          <p:spPr>
            <a:xfrm>
              <a:off x="105306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28" name="Rectangle 927">
              <a:hlinkClick r:id="rId334" action="ppaction://hlinksldjump"/>
              <a:extLst>
                <a:ext uri="{FF2B5EF4-FFF2-40B4-BE49-F238E27FC236}">
                  <a16:creationId xmlns:a16="http://schemas.microsoft.com/office/drawing/2014/main" id="{98D46627-4683-ABF0-30AE-1C07F587913F}"/>
                </a:ext>
              </a:extLst>
            </p:cNvPr>
            <p:cNvSpPr/>
            <p:nvPr userDrawn="1"/>
          </p:nvSpPr>
          <p:spPr>
            <a:xfrm>
              <a:off x="123594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29" name="Rectangle 928">
              <a:hlinkClick r:id="rId335" action="ppaction://hlinksldjump"/>
              <a:extLst>
                <a:ext uri="{FF2B5EF4-FFF2-40B4-BE49-F238E27FC236}">
                  <a16:creationId xmlns:a16="http://schemas.microsoft.com/office/drawing/2014/main" id="{F22645B9-E85F-E8DB-B3BF-793CC1B90A8D}"/>
                </a:ext>
              </a:extLst>
            </p:cNvPr>
            <p:cNvSpPr/>
            <p:nvPr userDrawn="1"/>
          </p:nvSpPr>
          <p:spPr>
            <a:xfrm>
              <a:off x="141882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930" name="Rectangle 929">
              <a:extLst>
                <a:ext uri="{FF2B5EF4-FFF2-40B4-BE49-F238E27FC236}">
                  <a16:creationId xmlns:a16="http://schemas.microsoft.com/office/drawing/2014/main" id="{8DD57BD7-661D-4BDE-A3FE-BF26B3B6B2C5}"/>
                </a:ext>
              </a:extLst>
            </p:cNvPr>
            <p:cNvSpPr/>
            <p:nvPr userDrawn="1"/>
          </p:nvSpPr>
          <p:spPr>
            <a:xfrm>
              <a:off x="68730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31" name="Rectangle 930">
              <a:extLst>
                <a:ext uri="{FF2B5EF4-FFF2-40B4-BE49-F238E27FC236}">
                  <a16:creationId xmlns:a16="http://schemas.microsoft.com/office/drawing/2014/main" id="{769E7155-53B0-23FB-63AB-5789416B40B7}"/>
                </a:ext>
              </a:extLst>
            </p:cNvPr>
            <p:cNvSpPr/>
            <p:nvPr userDrawn="1"/>
          </p:nvSpPr>
          <p:spPr>
            <a:xfrm>
              <a:off x="87018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32" name="Rectangle 931">
              <a:extLst>
                <a:ext uri="{FF2B5EF4-FFF2-40B4-BE49-F238E27FC236}">
                  <a16:creationId xmlns:a16="http://schemas.microsoft.com/office/drawing/2014/main" id="{4C3BB5B3-1215-8509-B521-AB01BF799EE5}"/>
                </a:ext>
              </a:extLst>
            </p:cNvPr>
            <p:cNvSpPr/>
            <p:nvPr userDrawn="1"/>
          </p:nvSpPr>
          <p:spPr>
            <a:xfrm>
              <a:off x="160170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33" name="Rectangle 932">
              <a:extLst>
                <a:ext uri="{FF2B5EF4-FFF2-40B4-BE49-F238E27FC236}">
                  <a16:creationId xmlns:a16="http://schemas.microsoft.com/office/drawing/2014/main" id="{8B1077C7-7D34-EAFE-4F71-6B40D0E4CB80}"/>
                </a:ext>
              </a:extLst>
            </p:cNvPr>
            <p:cNvSpPr/>
            <p:nvPr userDrawn="1"/>
          </p:nvSpPr>
          <p:spPr>
            <a:xfrm>
              <a:off x="50442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C29EEE1-87B2-74C0-77B6-666E6229D987}"/>
              </a:ext>
            </a:extLst>
          </p:cNvPr>
          <p:cNvGrpSpPr/>
          <p:nvPr userDrawn="1"/>
        </p:nvGrpSpPr>
        <p:grpSpPr>
          <a:xfrm>
            <a:off x="3138535" y="682451"/>
            <a:ext cx="1280160" cy="1152144"/>
            <a:chOff x="3138535" y="682451"/>
            <a:chExt cx="1280160" cy="1152144"/>
          </a:xfrm>
        </p:grpSpPr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BCD2B096-1B88-96BB-D178-E549FDD4511C}"/>
                </a:ext>
              </a:extLst>
            </p:cNvPr>
            <p:cNvSpPr/>
            <p:nvPr userDrawn="1"/>
          </p:nvSpPr>
          <p:spPr>
            <a:xfrm>
              <a:off x="350429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D19639DB-50B0-D1FC-3CDF-AE1FBD7997E6}"/>
                </a:ext>
              </a:extLst>
            </p:cNvPr>
            <p:cNvSpPr/>
            <p:nvPr userDrawn="1"/>
          </p:nvSpPr>
          <p:spPr>
            <a:xfrm>
              <a:off x="368717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7A629742-2A0D-0F61-FE02-012481216DF5}"/>
                </a:ext>
              </a:extLst>
            </p:cNvPr>
            <p:cNvSpPr/>
            <p:nvPr userDrawn="1"/>
          </p:nvSpPr>
          <p:spPr>
            <a:xfrm>
              <a:off x="387005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69" name="Rectangle 1068">
              <a:hlinkClick r:id="rId336" action="ppaction://hlinksldjump"/>
              <a:extLst>
                <a:ext uri="{FF2B5EF4-FFF2-40B4-BE49-F238E27FC236}">
                  <a16:creationId xmlns:a16="http://schemas.microsoft.com/office/drawing/2014/main" id="{61F60FB4-A43C-F6FF-6772-4616DE474BC7}"/>
                </a:ext>
              </a:extLst>
            </p:cNvPr>
            <p:cNvSpPr/>
            <p:nvPr userDrawn="1"/>
          </p:nvSpPr>
          <p:spPr>
            <a:xfrm>
              <a:off x="423581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70" name="Rectangle 1069">
              <a:hlinkClick r:id="rId337" action="ppaction://hlinksldjump"/>
              <a:extLst>
                <a:ext uri="{FF2B5EF4-FFF2-40B4-BE49-F238E27FC236}">
                  <a16:creationId xmlns:a16="http://schemas.microsoft.com/office/drawing/2014/main" id="{4398029D-0E46-7373-CF14-654FBFC0153B}"/>
                </a:ext>
              </a:extLst>
            </p:cNvPr>
            <p:cNvSpPr/>
            <p:nvPr userDrawn="1"/>
          </p:nvSpPr>
          <p:spPr>
            <a:xfrm>
              <a:off x="313853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71" name="Rectangle 1070">
              <a:hlinkClick r:id="rId338" action="ppaction://hlinksldjump"/>
              <a:extLst>
                <a:ext uri="{FF2B5EF4-FFF2-40B4-BE49-F238E27FC236}">
                  <a16:creationId xmlns:a16="http://schemas.microsoft.com/office/drawing/2014/main" id="{F5801826-36AF-54CB-3092-AD80AAEFEC53}"/>
                </a:ext>
              </a:extLst>
            </p:cNvPr>
            <p:cNvSpPr/>
            <p:nvPr userDrawn="1"/>
          </p:nvSpPr>
          <p:spPr>
            <a:xfrm>
              <a:off x="332141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72" name="Rectangle 1071">
              <a:hlinkClick r:id="rId339" action="ppaction://hlinksldjump"/>
              <a:extLst>
                <a:ext uri="{FF2B5EF4-FFF2-40B4-BE49-F238E27FC236}">
                  <a16:creationId xmlns:a16="http://schemas.microsoft.com/office/drawing/2014/main" id="{438655BF-904F-BDCE-EBB9-323D40418E3E}"/>
                </a:ext>
              </a:extLst>
            </p:cNvPr>
            <p:cNvSpPr/>
            <p:nvPr userDrawn="1"/>
          </p:nvSpPr>
          <p:spPr>
            <a:xfrm>
              <a:off x="350429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73" name="Rectangle 1072">
              <a:hlinkClick r:id="rId340" action="ppaction://hlinksldjump"/>
              <a:extLst>
                <a:ext uri="{FF2B5EF4-FFF2-40B4-BE49-F238E27FC236}">
                  <a16:creationId xmlns:a16="http://schemas.microsoft.com/office/drawing/2014/main" id="{FC74BC8C-826F-EF3C-4B34-808BEECC726F}"/>
                </a:ext>
              </a:extLst>
            </p:cNvPr>
            <p:cNvSpPr/>
            <p:nvPr userDrawn="1"/>
          </p:nvSpPr>
          <p:spPr>
            <a:xfrm>
              <a:off x="368717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74" name="Rectangle 1073">
              <a:hlinkClick r:id="rId341" action="ppaction://hlinksldjump"/>
              <a:extLst>
                <a:ext uri="{FF2B5EF4-FFF2-40B4-BE49-F238E27FC236}">
                  <a16:creationId xmlns:a16="http://schemas.microsoft.com/office/drawing/2014/main" id="{B9F6D4E2-A690-2A3A-FBAD-19FAD30B5773}"/>
                </a:ext>
              </a:extLst>
            </p:cNvPr>
            <p:cNvSpPr/>
            <p:nvPr userDrawn="1"/>
          </p:nvSpPr>
          <p:spPr>
            <a:xfrm>
              <a:off x="387005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75" name="Rectangle 1074">
              <a:hlinkClick r:id="rId342" action="ppaction://hlinksldjump"/>
              <a:extLst>
                <a:ext uri="{FF2B5EF4-FFF2-40B4-BE49-F238E27FC236}">
                  <a16:creationId xmlns:a16="http://schemas.microsoft.com/office/drawing/2014/main" id="{8A5374B1-9BE0-AA34-B9D6-F2C000022B70}"/>
                </a:ext>
              </a:extLst>
            </p:cNvPr>
            <p:cNvSpPr/>
            <p:nvPr userDrawn="1"/>
          </p:nvSpPr>
          <p:spPr>
            <a:xfrm>
              <a:off x="405293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76" name="Rectangle 1075">
              <a:hlinkClick r:id="rId343" action="ppaction://hlinksldjump"/>
              <a:extLst>
                <a:ext uri="{FF2B5EF4-FFF2-40B4-BE49-F238E27FC236}">
                  <a16:creationId xmlns:a16="http://schemas.microsoft.com/office/drawing/2014/main" id="{DC8ED231-9BEA-D387-31FA-30D63E915011}"/>
                </a:ext>
              </a:extLst>
            </p:cNvPr>
            <p:cNvSpPr/>
            <p:nvPr userDrawn="1"/>
          </p:nvSpPr>
          <p:spPr>
            <a:xfrm>
              <a:off x="423581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77" name="Rectangle 1076">
              <a:hlinkClick r:id="rId344" action="ppaction://hlinksldjump"/>
              <a:extLst>
                <a:ext uri="{FF2B5EF4-FFF2-40B4-BE49-F238E27FC236}">
                  <a16:creationId xmlns:a16="http://schemas.microsoft.com/office/drawing/2014/main" id="{D86A5A27-0774-FDBA-6AF6-D495D30C3BAD}"/>
                </a:ext>
              </a:extLst>
            </p:cNvPr>
            <p:cNvSpPr/>
            <p:nvPr userDrawn="1"/>
          </p:nvSpPr>
          <p:spPr>
            <a:xfrm>
              <a:off x="313853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78" name="Rectangle 1077">
              <a:hlinkClick r:id="rId345" action="ppaction://hlinksldjump"/>
              <a:extLst>
                <a:ext uri="{FF2B5EF4-FFF2-40B4-BE49-F238E27FC236}">
                  <a16:creationId xmlns:a16="http://schemas.microsoft.com/office/drawing/2014/main" id="{F55A9EC2-95D5-288B-3ACC-6796672FAEF1}"/>
                </a:ext>
              </a:extLst>
            </p:cNvPr>
            <p:cNvSpPr/>
            <p:nvPr userDrawn="1"/>
          </p:nvSpPr>
          <p:spPr>
            <a:xfrm>
              <a:off x="332141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079" name="Rectangle 1078">
              <a:hlinkClick r:id="rId346" action="ppaction://hlinksldjump"/>
              <a:extLst>
                <a:ext uri="{FF2B5EF4-FFF2-40B4-BE49-F238E27FC236}">
                  <a16:creationId xmlns:a16="http://schemas.microsoft.com/office/drawing/2014/main" id="{0D708066-9F15-53A1-EB44-DCCA058FC86D}"/>
                </a:ext>
              </a:extLst>
            </p:cNvPr>
            <p:cNvSpPr/>
            <p:nvPr userDrawn="1"/>
          </p:nvSpPr>
          <p:spPr>
            <a:xfrm>
              <a:off x="350429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080" name="Rectangle 1079">
              <a:hlinkClick r:id="rId347" action="ppaction://hlinksldjump"/>
              <a:extLst>
                <a:ext uri="{FF2B5EF4-FFF2-40B4-BE49-F238E27FC236}">
                  <a16:creationId xmlns:a16="http://schemas.microsoft.com/office/drawing/2014/main" id="{0351A073-CFA4-CE8C-C9D5-93DB74946C38}"/>
                </a:ext>
              </a:extLst>
            </p:cNvPr>
            <p:cNvSpPr/>
            <p:nvPr userDrawn="1"/>
          </p:nvSpPr>
          <p:spPr>
            <a:xfrm>
              <a:off x="368717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081" name="Rectangle 1080">
              <a:hlinkClick r:id="rId348" action="ppaction://hlinksldjump"/>
              <a:extLst>
                <a:ext uri="{FF2B5EF4-FFF2-40B4-BE49-F238E27FC236}">
                  <a16:creationId xmlns:a16="http://schemas.microsoft.com/office/drawing/2014/main" id="{D23A8182-328A-9BC6-20E8-DBFDF665FE85}"/>
                </a:ext>
              </a:extLst>
            </p:cNvPr>
            <p:cNvSpPr/>
            <p:nvPr userDrawn="1"/>
          </p:nvSpPr>
          <p:spPr>
            <a:xfrm>
              <a:off x="387005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082" name="Rectangle 1081">
              <a:hlinkClick r:id="rId349" action="ppaction://hlinksldjump"/>
              <a:extLst>
                <a:ext uri="{FF2B5EF4-FFF2-40B4-BE49-F238E27FC236}">
                  <a16:creationId xmlns:a16="http://schemas.microsoft.com/office/drawing/2014/main" id="{A18C9B43-3BD2-992E-CA3A-A291CD50C58E}"/>
                </a:ext>
              </a:extLst>
            </p:cNvPr>
            <p:cNvSpPr/>
            <p:nvPr userDrawn="1"/>
          </p:nvSpPr>
          <p:spPr>
            <a:xfrm>
              <a:off x="405293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083" name="Rectangle 1082">
              <a:hlinkClick r:id="rId350" action="ppaction://hlinksldjump"/>
              <a:extLst>
                <a:ext uri="{FF2B5EF4-FFF2-40B4-BE49-F238E27FC236}">
                  <a16:creationId xmlns:a16="http://schemas.microsoft.com/office/drawing/2014/main" id="{2B832B5C-C88B-E66F-75ED-FF387EEA74B3}"/>
                </a:ext>
              </a:extLst>
            </p:cNvPr>
            <p:cNvSpPr/>
            <p:nvPr userDrawn="1"/>
          </p:nvSpPr>
          <p:spPr>
            <a:xfrm>
              <a:off x="423581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084" name="Rectangle 1083">
              <a:hlinkClick r:id="rId351" action="ppaction://hlinksldjump"/>
              <a:extLst>
                <a:ext uri="{FF2B5EF4-FFF2-40B4-BE49-F238E27FC236}">
                  <a16:creationId xmlns:a16="http://schemas.microsoft.com/office/drawing/2014/main" id="{33611E21-87E5-23E0-83B5-F9C48E15291A}"/>
                </a:ext>
              </a:extLst>
            </p:cNvPr>
            <p:cNvSpPr/>
            <p:nvPr userDrawn="1"/>
          </p:nvSpPr>
          <p:spPr>
            <a:xfrm>
              <a:off x="313853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085" name="Rectangle 1084">
              <a:hlinkClick r:id="rId352" action="ppaction://hlinksldjump"/>
              <a:extLst>
                <a:ext uri="{FF2B5EF4-FFF2-40B4-BE49-F238E27FC236}">
                  <a16:creationId xmlns:a16="http://schemas.microsoft.com/office/drawing/2014/main" id="{F2E47CB3-8FB1-C14D-558E-CDD5B20FF05C}"/>
                </a:ext>
              </a:extLst>
            </p:cNvPr>
            <p:cNvSpPr/>
            <p:nvPr userDrawn="1"/>
          </p:nvSpPr>
          <p:spPr>
            <a:xfrm>
              <a:off x="332141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086" name="Rectangle 1085">
              <a:hlinkClick r:id="rId353" action="ppaction://hlinksldjump"/>
              <a:extLst>
                <a:ext uri="{FF2B5EF4-FFF2-40B4-BE49-F238E27FC236}">
                  <a16:creationId xmlns:a16="http://schemas.microsoft.com/office/drawing/2014/main" id="{BB1C9787-0D2D-9A6E-8F04-1948B2218D8B}"/>
                </a:ext>
              </a:extLst>
            </p:cNvPr>
            <p:cNvSpPr/>
            <p:nvPr userDrawn="1"/>
          </p:nvSpPr>
          <p:spPr>
            <a:xfrm>
              <a:off x="350429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087" name="Rectangle 1086">
              <a:hlinkClick r:id="rId354" action="ppaction://hlinksldjump"/>
              <a:extLst>
                <a:ext uri="{FF2B5EF4-FFF2-40B4-BE49-F238E27FC236}">
                  <a16:creationId xmlns:a16="http://schemas.microsoft.com/office/drawing/2014/main" id="{A7FBB08D-049C-924F-9100-EC389D81B545}"/>
                </a:ext>
              </a:extLst>
            </p:cNvPr>
            <p:cNvSpPr/>
            <p:nvPr userDrawn="1"/>
          </p:nvSpPr>
          <p:spPr>
            <a:xfrm>
              <a:off x="368717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088" name="Rectangle 1087">
              <a:hlinkClick r:id="rId355" action="ppaction://hlinksldjump"/>
              <a:extLst>
                <a:ext uri="{FF2B5EF4-FFF2-40B4-BE49-F238E27FC236}">
                  <a16:creationId xmlns:a16="http://schemas.microsoft.com/office/drawing/2014/main" id="{2D57CE38-9FE9-9D32-F5B3-F65D6BCCF49B}"/>
                </a:ext>
              </a:extLst>
            </p:cNvPr>
            <p:cNvSpPr/>
            <p:nvPr userDrawn="1"/>
          </p:nvSpPr>
          <p:spPr>
            <a:xfrm>
              <a:off x="387005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89" name="Rectangle 1088">
              <a:hlinkClick r:id="rId356" action="ppaction://hlinksldjump"/>
              <a:extLst>
                <a:ext uri="{FF2B5EF4-FFF2-40B4-BE49-F238E27FC236}">
                  <a16:creationId xmlns:a16="http://schemas.microsoft.com/office/drawing/2014/main" id="{C8F8D43C-2592-6A0A-CE33-B7E079136FAE}"/>
                </a:ext>
              </a:extLst>
            </p:cNvPr>
            <p:cNvSpPr/>
            <p:nvPr userDrawn="1"/>
          </p:nvSpPr>
          <p:spPr>
            <a:xfrm>
              <a:off x="405293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90" name="Rectangle 1089">
              <a:hlinkClick r:id="rId357" action="ppaction://hlinksldjump"/>
              <a:extLst>
                <a:ext uri="{FF2B5EF4-FFF2-40B4-BE49-F238E27FC236}">
                  <a16:creationId xmlns:a16="http://schemas.microsoft.com/office/drawing/2014/main" id="{12CD1331-991E-3F51-A379-2404A8A48279}"/>
                </a:ext>
              </a:extLst>
            </p:cNvPr>
            <p:cNvSpPr/>
            <p:nvPr userDrawn="1"/>
          </p:nvSpPr>
          <p:spPr>
            <a:xfrm>
              <a:off x="423581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91" name="Rectangle 1090">
              <a:hlinkClick r:id="rId358" action="ppaction://hlinksldjump"/>
              <a:extLst>
                <a:ext uri="{FF2B5EF4-FFF2-40B4-BE49-F238E27FC236}">
                  <a16:creationId xmlns:a16="http://schemas.microsoft.com/office/drawing/2014/main" id="{ACF7CC88-7277-BEF1-1067-384596C96257}"/>
                </a:ext>
              </a:extLst>
            </p:cNvPr>
            <p:cNvSpPr/>
            <p:nvPr userDrawn="1"/>
          </p:nvSpPr>
          <p:spPr>
            <a:xfrm>
              <a:off x="313853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92" name="Rectangle 1091">
              <a:hlinkClick r:id="rId359" action="ppaction://hlinksldjump"/>
              <a:extLst>
                <a:ext uri="{FF2B5EF4-FFF2-40B4-BE49-F238E27FC236}">
                  <a16:creationId xmlns:a16="http://schemas.microsoft.com/office/drawing/2014/main" id="{16EAA036-B73D-93CA-EE19-2F66D537687E}"/>
                </a:ext>
              </a:extLst>
            </p:cNvPr>
            <p:cNvSpPr/>
            <p:nvPr userDrawn="1"/>
          </p:nvSpPr>
          <p:spPr>
            <a:xfrm>
              <a:off x="332141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93" name="Rectangle 1092">
              <a:hlinkClick r:id="rId360" action="ppaction://hlinksldjump"/>
              <a:extLst>
                <a:ext uri="{FF2B5EF4-FFF2-40B4-BE49-F238E27FC236}">
                  <a16:creationId xmlns:a16="http://schemas.microsoft.com/office/drawing/2014/main" id="{80CAF65F-5F6C-6578-F181-5B95A87FD22C}"/>
                </a:ext>
              </a:extLst>
            </p:cNvPr>
            <p:cNvSpPr/>
            <p:nvPr userDrawn="1"/>
          </p:nvSpPr>
          <p:spPr>
            <a:xfrm>
              <a:off x="350429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94" name="Rectangle 1093">
              <a:hlinkClick r:id="rId361" action="ppaction://hlinksldjump"/>
              <a:extLst>
                <a:ext uri="{FF2B5EF4-FFF2-40B4-BE49-F238E27FC236}">
                  <a16:creationId xmlns:a16="http://schemas.microsoft.com/office/drawing/2014/main" id="{68D640BA-E419-2CB3-E88B-7320C59565B1}"/>
                </a:ext>
              </a:extLst>
            </p:cNvPr>
            <p:cNvSpPr/>
            <p:nvPr userDrawn="1"/>
          </p:nvSpPr>
          <p:spPr>
            <a:xfrm>
              <a:off x="368717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95" name="Rectangle 1094">
              <a:hlinkClick r:id="rId362" action="ppaction://hlinksldjump"/>
              <a:extLst>
                <a:ext uri="{FF2B5EF4-FFF2-40B4-BE49-F238E27FC236}">
                  <a16:creationId xmlns:a16="http://schemas.microsoft.com/office/drawing/2014/main" id="{27390AE7-D062-FE62-95B5-6FBA1AD1BE5D}"/>
                </a:ext>
              </a:extLst>
            </p:cNvPr>
            <p:cNvSpPr/>
            <p:nvPr userDrawn="1"/>
          </p:nvSpPr>
          <p:spPr>
            <a:xfrm>
              <a:off x="387005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96" name="Rectangle 1095">
              <a:hlinkClick r:id="rId363" action="ppaction://hlinksldjump"/>
              <a:extLst>
                <a:ext uri="{FF2B5EF4-FFF2-40B4-BE49-F238E27FC236}">
                  <a16:creationId xmlns:a16="http://schemas.microsoft.com/office/drawing/2014/main" id="{B1F3123B-D44D-703C-F0DA-487976769447}"/>
                </a:ext>
              </a:extLst>
            </p:cNvPr>
            <p:cNvSpPr/>
            <p:nvPr userDrawn="1"/>
          </p:nvSpPr>
          <p:spPr>
            <a:xfrm>
              <a:off x="405293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97" name="Rectangle 1096">
              <a:hlinkClick r:id="rId364" action="ppaction://hlinksldjump"/>
              <a:extLst>
                <a:ext uri="{FF2B5EF4-FFF2-40B4-BE49-F238E27FC236}">
                  <a16:creationId xmlns:a16="http://schemas.microsoft.com/office/drawing/2014/main" id="{AC362307-792E-190B-8A97-AD163C23902F}"/>
                </a:ext>
              </a:extLst>
            </p:cNvPr>
            <p:cNvSpPr/>
            <p:nvPr userDrawn="1"/>
          </p:nvSpPr>
          <p:spPr>
            <a:xfrm>
              <a:off x="423581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98" name="Rectangle 1097">
              <a:hlinkClick r:id="rId365" action="ppaction://hlinksldjump"/>
              <a:extLst>
                <a:ext uri="{FF2B5EF4-FFF2-40B4-BE49-F238E27FC236}">
                  <a16:creationId xmlns:a16="http://schemas.microsoft.com/office/drawing/2014/main" id="{2EB7C548-4F28-7A4E-0A66-9AA20120582D}"/>
                </a:ext>
              </a:extLst>
            </p:cNvPr>
            <p:cNvSpPr/>
            <p:nvPr userDrawn="1"/>
          </p:nvSpPr>
          <p:spPr>
            <a:xfrm>
              <a:off x="313853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99" name="Rectangle 1098">
              <a:hlinkClick r:id="rId366" action="ppaction://hlinksldjump"/>
              <a:extLst>
                <a:ext uri="{FF2B5EF4-FFF2-40B4-BE49-F238E27FC236}">
                  <a16:creationId xmlns:a16="http://schemas.microsoft.com/office/drawing/2014/main" id="{D987051B-8C9C-6F15-8B71-1A3C6746A2D6}"/>
                </a:ext>
              </a:extLst>
            </p:cNvPr>
            <p:cNvSpPr/>
            <p:nvPr userDrawn="1"/>
          </p:nvSpPr>
          <p:spPr>
            <a:xfrm>
              <a:off x="332141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A3E6DAD5-E76F-8C66-9C37-06D527099E99}"/>
                </a:ext>
              </a:extLst>
            </p:cNvPr>
            <p:cNvSpPr/>
            <p:nvPr userDrawn="1"/>
          </p:nvSpPr>
          <p:spPr>
            <a:xfrm>
              <a:off x="313853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29E4159C-5CF7-3D2F-AE2B-397327B08BBF}"/>
                </a:ext>
              </a:extLst>
            </p:cNvPr>
            <p:cNvSpPr/>
            <p:nvPr userDrawn="1"/>
          </p:nvSpPr>
          <p:spPr>
            <a:xfrm>
              <a:off x="332141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9385447E-1FE1-7A4C-B1BF-94404AEC1671}"/>
                </a:ext>
              </a:extLst>
            </p:cNvPr>
            <p:cNvSpPr/>
            <p:nvPr userDrawn="1"/>
          </p:nvSpPr>
          <p:spPr>
            <a:xfrm>
              <a:off x="423581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4D436E56-2018-33B1-3C1F-F2BA1B3BE42B}"/>
                </a:ext>
              </a:extLst>
            </p:cNvPr>
            <p:cNvSpPr/>
            <p:nvPr userDrawn="1"/>
          </p:nvSpPr>
          <p:spPr>
            <a:xfrm>
              <a:off x="405293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F09BFF25-584D-114E-1CD2-031C631FA9AF}"/>
                </a:ext>
              </a:extLst>
            </p:cNvPr>
            <p:cNvSpPr/>
            <p:nvPr userDrawn="1"/>
          </p:nvSpPr>
          <p:spPr>
            <a:xfrm>
              <a:off x="387005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7F04AC14-C3D8-648F-0A7C-8527B41BB4F6}"/>
                </a:ext>
              </a:extLst>
            </p:cNvPr>
            <p:cNvSpPr/>
            <p:nvPr userDrawn="1"/>
          </p:nvSpPr>
          <p:spPr>
            <a:xfrm>
              <a:off x="368717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2A07C085-E35E-ADDE-DC06-3337FD642F45}"/>
                </a:ext>
              </a:extLst>
            </p:cNvPr>
            <p:cNvSpPr/>
            <p:nvPr userDrawn="1"/>
          </p:nvSpPr>
          <p:spPr>
            <a:xfrm>
              <a:off x="350429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B1B6B705-84ED-937B-5838-4B0F4A55224F}"/>
                </a:ext>
              </a:extLst>
            </p:cNvPr>
            <p:cNvSpPr/>
            <p:nvPr userDrawn="1"/>
          </p:nvSpPr>
          <p:spPr>
            <a:xfrm>
              <a:off x="313853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2FD8E1A6-BA76-A1DA-8FD5-858F367AB966}"/>
                </a:ext>
              </a:extLst>
            </p:cNvPr>
            <p:cNvSpPr/>
            <p:nvPr userDrawn="1"/>
          </p:nvSpPr>
          <p:spPr>
            <a:xfrm>
              <a:off x="332141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B3153B00-2CCE-F712-7096-607506909FE3}"/>
                </a:ext>
              </a:extLst>
            </p:cNvPr>
            <p:cNvSpPr/>
            <p:nvPr userDrawn="1"/>
          </p:nvSpPr>
          <p:spPr>
            <a:xfrm>
              <a:off x="350429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E50487A4-980F-38F9-2054-52E81DA30C6E}"/>
                </a:ext>
              </a:extLst>
            </p:cNvPr>
            <p:cNvSpPr/>
            <p:nvPr userDrawn="1"/>
          </p:nvSpPr>
          <p:spPr>
            <a:xfrm>
              <a:off x="368717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A15531F8-A5DD-B01D-6C6F-266579DEF320}"/>
                </a:ext>
              </a:extLst>
            </p:cNvPr>
            <p:cNvSpPr/>
            <p:nvPr userDrawn="1"/>
          </p:nvSpPr>
          <p:spPr>
            <a:xfrm>
              <a:off x="387005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D69FE27E-D030-27E0-1560-C8BC4DED279D}"/>
                </a:ext>
              </a:extLst>
            </p:cNvPr>
            <p:cNvSpPr/>
            <p:nvPr userDrawn="1"/>
          </p:nvSpPr>
          <p:spPr>
            <a:xfrm>
              <a:off x="405293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9BBAC488-D707-7E08-D083-3AFEF88BE93E}"/>
                </a:ext>
              </a:extLst>
            </p:cNvPr>
            <p:cNvSpPr/>
            <p:nvPr userDrawn="1"/>
          </p:nvSpPr>
          <p:spPr>
            <a:xfrm>
              <a:off x="423581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311D9557-1113-0CAF-7406-99C053E5BAC6}"/>
                </a:ext>
              </a:extLst>
            </p:cNvPr>
            <p:cNvSpPr/>
            <p:nvPr userDrawn="1"/>
          </p:nvSpPr>
          <p:spPr>
            <a:xfrm>
              <a:off x="405293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sp>
        <p:nvSpPr>
          <p:cNvPr id="2" name="Round Same Side Corner Rectangle 1">
            <a:hlinkClick r:id="rId367" action="ppaction://hlinksldjump"/>
            <a:extLst>
              <a:ext uri="{FF2B5EF4-FFF2-40B4-BE49-F238E27FC236}">
                <a16:creationId xmlns:a16="http://schemas.microsoft.com/office/drawing/2014/main" id="{1A80D116-473B-6E15-17DD-8414F99E0C3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" name="Round Same Side Corner Rectangle 2">
            <a:hlinkClick r:id="rId368" action="ppaction://hlinksldjump"/>
            <a:extLst>
              <a:ext uri="{FF2B5EF4-FFF2-40B4-BE49-F238E27FC236}">
                <a16:creationId xmlns:a16="http://schemas.microsoft.com/office/drawing/2014/main" id="{0F58970B-D726-041D-B46C-FA9E79C05872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" name="Round Same Side Corner Rectangle 3">
            <a:hlinkClick r:id="rId369" action="ppaction://hlinksldjump"/>
            <a:extLst>
              <a:ext uri="{FF2B5EF4-FFF2-40B4-BE49-F238E27FC236}">
                <a16:creationId xmlns:a16="http://schemas.microsoft.com/office/drawing/2014/main" id="{FBB6D9DE-EEFE-279D-42E5-AD520706AE0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8" name="Round Same Side Corner Rectangle 7">
            <a:hlinkClick r:id="rId370" action="ppaction://hlinksldjump"/>
            <a:extLst>
              <a:ext uri="{FF2B5EF4-FFF2-40B4-BE49-F238E27FC236}">
                <a16:creationId xmlns:a16="http://schemas.microsoft.com/office/drawing/2014/main" id="{8E46C8F3-3CE0-3C37-50AA-ED6132727B9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" name="Round Same Side Corner Rectangle 8">
            <a:hlinkClick r:id="rId371" action="ppaction://hlinksldjump"/>
            <a:extLst>
              <a:ext uri="{FF2B5EF4-FFF2-40B4-BE49-F238E27FC236}">
                <a16:creationId xmlns:a16="http://schemas.microsoft.com/office/drawing/2014/main" id="{4B8C1585-D2E9-4CE7-EFF9-B8B5183A9F8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0" name="Round Same Side Corner Rectangle 9">
            <a:hlinkClick r:id="rId372" action="ppaction://hlinksldjump"/>
            <a:extLst>
              <a:ext uri="{FF2B5EF4-FFF2-40B4-BE49-F238E27FC236}">
                <a16:creationId xmlns:a16="http://schemas.microsoft.com/office/drawing/2014/main" id="{F50DF5DE-D8FA-78C9-9FF7-D9738A4EADC9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1" name="Round Same Side Corner Rectangle 10">
            <a:hlinkClick r:id="rId373" action="ppaction://hlinksldjump"/>
            <a:extLst>
              <a:ext uri="{FF2B5EF4-FFF2-40B4-BE49-F238E27FC236}">
                <a16:creationId xmlns:a16="http://schemas.microsoft.com/office/drawing/2014/main" id="{4FF29835-D453-8F8F-CA4B-044D2F3C3C1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2" name="Round Same Side Corner Rectangle 11">
            <a:hlinkClick r:id="rId374" action="ppaction://hlinksldjump"/>
            <a:extLst>
              <a:ext uri="{FF2B5EF4-FFF2-40B4-BE49-F238E27FC236}">
                <a16:creationId xmlns:a16="http://schemas.microsoft.com/office/drawing/2014/main" id="{0B6A0268-12A9-4F37-6BC7-0ACB1E2223D8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3" name="Round Same Side Corner Rectangle 12">
            <a:hlinkClick r:id="rId375" action="ppaction://hlinksldjump"/>
            <a:extLst>
              <a:ext uri="{FF2B5EF4-FFF2-40B4-BE49-F238E27FC236}">
                <a16:creationId xmlns:a16="http://schemas.microsoft.com/office/drawing/2014/main" id="{F5DCD31F-4E05-6D4F-3971-DCA6B520B92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4" name="Round Same Side Corner Rectangle 13">
            <a:hlinkClick r:id="rId376" action="ppaction://hlinksldjump"/>
            <a:extLst>
              <a:ext uri="{FF2B5EF4-FFF2-40B4-BE49-F238E27FC236}">
                <a16:creationId xmlns:a16="http://schemas.microsoft.com/office/drawing/2014/main" id="{2BFD4665-42CE-7B49-DA77-FA6F38EE8221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5" name="Round Same Side Corner Rectangle 14">
            <a:hlinkClick r:id="rId377" action="ppaction://hlinksldjump"/>
            <a:extLst>
              <a:ext uri="{FF2B5EF4-FFF2-40B4-BE49-F238E27FC236}">
                <a16:creationId xmlns:a16="http://schemas.microsoft.com/office/drawing/2014/main" id="{1F07C869-D61F-2260-E84D-E17E73763ECD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6" name="Round Same Side Corner Rectangle 15">
            <a:hlinkClick r:id="rId378" action="ppaction://hlinksldjump"/>
            <a:extLst>
              <a:ext uri="{FF2B5EF4-FFF2-40B4-BE49-F238E27FC236}">
                <a16:creationId xmlns:a16="http://schemas.microsoft.com/office/drawing/2014/main" id="{1AD1B754-B91C-7AD8-FDBC-1C7F0ED5CCB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7" name="Round Same Side Corner Rectangle 16">
            <a:hlinkClick r:id="rId379" action="ppaction://hlinksldjump"/>
            <a:extLst>
              <a:ext uri="{FF2B5EF4-FFF2-40B4-BE49-F238E27FC236}">
                <a16:creationId xmlns:a16="http://schemas.microsoft.com/office/drawing/2014/main" id="{44B82052-C648-93BC-0E8C-CDE85C0149A1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98" name="Rectangle 497">
            <a:hlinkClick r:id="rId367" action="ppaction://hlinksldjump"/>
            <a:extLst>
              <a:ext uri="{FF2B5EF4-FFF2-40B4-BE49-F238E27FC236}">
                <a16:creationId xmlns:a16="http://schemas.microsoft.com/office/drawing/2014/main" id="{3F13212E-FB13-9A92-846B-DE69BEC5C64C}"/>
              </a:ext>
            </a:extLst>
          </p:cNvPr>
          <p:cNvSpPr/>
          <p:nvPr userDrawn="1"/>
        </p:nvSpPr>
        <p:spPr>
          <a:xfrm>
            <a:off x="504428" y="495984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January</a:t>
            </a:r>
          </a:p>
        </p:txBody>
      </p:sp>
      <p:sp>
        <p:nvSpPr>
          <p:cNvPr id="499" name="Rectangle 498">
            <a:hlinkClick r:id="rId368" action="ppaction://hlinksldjump"/>
            <a:extLst>
              <a:ext uri="{FF2B5EF4-FFF2-40B4-BE49-F238E27FC236}">
                <a16:creationId xmlns:a16="http://schemas.microsoft.com/office/drawing/2014/main" id="{2E1DBC32-559E-F695-4F10-35BE872F67D4}"/>
              </a:ext>
            </a:extLst>
          </p:cNvPr>
          <p:cNvSpPr/>
          <p:nvPr userDrawn="1"/>
        </p:nvSpPr>
        <p:spPr>
          <a:xfrm>
            <a:off x="1821481" y="495984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February</a:t>
            </a:r>
          </a:p>
        </p:txBody>
      </p:sp>
      <p:sp>
        <p:nvSpPr>
          <p:cNvPr id="500" name="Rectangle 499">
            <a:hlinkClick r:id="rId369" action="ppaction://hlinksldjump"/>
            <a:extLst>
              <a:ext uri="{FF2B5EF4-FFF2-40B4-BE49-F238E27FC236}">
                <a16:creationId xmlns:a16="http://schemas.microsoft.com/office/drawing/2014/main" id="{9F4DFCA8-11C2-A6FB-2EBA-54E9321991F2}"/>
              </a:ext>
            </a:extLst>
          </p:cNvPr>
          <p:cNvSpPr/>
          <p:nvPr userDrawn="1"/>
        </p:nvSpPr>
        <p:spPr>
          <a:xfrm>
            <a:off x="3138534" y="495984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March</a:t>
            </a:r>
          </a:p>
        </p:txBody>
      </p:sp>
      <p:sp>
        <p:nvSpPr>
          <p:cNvPr id="501" name="Rectangle 500">
            <a:hlinkClick r:id="rId370" action="ppaction://hlinksldjump"/>
            <a:extLst>
              <a:ext uri="{FF2B5EF4-FFF2-40B4-BE49-F238E27FC236}">
                <a16:creationId xmlns:a16="http://schemas.microsoft.com/office/drawing/2014/main" id="{FACDEC3D-5438-987D-6AC0-D2A8EFF06BEE}"/>
              </a:ext>
            </a:extLst>
          </p:cNvPr>
          <p:cNvSpPr/>
          <p:nvPr userDrawn="1"/>
        </p:nvSpPr>
        <p:spPr>
          <a:xfrm>
            <a:off x="504428" y="1934519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April</a:t>
            </a:r>
          </a:p>
        </p:txBody>
      </p:sp>
      <p:sp>
        <p:nvSpPr>
          <p:cNvPr id="502" name="Rectangle 501">
            <a:hlinkClick r:id="rId371" action="ppaction://hlinksldjump"/>
            <a:extLst>
              <a:ext uri="{FF2B5EF4-FFF2-40B4-BE49-F238E27FC236}">
                <a16:creationId xmlns:a16="http://schemas.microsoft.com/office/drawing/2014/main" id="{33920D5E-5F1D-17FE-0B1B-75BEE37D84CD}"/>
              </a:ext>
            </a:extLst>
          </p:cNvPr>
          <p:cNvSpPr/>
          <p:nvPr userDrawn="1"/>
        </p:nvSpPr>
        <p:spPr>
          <a:xfrm>
            <a:off x="1821481" y="1934519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May</a:t>
            </a:r>
          </a:p>
        </p:txBody>
      </p:sp>
      <p:sp>
        <p:nvSpPr>
          <p:cNvPr id="503" name="Rectangle 502">
            <a:hlinkClick r:id="rId372" action="ppaction://hlinksldjump"/>
            <a:extLst>
              <a:ext uri="{FF2B5EF4-FFF2-40B4-BE49-F238E27FC236}">
                <a16:creationId xmlns:a16="http://schemas.microsoft.com/office/drawing/2014/main" id="{396193B8-33B6-15E5-30F3-7A4EACCF9168}"/>
              </a:ext>
            </a:extLst>
          </p:cNvPr>
          <p:cNvSpPr/>
          <p:nvPr userDrawn="1"/>
        </p:nvSpPr>
        <p:spPr>
          <a:xfrm>
            <a:off x="3138535" y="1934519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June</a:t>
            </a:r>
          </a:p>
        </p:txBody>
      </p:sp>
      <p:sp>
        <p:nvSpPr>
          <p:cNvPr id="504" name="Rectangle 503">
            <a:hlinkClick r:id="rId373" action="ppaction://hlinksldjump"/>
            <a:extLst>
              <a:ext uri="{FF2B5EF4-FFF2-40B4-BE49-F238E27FC236}">
                <a16:creationId xmlns:a16="http://schemas.microsoft.com/office/drawing/2014/main" id="{99A7417D-86F7-40EF-7B24-F5AE325C325C}"/>
              </a:ext>
            </a:extLst>
          </p:cNvPr>
          <p:cNvSpPr/>
          <p:nvPr userDrawn="1"/>
        </p:nvSpPr>
        <p:spPr>
          <a:xfrm>
            <a:off x="504428" y="3371872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July</a:t>
            </a:r>
          </a:p>
        </p:txBody>
      </p:sp>
      <p:sp>
        <p:nvSpPr>
          <p:cNvPr id="505" name="Rectangle 504">
            <a:hlinkClick r:id="rId374" action="ppaction://hlinksldjump"/>
            <a:extLst>
              <a:ext uri="{FF2B5EF4-FFF2-40B4-BE49-F238E27FC236}">
                <a16:creationId xmlns:a16="http://schemas.microsoft.com/office/drawing/2014/main" id="{7D192556-16DD-63F6-E554-892141D3AB22}"/>
              </a:ext>
            </a:extLst>
          </p:cNvPr>
          <p:cNvSpPr/>
          <p:nvPr userDrawn="1"/>
        </p:nvSpPr>
        <p:spPr>
          <a:xfrm>
            <a:off x="1821481" y="3371872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August</a:t>
            </a:r>
          </a:p>
        </p:txBody>
      </p:sp>
      <p:sp>
        <p:nvSpPr>
          <p:cNvPr id="506" name="Rectangle 505">
            <a:hlinkClick r:id="rId375" action="ppaction://hlinksldjump"/>
            <a:extLst>
              <a:ext uri="{FF2B5EF4-FFF2-40B4-BE49-F238E27FC236}">
                <a16:creationId xmlns:a16="http://schemas.microsoft.com/office/drawing/2014/main" id="{46B1489D-2C80-B382-054A-A7F205D18FC2}"/>
              </a:ext>
            </a:extLst>
          </p:cNvPr>
          <p:cNvSpPr/>
          <p:nvPr userDrawn="1"/>
        </p:nvSpPr>
        <p:spPr>
          <a:xfrm>
            <a:off x="3138535" y="3371872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September</a:t>
            </a:r>
          </a:p>
        </p:txBody>
      </p:sp>
      <p:sp>
        <p:nvSpPr>
          <p:cNvPr id="507" name="Rectangle 506">
            <a:hlinkClick r:id="rId376" action="ppaction://hlinksldjump"/>
            <a:extLst>
              <a:ext uri="{FF2B5EF4-FFF2-40B4-BE49-F238E27FC236}">
                <a16:creationId xmlns:a16="http://schemas.microsoft.com/office/drawing/2014/main" id="{2FD8F3A4-BAD2-FF22-61D7-4168B5492D70}"/>
              </a:ext>
            </a:extLst>
          </p:cNvPr>
          <p:cNvSpPr/>
          <p:nvPr userDrawn="1"/>
        </p:nvSpPr>
        <p:spPr>
          <a:xfrm>
            <a:off x="504428" y="4811343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October</a:t>
            </a:r>
          </a:p>
        </p:txBody>
      </p:sp>
      <p:sp>
        <p:nvSpPr>
          <p:cNvPr id="508" name="Rectangle 507">
            <a:hlinkClick r:id="rId377" action="ppaction://hlinksldjump"/>
            <a:extLst>
              <a:ext uri="{FF2B5EF4-FFF2-40B4-BE49-F238E27FC236}">
                <a16:creationId xmlns:a16="http://schemas.microsoft.com/office/drawing/2014/main" id="{7814D202-9362-02E1-F8C8-84F8056528D2}"/>
              </a:ext>
            </a:extLst>
          </p:cNvPr>
          <p:cNvSpPr/>
          <p:nvPr userDrawn="1"/>
        </p:nvSpPr>
        <p:spPr>
          <a:xfrm>
            <a:off x="1821481" y="4811343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November</a:t>
            </a:r>
          </a:p>
        </p:txBody>
      </p:sp>
      <p:sp>
        <p:nvSpPr>
          <p:cNvPr id="509" name="Rectangle 508">
            <a:hlinkClick r:id="rId378" action="ppaction://hlinksldjump"/>
            <a:extLst>
              <a:ext uri="{FF2B5EF4-FFF2-40B4-BE49-F238E27FC236}">
                <a16:creationId xmlns:a16="http://schemas.microsoft.com/office/drawing/2014/main" id="{94B1431A-2ED7-D87E-42CD-A68441BF246F}"/>
              </a:ext>
            </a:extLst>
          </p:cNvPr>
          <p:cNvSpPr/>
          <p:nvPr userDrawn="1"/>
        </p:nvSpPr>
        <p:spPr>
          <a:xfrm>
            <a:off x="3138535" y="4811343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December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E1FC37-B7C2-4D1D-F860-E4AD04CFB6B8}"/>
              </a:ext>
            </a:extLst>
          </p:cNvPr>
          <p:cNvSpPr/>
          <p:nvPr userDrawn="1"/>
        </p:nvSpPr>
        <p:spPr>
          <a:xfrm>
            <a:off x="1821481" y="3558339"/>
            <a:ext cx="1280160" cy="11521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C45FB1-5592-8BB2-2C47-EB91E54739A3}"/>
              </a:ext>
            </a:extLst>
          </p:cNvPr>
          <p:cNvSpPr/>
          <p:nvPr userDrawn="1"/>
        </p:nvSpPr>
        <p:spPr>
          <a:xfrm>
            <a:off x="1821481" y="4997810"/>
            <a:ext cx="1280160" cy="11521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2F3470-54BB-1EF7-0282-C10F15D66DFC}"/>
              </a:ext>
            </a:extLst>
          </p:cNvPr>
          <p:cNvSpPr/>
          <p:nvPr userDrawn="1"/>
        </p:nvSpPr>
        <p:spPr>
          <a:xfrm>
            <a:off x="504428" y="4997810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C33D72-5744-F0A5-A690-FFCD77F7AAB9}"/>
              </a:ext>
            </a:extLst>
          </p:cNvPr>
          <p:cNvSpPr/>
          <p:nvPr userDrawn="1"/>
        </p:nvSpPr>
        <p:spPr>
          <a:xfrm>
            <a:off x="3138535" y="4997810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B1756-97AD-80D1-8326-A26DD29801BC}"/>
              </a:ext>
            </a:extLst>
          </p:cNvPr>
          <p:cNvSpPr>
            <a:spLocks/>
          </p:cNvSpPr>
          <p:nvPr userDrawn="1"/>
        </p:nvSpPr>
        <p:spPr>
          <a:xfrm>
            <a:off x="1821481" y="682451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CC17CE-D1C6-773B-33D7-BA67986D76C9}"/>
              </a:ext>
            </a:extLst>
          </p:cNvPr>
          <p:cNvSpPr/>
          <p:nvPr userDrawn="1"/>
        </p:nvSpPr>
        <p:spPr>
          <a:xfrm>
            <a:off x="504428" y="682451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536D81-4BE6-F386-DD77-D4EE751E1B62}"/>
              </a:ext>
            </a:extLst>
          </p:cNvPr>
          <p:cNvSpPr>
            <a:spLocks/>
          </p:cNvSpPr>
          <p:nvPr userDrawn="1"/>
        </p:nvSpPr>
        <p:spPr>
          <a:xfrm>
            <a:off x="3138535" y="682451"/>
            <a:ext cx="1280160" cy="11521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55A59F-51F8-043F-32CB-850427E449B0}"/>
              </a:ext>
            </a:extLst>
          </p:cNvPr>
          <p:cNvSpPr>
            <a:spLocks/>
          </p:cNvSpPr>
          <p:nvPr userDrawn="1"/>
        </p:nvSpPr>
        <p:spPr>
          <a:xfrm>
            <a:off x="3138535" y="2120986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BE994E-208E-1085-6A03-D8E69A3609AF}"/>
              </a:ext>
            </a:extLst>
          </p:cNvPr>
          <p:cNvSpPr>
            <a:spLocks/>
          </p:cNvSpPr>
          <p:nvPr userDrawn="1"/>
        </p:nvSpPr>
        <p:spPr>
          <a:xfrm>
            <a:off x="3138535" y="3558339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5AA0B5-625B-9346-E01E-57879BE1F6AB}"/>
              </a:ext>
            </a:extLst>
          </p:cNvPr>
          <p:cNvSpPr>
            <a:spLocks/>
          </p:cNvSpPr>
          <p:nvPr userDrawn="1"/>
        </p:nvSpPr>
        <p:spPr>
          <a:xfrm>
            <a:off x="504428" y="3558339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9117D1-9F94-75D2-F59E-FE538F964059}"/>
              </a:ext>
            </a:extLst>
          </p:cNvPr>
          <p:cNvSpPr/>
          <p:nvPr userDrawn="1"/>
        </p:nvSpPr>
        <p:spPr>
          <a:xfrm>
            <a:off x="504428" y="2120986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EBFA58-0957-384A-828A-1EB575B3A74A}"/>
              </a:ext>
            </a:extLst>
          </p:cNvPr>
          <p:cNvSpPr txBox="1"/>
          <p:nvPr userDrawn="1"/>
        </p:nvSpPr>
        <p:spPr>
          <a:xfrm>
            <a:off x="35842" y="8895283"/>
            <a:ext cx="82460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tx1"/>
                </a:solidFill>
              </a:rPr>
              <a:t>2023-11-06 8:04 AM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F77FF4-D0B1-913A-89E4-BF038A2E5C3F}"/>
              </a:ext>
            </a:extLst>
          </p:cNvPr>
          <p:cNvSpPr/>
          <p:nvPr userDrawn="1"/>
        </p:nvSpPr>
        <p:spPr>
          <a:xfrm>
            <a:off x="1821481" y="2120986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27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Box 191">
            <a:extLst>
              <a:ext uri="{FF2B5EF4-FFF2-40B4-BE49-F238E27FC236}">
                <a16:creationId xmlns:a16="http://schemas.microsoft.com/office/drawing/2014/main" id="{FBA6212B-5D81-F138-5729-7646A7090F6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193" name="Graphic 192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E56E9B87-FF17-DE96-7286-7C23A15842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62" name="Round Same Side Corner Rectangle 61">
            <a:hlinkClick r:id="rId5" action="ppaction://hlinksldjump"/>
            <a:extLst>
              <a:ext uri="{FF2B5EF4-FFF2-40B4-BE49-F238E27FC236}">
                <a16:creationId xmlns:a16="http://schemas.microsoft.com/office/drawing/2014/main" id="{697719A8-C808-2FF5-08E0-C7C446EDFA2A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3" name="Round Same Side Corner Rectangle 62">
            <a:hlinkClick r:id="rId6" action="ppaction://hlinksldjump"/>
            <a:extLst>
              <a:ext uri="{FF2B5EF4-FFF2-40B4-BE49-F238E27FC236}">
                <a16:creationId xmlns:a16="http://schemas.microsoft.com/office/drawing/2014/main" id="{E8A73320-0EFA-CB19-51C8-4D92A8CCCEC6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4" name="Round Same Side Corner Rectangle 63">
            <a:hlinkClick r:id="rId7" action="ppaction://hlinksldjump"/>
            <a:extLst>
              <a:ext uri="{FF2B5EF4-FFF2-40B4-BE49-F238E27FC236}">
                <a16:creationId xmlns:a16="http://schemas.microsoft.com/office/drawing/2014/main" id="{73A43470-D57B-57EA-5054-059AAA3F6DF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5" name="Round Same Side Corner Rectangle 64">
            <a:hlinkClick r:id="rId8" action="ppaction://hlinksldjump"/>
            <a:extLst>
              <a:ext uri="{FF2B5EF4-FFF2-40B4-BE49-F238E27FC236}">
                <a16:creationId xmlns:a16="http://schemas.microsoft.com/office/drawing/2014/main" id="{5EBFDC20-5C5C-D2C1-AD5B-64AB19D29FD3}"/>
              </a:ext>
            </a:extLst>
          </p:cNvPr>
          <p:cNvSpPr/>
          <p:nvPr userDrawn="1"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6" name="Round Same Side Corner Rectangle 65">
            <a:hlinkClick r:id="rId9" action="ppaction://hlinksldjump"/>
            <a:extLst>
              <a:ext uri="{FF2B5EF4-FFF2-40B4-BE49-F238E27FC236}">
                <a16:creationId xmlns:a16="http://schemas.microsoft.com/office/drawing/2014/main" id="{6C920BD6-E0D5-C7C5-7FB1-8B99F885689D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7" name="Round Same Side Corner Rectangle 66">
            <a:hlinkClick r:id="rId10" action="ppaction://hlinksldjump"/>
            <a:extLst>
              <a:ext uri="{FF2B5EF4-FFF2-40B4-BE49-F238E27FC236}">
                <a16:creationId xmlns:a16="http://schemas.microsoft.com/office/drawing/2014/main" id="{D563725A-856C-2F9D-6846-F593D7B0C83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68" name="Round Same Side Corner Rectangle 67">
            <a:hlinkClick r:id="rId11" action="ppaction://hlinksldjump"/>
            <a:extLst>
              <a:ext uri="{FF2B5EF4-FFF2-40B4-BE49-F238E27FC236}">
                <a16:creationId xmlns:a16="http://schemas.microsoft.com/office/drawing/2014/main" id="{905139DB-014B-9D14-9B7F-F9CC99A7B7E2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69" name="Round Same Side Corner Rectangle 68">
            <a:hlinkClick r:id="rId12" action="ppaction://hlinksldjump"/>
            <a:extLst>
              <a:ext uri="{FF2B5EF4-FFF2-40B4-BE49-F238E27FC236}">
                <a16:creationId xmlns:a16="http://schemas.microsoft.com/office/drawing/2014/main" id="{DF9BC307-4D33-471A-328C-A3CE2C52DA11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0" name="Round Same Side Corner Rectangle 69">
            <a:hlinkClick r:id="rId13" action="ppaction://hlinksldjump"/>
            <a:extLst>
              <a:ext uri="{FF2B5EF4-FFF2-40B4-BE49-F238E27FC236}">
                <a16:creationId xmlns:a16="http://schemas.microsoft.com/office/drawing/2014/main" id="{CA6B9361-8211-1C7C-2FEF-5C33D8919A2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1" name="Round Same Side Corner Rectangle 70">
            <a:hlinkClick r:id="rId14" action="ppaction://hlinksldjump"/>
            <a:extLst>
              <a:ext uri="{FF2B5EF4-FFF2-40B4-BE49-F238E27FC236}">
                <a16:creationId xmlns:a16="http://schemas.microsoft.com/office/drawing/2014/main" id="{959F6542-B0BF-DC90-7839-48F22E818B4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2" name="Round Same Side Corner Rectangle 71">
            <a:hlinkClick r:id="rId15" action="ppaction://hlinksldjump"/>
            <a:extLst>
              <a:ext uri="{FF2B5EF4-FFF2-40B4-BE49-F238E27FC236}">
                <a16:creationId xmlns:a16="http://schemas.microsoft.com/office/drawing/2014/main" id="{07EF9F49-6B3D-5F2F-A5E6-CE0B0F031AB2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3" name="Round Same Side Corner Rectangle 72">
            <a:hlinkClick r:id="rId16" action="ppaction://hlinksldjump"/>
            <a:extLst>
              <a:ext uri="{FF2B5EF4-FFF2-40B4-BE49-F238E27FC236}">
                <a16:creationId xmlns:a16="http://schemas.microsoft.com/office/drawing/2014/main" id="{8FFCE788-A92F-595A-42A4-27FA045C1D44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4" name="Round Same Side Corner Rectangle 73">
            <a:hlinkClick r:id="rId17" action="ppaction://hlinksldjump"/>
            <a:extLst>
              <a:ext uri="{FF2B5EF4-FFF2-40B4-BE49-F238E27FC236}">
                <a16:creationId xmlns:a16="http://schemas.microsoft.com/office/drawing/2014/main" id="{126A427B-9156-440D-DFE5-E8A76EFDF6C1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E51824-17BD-30E9-B5F9-77D3E47512A3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2120986"/>
            <a:chExt cx="1280160" cy="98755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AF18CDB-E42F-5928-CDDF-B98725E60E2C}"/>
                </a:ext>
              </a:extLst>
            </p:cNvPr>
            <p:cNvSpPr/>
            <p:nvPr userDrawn="1"/>
          </p:nvSpPr>
          <p:spPr>
            <a:xfrm>
              <a:off x="68730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58BDAFA-612A-EA0C-D4F8-8C54D504E485}"/>
                </a:ext>
              </a:extLst>
            </p:cNvPr>
            <p:cNvSpPr/>
            <p:nvPr userDrawn="1"/>
          </p:nvSpPr>
          <p:spPr>
            <a:xfrm>
              <a:off x="123594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BED44A7-10A7-9785-3A46-B566C453A8D0}"/>
                </a:ext>
              </a:extLst>
            </p:cNvPr>
            <p:cNvSpPr/>
            <p:nvPr userDrawn="1"/>
          </p:nvSpPr>
          <p:spPr>
            <a:xfrm>
              <a:off x="141882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4693210-D323-EB9C-4F0E-CECDA0989381}"/>
                </a:ext>
              </a:extLst>
            </p:cNvPr>
            <p:cNvSpPr/>
            <p:nvPr userDrawn="1"/>
          </p:nvSpPr>
          <p:spPr>
            <a:xfrm>
              <a:off x="160170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E610F12-B14E-03AA-CB6B-D2C06DF7A1A3}"/>
                </a:ext>
              </a:extLst>
            </p:cNvPr>
            <p:cNvSpPr/>
            <p:nvPr userDrawn="1"/>
          </p:nvSpPr>
          <p:spPr>
            <a:xfrm>
              <a:off x="50442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hlinkClick r:id="rId18" action="ppaction://hlinksldjump"/>
              <a:extLst>
                <a:ext uri="{FF2B5EF4-FFF2-40B4-BE49-F238E27FC236}">
                  <a16:creationId xmlns:a16="http://schemas.microsoft.com/office/drawing/2014/main" id="{4B7D43EC-A940-D436-1928-12327A0C9A32}"/>
                </a:ext>
              </a:extLst>
            </p:cNvPr>
            <p:cNvSpPr/>
            <p:nvPr userDrawn="1"/>
          </p:nvSpPr>
          <p:spPr>
            <a:xfrm>
              <a:off x="87018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6" name="Rectangle 55">
              <a:hlinkClick r:id="rId19" action="ppaction://hlinksldjump"/>
              <a:extLst>
                <a:ext uri="{FF2B5EF4-FFF2-40B4-BE49-F238E27FC236}">
                  <a16:creationId xmlns:a16="http://schemas.microsoft.com/office/drawing/2014/main" id="{492743F4-C6BB-8E31-D0F1-E34FAC6B8640}"/>
                </a:ext>
              </a:extLst>
            </p:cNvPr>
            <p:cNvSpPr/>
            <p:nvPr userDrawn="1"/>
          </p:nvSpPr>
          <p:spPr>
            <a:xfrm>
              <a:off x="105306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7" name="Rectangle 56">
              <a:hlinkClick r:id="rId20" action="ppaction://hlinksldjump"/>
              <a:extLst>
                <a:ext uri="{FF2B5EF4-FFF2-40B4-BE49-F238E27FC236}">
                  <a16:creationId xmlns:a16="http://schemas.microsoft.com/office/drawing/2014/main" id="{89A8B5E5-A657-F9CE-768F-16DD43FD0EA9}"/>
                </a:ext>
              </a:extLst>
            </p:cNvPr>
            <p:cNvSpPr/>
            <p:nvPr userDrawn="1"/>
          </p:nvSpPr>
          <p:spPr>
            <a:xfrm>
              <a:off x="123594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8" name="Rectangle 57">
              <a:hlinkClick r:id="rId21" action="ppaction://hlinksldjump"/>
              <a:extLst>
                <a:ext uri="{FF2B5EF4-FFF2-40B4-BE49-F238E27FC236}">
                  <a16:creationId xmlns:a16="http://schemas.microsoft.com/office/drawing/2014/main" id="{C51F5186-2139-CB46-5ACC-3CAF7B76712E}"/>
                </a:ext>
              </a:extLst>
            </p:cNvPr>
            <p:cNvSpPr/>
            <p:nvPr userDrawn="1"/>
          </p:nvSpPr>
          <p:spPr>
            <a:xfrm>
              <a:off x="141882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9" name="Rectangle 58">
              <a:hlinkClick r:id="rId22" action="ppaction://hlinksldjump"/>
              <a:extLst>
                <a:ext uri="{FF2B5EF4-FFF2-40B4-BE49-F238E27FC236}">
                  <a16:creationId xmlns:a16="http://schemas.microsoft.com/office/drawing/2014/main" id="{415C3863-ACFD-5279-BC26-4C0467FFA758}"/>
                </a:ext>
              </a:extLst>
            </p:cNvPr>
            <p:cNvSpPr/>
            <p:nvPr userDrawn="1"/>
          </p:nvSpPr>
          <p:spPr>
            <a:xfrm>
              <a:off x="160170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1" name="Rectangle 60">
              <a:hlinkClick r:id="rId23" action="ppaction://hlinksldjump"/>
              <a:extLst>
                <a:ext uri="{FF2B5EF4-FFF2-40B4-BE49-F238E27FC236}">
                  <a16:creationId xmlns:a16="http://schemas.microsoft.com/office/drawing/2014/main" id="{D112436F-7F9A-2C5C-6158-DDEDE95E6FBA}"/>
                </a:ext>
              </a:extLst>
            </p:cNvPr>
            <p:cNvSpPr/>
            <p:nvPr userDrawn="1"/>
          </p:nvSpPr>
          <p:spPr>
            <a:xfrm>
              <a:off x="50442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8" name="Rectangle 117">
              <a:hlinkClick r:id="rId24" action="ppaction://hlinksldjump"/>
              <a:extLst>
                <a:ext uri="{FF2B5EF4-FFF2-40B4-BE49-F238E27FC236}">
                  <a16:creationId xmlns:a16="http://schemas.microsoft.com/office/drawing/2014/main" id="{2961BB6A-C889-3B62-DA15-3F3607CB1654}"/>
                </a:ext>
              </a:extLst>
            </p:cNvPr>
            <p:cNvSpPr/>
            <p:nvPr userDrawn="1"/>
          </p:nvSpPr>
          <p:spPr>
            <a:xfrm>
              <a:off x="68730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9" name="Rectangle 118">
              <a:hlinkClick r:id="rId25" action="ppaction://hlinksldjump"/>
              <a:extLst>
                <a:ext uri="{FF2B5EF4-FFF2-40B4-BE49-F238E27FC236}">
                  <a16:creationId xmlns:a16="http://schemas.microsoft.com/office/drawing/2014/main" id="{2485E1B2-8840-53AB-43C7-95508B199457}"/>
                </a:ext>
              </a:extLst>
            </p:cNvPr>
            <p:cNvSpPr/>
            <p:nvPr userDrawn="1"/>
          </p:nvSpPr>
          <p:spPr>
            <a:xfrm>
              <a:off x="87018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0" name="Rectangle 119">
              <a:hlinkClick r:id="rId26" action="ppaction://hlinksldjump"/>
              <a:extLst>
                <a:ext uri="{FF2B5EF4-FFF2-40B4-BE49-F238E27FC236}">
                  <a16:creationId xmlns:a16="http://schemas.microsoft.com/office/drawing/2014/main" id="{6E39DEAD-6DE3-8746-8C41-4FB1F4439911}"/>
                </a:ext>
              </a:extLst>
            </p:cNvPr>
            <p:cNvSpPr/>
            <p:nvPr userDrawn="1"/>
          </p:nvSpPr>
          <p:spPr>
            <a:xfrm>
              <a:off x="105306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21" name="Rectangle 120">
              <a:hlinkClick r:id="rId27" action="ppaction://hlinksldjump"/>
              <a:extLst>
                <a:ext uri="{FF2B5EF4-FFF2-40B4-BE49-F238E27FC236}">
                  <a16:creationId xmlns:a16="http://schemas.microsoft.com/office/drawing/2014/main" id="{C31625E8-9161-0996-814F-7EC93BE760B4}"/>
                </a:ext>
              </a:extLst>
            </p:cNvPr>
            <p:cNvSpPr/>
            <p:nvPr userDrawn="1"/>
          </p:nvSpPr>
          <p:spPr>
            <a:xfrm>
              <a:off x="123594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22" name="Rectangle 121">
              <a:hlinkClick r:id="rId28" action="ppaction://hlinksldjump"/>
              <a:extLst>
                <a:ext uri="{FF2B5EF4-FFF2-40B4-BE49-F238E27FC236}">
                  <a16:creationId xmlns:a16="http://schemas.microsoft.com/office/drawing/2014/main" id="{95F03699-1D9D-8196-AF84-4F9555C362C9}"/>
                </a:ext>
              </a:extLst>
            </p:cNvPr>
            <p:cNvSpPr/>
            <p:nvPr userDrawn="1"/>
          </p:nvSpPr>
          <p:spPr>
            <a:xfrm>
              <a:off x="141882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23" name="Rectangle 122">
              <a:hlinkClick r:id="rId29" action="ppaction://hlinksldjump"/>
              <a:extLst>
                <a:ext uri="{FF2B5EF4-FFF2-40B4-BE49-F238E27FC236}">
                  <a16:creationId xmlns:a16="http://schemas.microsoft.com/office/drawing/2014/main" id="{BD6B9F3C-8955-223C-5A03-78792A306CB4}"/>
                </a:ext>
              </a:extLst>
            </p:cNvPr>
            <p:cNvSpPr/>
            <p:nvPr userDrawn="1"/>
          </p:nvSpPr>
          <p:spPr>
            <a:xfrm>
              <a:off x="160170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4" name="Rectangle 123">
              <a:hlinkClick r:id="rId30" action="ppaction://hlinksldjump"/>
              <a:extLst>
                <a:ext uri="{FF2B5EF4-FFF2-40B4-BE49-F238E27FC236}">
                  <a16:creationId xmlns:a16="http://schemas.microsoft.com/office/drawing/2014/main" id="{3C3E94D2-407C-8913-F65D-716F98F1E029}"/>
                </a:ext>
              </a:extLst>
            </p:cNvPr>
            <p:cNvSpPr/>
            <p:nvPr userDrawn="1"/>
          </p:nvSpPr>
          <p:spPr>
            <a:xfrm>
              <a:off x="50442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25" name="Rectangle 124">
              <a:hlinkClick r:id="rId31" action="ppaction://hlinksldjump"/>
              <a:extLst>
                <a:ext uri="{FF2B5EF4-FFF2-40B4-BE49-F238E27FC236}">
                  <a16:creationId xmlns:a16="http://schemas.microsoft.com/office/drawing/2014/main" id="{BA290F6D-4DE5-5D2B-6C76-8B159D9CD3A9}"/>
                </a:ext>
              </a:extLst>
            </p:cNvPr>
            <p:cNvSpPr/>
            <p:nvPr userDrawn="1"/>
          </p:nvSpPr>
          <p:spPr>
            <a:xfrm>
              <a:off x="68730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26" name="Rectangle 125">
              <a:hlinkClick r:id="rId32" action="ppaction://hlinksldjump"/>
              <a:extLst>
                <a:ext uri="{FF2B5EF4-FFF2-40B4-BE49-F238E27FC236}">
                  <a16:creationId xmlns:a16="http://schemas.microsoft.com/office/drawing/2014/main" id="{48C6071B-0591-E0B1-A726-AD439A238574}"/>
                </a:ext>
              </a:extLst>
            </p:cNvPr>
            <p:cNvSpPr/>
            <p:nvPr userDrawn="1"/>
          </p:nvSpPr>
          <p:spPr>
            <a:xfrm>
              <a:off x="87018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27" name="Rectangle 126">
              <a:hlinkClick r:id="rId33" action="ppaction://hlinksldjump"/>
              <a:extLst>
                <a:ext uri="{FF2B5EF4-FFF2-40B4-BE49-F238E27FC236}">
                  <a16:creationId xmlns:a16="http://schemas.microsoft.com/office/drawing/2014/main" id="{70691649-FE3F-F16F-7F02-D052B5167BD6}"/>
                </a:ext>
              </a:extLst>
            </p:cNvPr>
            <p:cNvSpPr/>
            <p:nvPr userDrawn="1"/>
          </p:nvSpPr>
          <p:spPr>
            <a:xfrm>
              <a:off x="105306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28" name="Rectangle 127">
              <a:hlinkClick r:id="rId34" action="ppaction://hlinksldjump"/>
              <a:extLst>
                <a:ext uri="{FF2B5EF4-FFF2-40B4-BE49-F238E27FC236}">
                  <a16:creationId xmlns:a16="http://schemas.microsoft.com/office/drawing/2014/main" id="{E6E85C43-1DDE-AE3E-A395-7237EA20C121}"/>
                </a:ext>
              </a:extLst>
            </p:cNvPr>
            <p:cNvSpPr/>
            <p:nvPr userDrawn="1"/>
          </p:nvSpPr>
          <p:spPr>
            <a:xfrm>
              <a:off x="123594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29" name="Rectangle 128">
              <a:hlinkClick r:id="rId35" action="ppaction://hlinksldjump"/>
              <a:extLst>
                <a:ext uri="{FF2B5EF4-FFF2-40B4-BE49-F238E27FC236}">
                  <a16:creationId xmlns:a16="http://schemas.microsoft.com/office/drawing/2014/main" id="{45246AC6-F22D-6EB9-13E1-3D59C353FE92}"/>
                </a:ext>
              </a:extLst>
            </p:cNvPr>
            <p:cNvSpPr/>
            <p:nvPr userDrawn="1"/>
          </p:nvSpPr>
          <p:spPr>
            <a:xfrm>
              <a:off x="141882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0" name="Rectangle 129">
              <a:hlinkClick r:id="rId36" action="ppaction://hlinksldjump"/>
              <a:extLst>
                <a:ext uri="{FF2B5EF4-FFF2-40B4-BE49-F238E27FC236}">
                  <a16:creationId xmlns:a16="http://schemas.microsoft.com/office/drawing/2014/main" id="{50A5F3AE-288C-2696-7C55-485E2A972200}"/>
                </a:ext>
              </a:extLst>
            </p:cNvPr>
            <p:cNvSpPr/>
            <p:nvPr userDrawn="1"/>
          </p:nvSpPr>
          <p:spPr>
            <a:xfrm>
              <a:off x="160170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31" name="Rectangle 130">
              <a:hlinkClick r:id="rId37" action="ppaction://hlinksldjump"/>
              <a:extLst>
                <a:ext uri="{FF2B5EF4-FFF2-40B4-BE49-F238E27FC236}">
                  <a16:creationId xmlns:a16="http://schemas.microsoft.com/office/drawing/2014/main" id="{9529D411-3D37-8D8D-9A12-CF1979D9EADB}"/>
                </a:ext>
              </a:extLst>
            </p:cNvPr>
            <p:cNvSpPr/>
            <p:nvPr userDrawn="1"/>
          </p:nvSpPr>
          <p:spPr>
            <a:xfrm>
              <a:off x="50442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32" name="Rectangle 131">
              <a:hlinkClick r:id="rId38" action="ppaction://hlinksldjump"/>
              <a:extLst>
                <a:ext uri="{FF2B5EF4-FFF2-40B4-BE49-F238E27FC236}">
                  <a16:creationId xmlns:a16="http://schemas.microsoft.com/office/drawing/2014/main" id="{0D50DDD3-22A2-9831-00DC-F35E0ABA3024}"/>
                </a:ext>
              </a:extLst>
            </p:cNvPr>
            <p:cNvSpPr/>
            <p:nvPr userDrawn="1"/>
          </p:nvSpPr>
          <p:spPr>
            <a:xfrm>
              <a:off x="68730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33" name="Rectangle 132">
              <a:hlinkClick r:id="rId39" action="ppaction://hlinksldjump"/>
              <a:extLst>
                <a:ext uri="{FF2B5EF4-FFF2-40B4-BE49-F238E27FC236}">
                  <a16:creationId xmlns:a16="http://schemas.microsoft.com/office/drawing/2014/main" id="{1851FE2F-8826-A94A-89B2-DC283D573F59}"/>
                </a:ext>
              </a:extLst>
            </p:cNvPr>
            <p:cNvSpPr/>
            <p:nvPr userDrawn="1"/>
          </p:nvSpPr>
          <p:spPr>
            <a:xfrm>
              <a:off x="87018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34" name="Rectangle 133">
              <a:hlinkClick r:id="rId40" action="ppaction://hlinksldjump"/>
              <a:extLst>
                <a:ext uri="{FF2B5EF4-FFF2-40B4-BE49-F238E27FC236}">
                  <a16:creationId xmlns:a16="http://schemas.microsoft.com/office/drawing/2014/main" id="{CFD44309-D7F6-6786-CA40-735B48ABD43E}"/>
                </a:ext>
              </a:extLst>
            </p:cNvPr>
            <p:cNvSpPr/>
            <p:nvPr userDrawn="1"/>
          </p:nvSpPr>
          <p:spPr>
            <a:xfrm>
              <a:off x="105306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35" name="Rectangle 134">
              <a:hlinkClick r:id="rId41" action="ppaction://hlinksldjump"/>
              <a:extLst>
                <a:ext uri="{FF2B5EF4-FFF2-40B4-BE49-F238E27FC236}">
                  <a16:creationId xmlns:a16="http://schemas.microsoft.com/office/drawing/2014/main" id="{D051AA9D-2A49-00A1-8545-3BA1484345A7}"/>
                </a:ext>
              </a:extLst>
            </p:cNvPr>
            <p:cNvSpPr/>
            <p:nvPr userDrawn="1"/>
          </p:nvSpPr>
          <p:spPr>
            <a:xfrm>
              <a:off x="123594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36" name="Rectangle 135">
              <a:hlinkClick r:id="rId42" action="ppaction://hlinksldjump"/>
              <a:extLst>
                <a:ext uri="{FF2B5EF4-FFF2-40B4-BE49-F238E27FC236}">
                  <a16:creationId xmlns:a16="http://schemas.microsoft.com/office/drawing/2014/main" id="{23CDAF4A-00AD-552B-5D62-FD3E2F4AACB0}"/>
                </a:ext>
              </a:extLst>
            </p:cNvPr>
            <p:cNvSpPr/>
            <p:nvPr userDrawn="1"/>
          </p:nvSpPr>
          <p:spPr>
            <a:xfrm>
              <a:off x="141882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37" name="Rectangle 136">
              <a:hlinkClick r:id="rId43" action="ppaction://hlinksldjump"/>
              <a:extLst>
                <a:ext uri="{FF2B5EF4-FFF2-40B4-BE49-F238E27FC236}">
                  <a16:creationId xmlns:a16="http://schemas.microsoft.com/office/drawing/2014/main" id="{44A8CD3B-BFC7-60AC-2CB9-669CC6D1AD10}"/>
                </a:ext>
              </a:extLst>
            </p:cNvPr>
            <p:cNvSpPr/>
            <p:nvPr userDrawn="1"/>
          </p:nvSpPr>
          <p:spPr>
            <a:xfrm>
              <a:off x="160170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38" name="Rectangle 137">
              <a:hlinkClick r:id="rId44" action="ppaction://hlinksldjump"/>
              <a:extLst>
                <a:ext uri="{FF2B5EF4-FFF2-40B4-BE49-F238E27FC236}">
                  <a16:creationId xmlns:a16="http://schemas.microsoft.com/office/drawing/2014/main" id="{BCE29310-C2F7-47D4-A0D1-83D9DC31C54B}"/>
                </a:ext>
              </a:extLst>
            </p:cNvPr>
            <p:cNvSpPr/>
            <p:nvPr userDrawn="1"/>
          </p:nvSpPr>
          <p:spPr>
            <a:xfrm>
              <a:off x="50442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39" name="Rectangle 138">
              <a:hlinkClick r:id="rId45" action="ppaction://hlinksldjump"/>
              <a:extLst>
                <a:ext uri="{FF2B5EF4-FFF2-40B4-BE49-F238E27FC236}">
                  <a16:creationId xmlns:a16="http://schemas.microsoft.com/office/drawing/2014/main" id="{50A1DB5D-EA14-746A-102B-1F09B3D21574}"/>
                </a:ext>
              </a:extLst>
            </p:cNvPr>
            <p:cNvSpPr/>
            <p:nvPr userDrawn="1"/>
          </p:nvSpPr>
          <p:spPr>
            <a:xfrm>
              <a:off x="68730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40" name="Rectangle 139">
              <a:hlinkClick r:id="rId46" action="ppaction://hlinksldjump"/>
              <a:extLst>
                <a:ext uri="{FF2B5EF4-FFF2-40B4-BE49-F238E27FC236}">
                  <a16:creationId xmlns:a16="http://schemas.microsoft.com/office/drawing/2014/main" id="{6780A3D3-1CD3-9640-4300-F845DE987FF8}"/>
                </a:ext>
              </a:extLst>
            </p:cNvPr>
            <p:cNvSpPr/>
            <p:nvPr userDrawn="1"/>
          </p:nvSpPr>
          <p:spPr>
            <a:xfrm>
              <a:off x="87018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1" name="Rectangle 140">
              <a:hlinkClick r:id="rId47" action="ppaction://hlinksldjump"/>
              <a:extLst>
                <a:ext uri="{FF2B5EF4-FFF2-40B4-BE49-F238E27FC236}">
                  <a16:creationId xmlns:a16="http://schemas.microsoft.com/office/drawing/2014/main" id="{2FA32A05-0323-1046-B653-8267A01904EC}"/>
                </a:ext>
              </a:extLst>
            </p:cNvPr>
            <p:cNvSpPr/>
            <p:nvPr userDrawn="1"/>
          </p:nvSpPr>
          <p:spPr>
            <a:xfrm>
              <a:off x="105306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9072871-E789-2B30-9045-147B2BE63DDA}"/>
                </a:ext>
              </a:extLst>
            </p:cNvPr>
            <p:cNvSpPr/>
            <p:nvPr userDrawn="1"/>
          </p:nvSpPr>
          <p:spPr>
            <a:xfrm>
              <a:off x="50442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8449353-2FA3-7675-3D86-BACED793E4E4}"/>
                </a:ext>
              </a:extLst>
            </p:cNvPr>
            <p:cNvSpPr/>
            <p:nvPr userDrawn="1"/>
          </p:nvSpPr>
          <p:spPr>
            <a:xfrm>
              <a:off x="68730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05DB6E9-8E6F-1245-B7C0-73F4FD65C54E}"/>
                </a:ext>
              </a:extLst>
            </p:cNvPr>
            <p:cNvSpPr/>
            <p:nvPr userDrawn="1"/>
          </p:nvSpPr>
          <p:spPr>
            <a:xfrm>
              <a:off x="87018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4E0C96E-7DC2-3ED7-5F8D-0B1F3DE3A216}"/>
                </a:ext>
              </a:extLst>
            </p:cNvPr>
            <p:cNvSpPr/>
            <p:nvPr userDrawn="1"/>
          </p:nvSpPr>
          <p:spPr>
            <a:xfrm>
              <a:off x="105306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50103AE-D03E-3631-6EA6-A999E101E54D}"/>
                </a:ext>
              </a:extLst>
            </p:cNvPr>
            <p:cNvSpPr/>
            <p:nvPr userDrawn="1"/>
          </p:nvSpPr>
          <p:spPr>
            <a:xfrm>
              <a:off x="123594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75C2527D-CC03-221B-07C5-4AFD59B7543E}"/>
                </a:ext>
              </a:extLst>
            </p:cNvPr>
            <p:cNvSpPr/>
            <p:nvPr userDrawn="1"/>
          </p:nvSpPr>
          <p:spPr>
            <a:xfrm>
              <a:off x="141882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37AC3317-A8B7-EBA5-218D-766325FF4B1B}"/>
                </a:ext>
              </a:extLst>
            </p:cNvPr>
            <p:cNvSpPr/>
            <p:nvPr userDrawn="1"/>
          </p:nvSpPr>
          <p:spPr>
            <a:xfrm>
              <a:off x="160170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D14F80-3D29-BB76-379A-E828A652471D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aphicFrame>
        <p:nvGraphicFramePr>
          <p:cNvPr id="4" name="Table 153">
            <a:extLst>
              <a:ext uri="{FF2B5EF4-FFF2-40B4-BE49-F238E27FC236}">
                <a16:creationId xmlns:a16="http://schemas.microsoft.com/office/drawing/2014/main" id="{82323AEA-4DA3-4B66-76A4-8D9DC042A35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48603390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370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il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9A3678-71B4-1CDB-D4AD-588FDD39F88E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3" name="Graphic 2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CD8F698E-2D36-1C98-E47E-141464AD64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8" name="Round Same Side Corner Rectangle 17">
            <a:hlinkClick r:id="rId5" action="ppaction://hlinksldjump"/>
            <a:extLst>
              <a:ext uri="{FF2B5EF4-FFF2-40B4-BE49-F238E27FC236}">
                <a16:creationId xmlns:a16="http://schemas.microsoft.com/office/drawing/2014/main" id="{7086D1F4-3BEF-CA57-87B4-C1E6A31E0355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9" name="Round Same Side Corner 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3489C14A-45F6-749B-90D2-FEA886B7F2C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0" name="Round Same Side Corner Rectangle 19">
            <a:hlinkClick r:id="rId7" action="ppaction://hlinksldjump"/>
            <a:extLst>
              <a:ext uri="{FF2B5EF4-FFF2-40B4-BE49-F238E27FC236}">
                <a16:creationId xmlns:a16="http://schemas.microsoft.com/office/drawing/2014/main" id="{CF2437EF-0698-E2A9-6077-69D084E4BCC5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1" name="Round Same Side Corner Rectangle 20">
            <a:hlinkClick r:id="rId8" action="ppaction://hlinksldjump"/>
            <a:extLst>
              <a:ext uri="{FF2B5EF4-FFF2-40B4-BE49-F238E27FC236}">
                <a16:creationId xmlns:a16="http://schemas.microsoft.com/office/drawing/2014/main" id="{EEBCA3B6-9EB6-0D2C-7D88-F1DEC5DAFB3C}"/>
              </a:ext>
            </a:extLst>
          </p:cNvPr>
          <p:cNvSpPr/>
          <p:nvPr userDrawn="1"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2" name="Round Same Side Corner Rectangle 21">
            <a:hlinkClick r:id="rId9" action="ppaction://hlinksldjump"/>
            <a:extLst>
              <a:ext uri="{FF2B5EF4-FFF2-40B4-BE49-F238E27FC236}">
                <a16:creationId xmlns:a16="http://schemas.microsoft.com/office/drawing/2014/main" id="{3E19807A-1236-E0AF-F7D0-06648FA79FA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3" name="Round Same Side Corner Rectangle 22">
            <a:hlinkClick r:id="rId10" action="ppaction://hlinksldjump"/>
            <a:extLst>
              <a:ext uri="{FF2B5EF4-FFF2-40B4-BE49-F238E27FC236}">
                <a16:creationId xmlns:a16="http://schemas.microsoft.com/office/drawing/2014/main" id="{E8CA8D95-0A77-B65E-AEE3-C0BCF4A9F37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4" name="Round Same Side Corner Rectangle 23">
            <a:hlinkClick r:id="rId11" action="ppaction://hlinksldjump"/>
            <a:extLst>
              <a:ext uri="{FF2B5EF4-FFF2-40B4-BE49-F238E27FC236}">
                <a16:creationId xmlns:a16="http://schemas.microsoft.com/office/drawing/2014/main" id="{2FF61E90-BAC4-750C-3F56-A00B7707E677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5" name="Round Same Side Corner Rectangle 24">
            <a:hlinkClick r:id="rId12" action="ppaction://hlinksldjump"/>
            <a:extLst>
              <a:ext uri="{FF2B5EF4-FFF2-40B4-BE49-F238E27FC236}">
                <a16:creationId xmlns:a16="http://schemas.microsoft.com/office/drawing/2014/main" id="{B407D8BB-EFAB-A2CC-F3D4-25204BCC1CF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6" name="Round Same Side Corner Rectangle 25">
            <a:hlinkClick r:id="rId13" action="ppaction://hlinksldjump"/>
            <a:extLst>
              <a:ext uri="{FF2B5EF4-FFF2-40B4-BE49-F238E27FC236}">
                <a16:creationId xmlns:a16="http://schemas.microsoft.com/office/drawing/2014/main" id="{A666D380-1FA7-0978-44D5-17DC7C41632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7" name="Round Same Side Corner Rectangle 26">
            <a:hlinkClick r:id="rId14" action="ppaction://hlinksldjump"/>
            <a:extLst>
              <a:ext uri="{FF2B5EF4-FFF2-40B4-BE49-F238E27FC236}">
                <a16:creationId xmlns:a16="http://schemas.microsoft.com/office/drawing/2014/main" id="{88540530-9CD1-3443-BDD1-7D512DCAF58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8" name="Round Same Side Corner Rectangle 27">
            <a:hlinkClick r:id="rId15" action="ppaction://hlinksldjump"/>
            <a:extLst>
              <a:ext uri="{FF2B5EF4-FFF2-40B4-BE49-F238E27FC236}">
                <a16:creationId xmlns:a16="http://schemas.microsoft.com/office/drawing/2014/main" id="{6CF80287-13BF-21FC-F85F-D9268D36093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9" name="Round Same Side Corner Rectangle 28">
            <a:hlinkClick r:id="rId16" action="ppaction://hlinksldjump"/>
            <a:extLst>
              <a:ext uri="{FF2B5EF4-FFF2-40B4-BE49-F238E27FC236}">
                <a16:creationId xmlns:a16="http://schemas.microsoft.com/office/drawing/2014/main" id="{6D47C443-29BB-FADE-EE7B-0E31546822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0" name="Round Same Side Corner Rectangle 29">
            <a:hlinkClick r:id="rId17" action="ppaction://hlinksldjump"/>
            <a:extLst>
              <a:ext uri="{FF2B5EF4-FFF2-40B4-BE49-F238E27FC236}">
                <a16:creationId xmlns:a16="http://schemas.microsoft.com/office/drawing/2014/main" id="{3663F227-1C75-D42B-FF1F-735057D34F7A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20882-5B1B-3849-8179-A70DAA820DD9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293298-4B1D-D616-33F2-8AB5CEB6D9A4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CF219B5-83A8-7D63-72D1-A5666BDA8330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67816FC-8CCE-CD34-13BC-06C0F47A5D3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7B19328-C9DC-DD8C-CDE0-D891A5242ED1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02E2DE5-E3C9-6E99-6ED5-31227360CAF0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60E011-4E91-BBB3-EE21-B9C78B364342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2120986"/>
            <a:chExt cx="1280160" cy="9875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573AE5-08D1-490B-7FDA-0136BE3819F0}"/>
                </a:ext>
              </a:extLst>
            </p:cNvPr>
            <p:cNvSpPr/>
            <p:nvPr userDrawn="1"/>
          </p:nvSpPr>
          <p:spPr>
            <a:xfrm>
              <a:off x="68730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F7932F-3163-C7C6-E618-00F5C9343C69}"/>
                </a:ext>
              </a:extLst>
            </p:cNvPr>
            <p:cNvSpPr/>
            <p:nvPr userDrawn="1"/>
          </p:nvSpPr>
          <p:spPr>
            <a:xfrm>
              <a:off x="123594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1D6544-4608-CC93-556E-459534126A40}"/>
                </a:ext>
              </a:extLst>
            </p:cNvPr>
            <p:cNvSpPr/>
            <p:nvPr userDrawn="1"/>
          </p:nvSpPr>
          <p:spPr>
            <a:xfrm>
              <a:off x="141882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B6C52A-71B9-1C98-40F2-D0DE98B992BD}"/>
                </a:ext>
              </a:extLst>
            </p:cNvPr>
            <p:cNvSpPr/>
            <p:nvPr userDrawn="1"/>
          </p:nvSpPr>
          <p:spPr>
            <a:xfrm>
              <a:off x="160170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F3ACAF-8B74-D3D4-F1CF-073D0E12BA66}"/>
                </a:ext>
              </a:extLst>
            </p:cNvPr>
            <p:cNvSpPr/>
            <p:nvPr userDrawn="1"/>
          </p:nvSpPr>
          <p:spPr>
            <a:xfrm>
              <a:off x="50442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hlinkClick r:id="rId18" action="ppaction://hlinksldjump"/>
              <a:extLst>
                <a:ext uri="{FF2B5EF4-FFF2-40B4-BE49-F238E27FC236}">
                  <a16:creationId xmlns:a16="http://schemas.microsoft.com/office/drawing/2014/main" id="{AB8C3755-E65D-DA95-12A1-28CE331937DB}"/>
                </a:ext>
              </a:extLst>
            </p:cNvPr>
            <p:cNvSpPr/>
            <p:nvPr userDrawn="1"/>
          </p:nvSpPr>
          <p:spPr>
            <a:xfrm>
              <a:off x="87018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hlinkClick r:id="rId19" action="ppaction://hlinksldjump"/>
              <a:extLst>
                <a:ext uri="{FF2B5EF4-FFF2-40B4-BE49-F238E27FC236}">
                  <a16:creationId xmlns:a16="http://schemas.microsoft.com/office/drawing/2014/main" id="{7324AAF7-65C9-E9AF-8AB0-7C664F1F5C2C}"/>
                </a:ext>
              </a:extLst>
            </p:cNvPr>
            <p:cNvSpPr/>
            <p:nvPr userDrawn="1"/>
          </p:nvSpPr>
          <p:spPr>
            <a:xfrm>
              <a:off x="105306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" name="Rectangle 12">
              <a:hlinkClick r:id="rId20" action="ppaction://hlinksldjump"/>
              <a:extLst>
                <a:ext uri="{FF2B5EF4-FFF2-40B4-BE49-F238E27FC236}">
                  <a16:creationId xmlns:a16="http://schemas.microsoft.com/office/drawing/2014/main" id="{A2752DE5-CD0B-7460-AB5B-01F3E06A4C34}"/>
                </a:ext>
              </a:extLst>
            </p:cNvPr>
            <p:cNvSpPr/>
            <p:nvPr userDrawn="1"/>
          </p:nvSpPr>
          <p:spPr>
            <a:xfrm>
              <a:off x="123594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>
              <a:hlinkClick r:id="rId21" action="ppaction://hlinksldjump"/>
              <a:extLst>
                <a:ext uri="{FF2B5EF4-FFF2-40B4-BE49-F238E27FC236}">
                  <a16:creationId xmlns:a16="http://schemas.microsoft.com/office/drawing/2014/main" id="{7B3D1F22-A209-57F1-F38C-B72BF6C51208}"/>
                </a:ext>
              </a:extLst>
            </p:cNvPr>
            <p:cNvSpPr/>
            <p:nvPr userDrawn="1"/>
          </p:nvSpPr>
          <p:spPr>
            <a:xfrm>
              <a:off x="141882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5" name="Rectangle 14">
              <a:hlinkClick r:id="rId22" action="ppaction://hlinksldjump"/>
              <a:extLst>
                <a:ext uri="{FF2B5EF4-FFF2-40B4-BE49-F238E27FC236}">
                  <a16:creationId xmlns:a16="http://schemas.microsoft.com/office/drawing/2014/main" id="{DC3FE89C-8980-3990-405C-B8689A6692D5}"/>
                </a:ext>
              </a:extLst>
            </p:cNvPr>
            <p:cNvSpPr/>
            <p:nvPr userDrawn="1"/>
          </p:nvSpPr>
          <p:spPr>
            <a:xfrm>
              <a:off x="160170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Rectangle 15">
              <a:hlinkClick r:id="rId23" action="ppaction://hlinksldjump"/>
              <a:extLst>
                <a:ext uri="{FF2B5EF4-FFF2-40B4-BE49-F238E27FC236}">
                  <a16:creationId xmlns:a16="http://schemas.microsoft.com/office/drawing/2014/main" id="{006BDA2F-56A8-6B15-6414-65FA897A0115}"/>
                </a:ext>
              </a:extLst>
            </p:cNvPr>
            <p:cNvSpPr/>
            <p:nvPr userDrawn="1"/>
          </p:nvSpPr>
          <p:spPr>
            <a:xfrm>
              <a:off x="50442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" name="Rectangle 30">
              <a:hlinkClick r:id="rId24" action="ppaction://hlinksldjump"/>
              <a:extLst>
                <a:ext uri="{FF2B5EF4-FFF2-40B4-BE49-F238E27FC236}">
                  <a16:creationId xmlns:a16="http://schemas.microsoft.com/office/drawing/2014/main" id="{14866667-5BC9-DA7C-5335-F8E11ED56726}"/>
                </a:ext>
              </a:extLst>
            </p:cNvPr>
            <p:cNvSpPr/>
            <p:nvPr userDrawn="1"/>
          </p:nvSpPr>
          <p:spPr>
            <a:xfrm>
              <a:off x="68730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2" name="Rectangle 31">
              <a:hlinkClick r:id="rId25" action="ppaction://hlinksldjump"/>
              <a:extLst>
                <a:ext uri="{FF2B5EF4-FFF2-40B4-BE49-F238E27FC236}">
                  <a16:creationId xmlns:a16="http://schemas.microsoft.com/office/drawing/2014/main" id="{2DC073AC-AA10-4167-1E2D-F1FA4BC1CD24}"/>
                </a:ext>
              </a:extLst>
            </p:cNvPr>
            <p:cNvSpPr/>
            <p:nvPr userDrawn="1"/>
          </p:nvSpPr>
          <p:spPr>
            <a:xfrm>
              <a:off x="87018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3" name="Rectangle 32">
              <a:hlinkClick r:id="rId26" action="ppaction://hlinksldjump"/>
              <a:extLst>
                <a:ext uri="{FF2B5EF4-FFF2-40B4-BE49-F238E27FC236}">
                  <a16:creationId xmlns:a16="http://schemas.microsoft.com/office/drawing/2014/main" id="{7C7054F8-08E9-2759-5736-D4A6B0371F2E}"/>
                </a:ext>
              </a:extLst>
            </p:cNvPr>
            <p:cNvSpPr/>
            <p:nvPr userDrawn="1"/>
          </p:nvSpPr>
          <p:spPr>
            <a:xfrm>
              <a:off x="105306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4" name="Rectangle 33">
              <a:hlinkClick r:id="rId27" action="ppaction://hlinksldjump"/>
              <a:extLst>
                <a:ext uri="{FF2B5EF4-FFF2-40B4-BE49-F238E27FC236}">
                  <a16:creationId xmlns:a16="http://schemas.microsoft.com/office/drawing/2014/main" id="{8AB9A5FF-A78B-3CF8-7B83-AFBC47706DB5}"/>
                </a:ext>
              </a:extLst>
            </p:cNvPr>
            <p:cNvSpPr/>
            <p:nvPr userDrawn="1"/>
          </p:nvSpPr>
          <p:spPr>
            <a:xfrm>
              <a:off x="123594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9" name="Rectangle 38">
              <a:hlinkClick r:id="rId28" action="ppaction://hlinksldjump"/>
              <a:extLst>
                <a:ext uri="{FF2B5EF4-FFF2-40B4-BE49-F238E27FC236}">
                  <a16:creationId xmlns:a16="http://schemas.microsoft.com/office/drawing/2014/main" id="{D7357D50-10FB-5F29-9EE2-AEC259E0E222}"/>
                </a:ext>
              </a:extLst>
            </p:cNvPr>
            <p:cNvSpPr/>
            <p:nvPr userDrawn="1"/>
          </p:nvSpPr>
          <p:spPr>
            <a:xfrm>
              <a:off x="141882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40" name="Rectangle 39">
              <a:hlinkClick r:id="rId29" action="ppaction://hlinksldjump"/>
              <a:extLst>
                <a:ext uri="{FF2B5EF4-FFF2-40B4-BE49-F238E27FC236}">
                  <a16:creationId xmlns:a16="http://schemas.microsoft.com/office/drawing/2014/main" id="{263BC623-8B10-5AAE-088F-B1D13E31546E}"/>
                </a:ext>
              </a:extLst>
            </p:cNvPr>
            <p:cNvSpPr/>
            <p:nvPr userDrawn="1"/>
          </p:nvSpPr>
          <p:spPr>
            <a:xfrm>
              <a:off x="160170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1" name="Rectangle 40">
              <a:hlinkClick r:id="rId30" action="ppaction://hlinksldjump"/>
              <a:extLst>
                <a:ext uri="{FF2B5EF4-FFF2-40B4-BE49-F238E27FC236}">
                  <a16:creationId xmlns:a16="http://schemas.microsoft.com/office/drawing/2014/main" id="{7BD46B6F-A045-C740-B15D-01C53B31DC6F}"/>
                </a:ext>
              </a:extLst>
            </p:cNvPr>
            <p:cNvSpPr/>
            <p:nvPr userDrawn="1"/>
          </p:nvSpPr>
          <p:spPr>
            <a:xfrm>
              <a:off x="50442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2" name="Rectangle 41">
              <a:hlinkClick r:id="rId31" action="ppaction://hlinksldjump"/>
              <a:extLst>
                <a:ext uri="{FF2B5EF4-FFF2-40B4-BE49-F238E27FC236}">
                  <a16:creationId xmlns:a16="http://schemas.microsoft.com/office/drawing/2014/main" id="{5A96BFAF-EC6C-C9A1-9095-9F2CBB87E613}"/>
                </a:ext>
              </a:extLst>
            </p:cNvPr>
            <p:cNvSpPr/>
            <p:nvPr userDrawn="1"/>
          </p:nvSpPr>
          <p:spPr>
            <a:xfrm>
              <a:off x="68730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3" name="Rectangle 42">
              <a:hlinkClick r:id="rId32" action="ppaction://hlinksldjump"/>
              <a:extLst>
                <a:ext uri="{FF2B5EF4-FFF2-40B4-BE49-F238E27FC236}">
                  <a16:creationId xmlns:a16="http://schemas.microsoft.com/office/drawing/2014/main" id="{A935171E-F365-DC4D-8BCA-2853DA3CA7D9}"/>
                </a:ext>
              </a:extLst>
            </p:cNvPr>
            <p:cNvSpPr/>
            <p:nvPr userDrawn="1"/>
          </p:nvSpPr>
          <p:spPr>
            <a:xfrm>
              <a:off x="87018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4" name="Rectangle 43">
              <a:hlinkClick r:id="rId33" action="ppaction://hlinksldjump"/>
              <a:extLst>
                <a:ext uri="{FF2B5EF4-FFF2-40B4-BE49-F238E27FC236}">
                  <a16:creationId xmlns:a16="http://schemas.microsoft.com/office/drawing/2014/main" id="{8F008417-DA90-5D23-A2BE-75AF6C233DFD}"/>
                </a:ext>
              </a:extLst>
            </p:cNvPr>
            <p:cNvSpPr/>
            <p:nvPr userDrawn="1"/>
          </p:nvSpPr>
          <p:spPr>
            <a:xfrm>
              <a:off x="105306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5" name="Rectangle 44">
              <a:hlinkClick r:id="rId34" action="ppaction://hlinksldjump"/>
              <a:extLst>
                <a:ext uri="{FF2B5EF4-FFF2-40B4-BE49-F238E27FC236}">
                  <a16:creationId xmlns:a16="http://schemas.microsoft.com/office/drawing/2014/main" id="{DA8F1BFB-4BAC-D958-6009-86E93764DBB3}"/>
                </a:ext>
              </a:extLst>
            </p:cNvPr>
            <p:cNvSpPr/>
            <p:nvPr userDrawn="1"/>
          </p:nvSpPr>
          <p:spPr>
            <a:xfrm>
              <a:off x="123594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6" name="Rectangle 45">
              <a:hlinkClick r:id="rId35" action="ppaction://hlinksldjump"/>
              <a:extLst>
                <a:ext uri="{FF2B5EF4-FFF2-40B4-BE49-F238E27FC236}">
                  <a16:creationId xmlns:a16="http://schemas.microsoft.com/office/drawing/2014/main" id="{AA6CE6D7-369C-5B0A-97F1-288F582EA8F4}"/>
                </a:ext>
              </a:extLst>
            </p:cNvPr>
            <p:cNvSpPr/>
            <p:nvPr userDrawn="1"/>
          </p:nvSpPr>
          <p:spPr>
            <a:xfrm>
              <a:off x="141882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7" name="Rectangle 46">
              <a:hlinkClick r:id="rId36" action="ppaction://hlinksldjump"/>
              <a:extLst>
                <a:ext uri="{FF2B5EF4-FFF2-40B4-BE49-F238E27FC236}">
                  <a16:creationId xmlns:a16="http://schemas.microsoft.com/office/drawing/2014/main" id="{2B3545A0-C746-E5C0-C3D3-F1BBD086AD6D}"/>
                </a:ext>
              </a:extLst>
            </p:cNvPr>
            <p:cNvSpPr/>
            <p:nvPr userDrawn="1"/>
          </p:nvSpPr>
          <p:spPr>
            <a:xfrm>
              <a:off x="160170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8" name="Rectangle 47">
              <a:hlinkClick r:id="rId37" action="ppaction://hlinksldjump"/>
              <a:extLst>
                <a:ext uri="{FF2B5EF4-FFF2-40B4-BE49-F238E27FC236}">
                  <a16:creationId xmlns:a16="http://schemas.microsoft.com/office/drawing/2014/main" id="{006E2D27-8CF8-B764-0754-AAC3AEB8B6D5}"/>
                </a:ext>
              </a:extLst>
            </p:cNvPr>
            <p:cNvSpPr/>
            <p:nvPr userDrawn="1"/>
          </p:nvSpPr>
          <p:spPr>
            <a:xfrm>
              <a:off x="50442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9" name="Rectangle 48">
              <a:hlinkClick r:id="rId38" action="ppaction://hlinksldjump"/>
              <a:extLst>
                <a:ext uri="{FF2B5EF4-FFF2-40B4-BE49-F238E27FC236}">
                  <a16:creationId xmlns:a16="http://schemas.microsoft.com/office/drawing/2014/main" id="{EB86837C-845B-AB7F-EAB4-E5920E0C657A}"/>
                </a:ext>
              </a:extLst>
            </p:cNvPr>
            <p:cNvSpPr/>
            <p:nvPr userDrawn="1"/>
          </p:nvSpPr>
          <p:spPr>
            <a:xfrm>
              <a:off x="68730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0" name="Rectangle 49">
              <a:hlinkClick r:id="rId39" action="ppaction://hlinksldjump"/>
              <a:extLst>
                <a:ext uri="{FF2B5EF4-FFF2-40B4-BE49-F238E27FC236}">
                  <a16:creationId xmlns:a16="http://schemas.microsoft.com/office/drawing/2014/main" id="{127A6E81-B7D1-AA2B-0338-024E29ABEFDD}"/>
                </a:ext>
              </a:extLst>
            </p:cNvPr>
            <p:cNvSpPr/>
            <p:nvPr userDrawn="1"/>
          </p:nvSpPr>
          <p:spPr>
            <a:xfrm>
              <a:off x="87018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1" name="Rectangle 50">
              <a:hlinkClick r:id="rId40" action="ppaction://hlinksldjump"/>
              <a:extLst>
                <a:ext uri="{FF2B5EF4-FFF2-40B4-BE49-F238E27FC236}">
                  <a16:creationId xmlns:a16="http://schemas.microsoft.com/office/drawing/2014/main" id="{F7C75C93-8BBA-6FF1-9655-E74F9EAB8A5A}"/>
                </a:ext>
              </a:extLst>
            </p:cNvPr>
            <p:cNvSpPr/>
            <p:nvPr userDrawn="1"/>
          </p:nvSpPr>
          <p:spPr>
            <a:xfrm>
              <a:off x="105306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2" name="Rectangle 51">
              <a:hlinkClick r:id="rId41" action="ppaction://hlinksldjump"/>
              <a:extLst>
                <a:ext uri="{FF2B5EF4-FFF2-40B4-BE49-F238E27FC236}">
                  <a16:creationId xmlns:a16="http://schemas.microsoft.com/office/drawing/2014/main" id="{257ED11B-ADDF-95BD-A5EA-6014F860EBE3}"/>
                </a:ext>
              </a:extLst>
            </p:cNvPr>
            <p:cNvSpPr/>
            <p:nvPr userDrawn="1"/>
          </p:nvSpPr>
          <p:spPr>
            <a:xfrm>
              <a:off x="123594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3" name="Rectangle 52">
              <a:hlinkClick r:id="rId42" action="ppaction://hlinksldjump"/>
              <a:extLst>
                <a:ext uri="{FF2B5EF4-FFF2-40B4-BE49-F238E27FC236}">
                  <a16:creationId xmlns:a16="http://schemas.microsoft.com/office/drawing/2014/main" id="{8489C147-9C30-1D78-71E5-3A0EF2A02CE5}"/>
                </a:ext>
              </a:extLst>
            </p:cNvPr>
            <p:cNvSpPr/>
            <p:nvPr userDrawn="1"/>
          </p:nvSpPr>
          <p:spPr>
            <a:xfrm>
              <a:off x="141882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4" name="Rectangle 53">
              <a:hlinkClick r:id="rId43" action="ppaction://hlinksldjump"/>
              <a:extLst>
                <a:ext uri="{FF2B5EF4-FFF2-40B4-BE49-F238E27FC236}">
                  <a16:creationId xmlns:a16="http://schemas.microsoft.com/office/drawing/2014/main" id="{D4BD205F-3532-63CB-1FC1-80F72872C0D4}"/>
                </a:ext>
              </a:extLst>
            </p:cNvPr>
            <p:cNvSpPr/>
            <p:nvPr userDrawn="1"/>
          </p:nvSpPr>
          <p:spPr>
            <a:xfrm>
              <a:off x="160170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5" name="Rectangle 54">
              <a:hlinkClick r:id="rId44" action="ppaction://hlinksldjump"/>
              <a:extLst>
                <a:ext uri="{FF2B5EF4-FFF2-40B4-BE49-F238E27FC236}">
                  <a16:creationId xmlns:a16="http://schemas.microsoft.com/office/drawing/2014/main" id="{0D57778A-06F9-63D3-7BE1-0E3F449207A3}"/>
                </a:ext>
              </a:extLst>
            </p:cNvPr>
            <p:cNvSpPr/>
            <p:nvPr userDrawn="1"/>
          </p:nvSpPr>
          <p:spPr>
            <a:xfrm>
              <a:off x="50442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6" name="Rectangle 55">
              <a:hlinkClick r:id="rId45" action="ppaction://hlinksldjump"/>
              <a:extLst>
                <a:ext uri="{FF2B5EF4-FFF2-40B4-BE49-F238E27FC236}">
                  <a16:creationId xmlns:a16="http://schemas.microsoft.com/office/drawing/2014/main" id="{7D59B7B8-93B7-F768-E59D-0D1299988E94}"/>
                </a:ext>
              </a:extLst>
            </p:cNvPr>
            <p:cNvSpPr/>
            <p:nvPr userDrawn="1"/>
          </p:nvSpPr>
          <p:spPr>
            <a:xfrm>
              <a:off x="68730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7" name="Rectangle 56">
              <a:hlinkClick r:id="rId46" action="ppaction://hlinksldjump"/>
              <a:extLst>
                <a:ext uri="{FF2B5EF4-FFF2-40B4-BE49-F238E27FC236}">
                  <a16:creationId xmlns:a16="http://schemas.microsoft.com/office/drawing/2014/main" id="{64FC7716-1B6C-1CDC-F0CD-911874CB474F}"/>
                </a:ext>
              </a:extLst>
            </p:cNvPr>
            <p:cNvSpPr/>
            <p:nvPr userDrawn="1"/>
          </p:nvSpPr>
          <p:spPr>
            <a:xfrm>
              <a:off x="87018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8" name="Rectangle 57">
              <a:hlinkClick r:id="rId47" action="ppaction://hlinksldjump"/>
              <a:extLst>
                <a:ext uri="{FF2B5EF4-FFF2-40B4-BE49-F238E27FC236}">
                  <a16:creationId xmlns:a16="http://schemas.microsoft.com/office/drawing/2014/main" id="{67DB8080-37F1-9631-AB93-0C1493B8D5C9}"/>
                </a:ext>
              </a:extLst>
            </p:cNvPr>
            <p:cNvSpPr/>
            <p:nvPr userDrawn="1"/>
          </p:nvSpPr>
          <p:spPr>
            <a:xfrm>
              <a:off x="105306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1E72DCB-E76B-D408-7318-D960889EF28E}"/>
                </a:ext>
              </a:extLst>
            </p:cNvPr>
            <p:cNvSpPr/>
            <p:nvPr userDrawn="1"/>
          </p:nvSpPr>
          <p:spPr>
            <a:xfrm>
              <a:off x="50442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E36EC61-6A8B-2E2B-5E7A-9CD201B1AE48}"/>
                </a:ext>
              </a:extLst>
            </p:cNvPr>
            <p:cNvSpPr/>
            <p:nvPr userDrawn="1"/>
          </p:nvSpPr>
          <p:spPr>
            <a:xfrm>
              <a:off x="68730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035EC43-12DE-13EB-B587-E0A7D5283EF1}"/>
                </a:ext>
              </a:extLst>
            </p:cNvPr>
            <p:cNvSpPr/>
            <p:nvPr userDrawn="1"/>
          </p:nvSpPr>
          <p:spPr>
            <a:xfrm>
              <a:off x="87018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3F966A6-6A65-4527-0B63-D928AB665F04}"/>
                </a:ext>
              </a:extLst>
            </p:cNvPr>
            <p:cNvSpPr/>
            <p:nvPr userDrawn="1"/>
          </p:nvSpPr>
          <p:spPr>
            <a:xfrm>
              <a:off x="105306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1430F47-7157-4B9E-3E7B-D62BDAC14C47}"/>
                </a:ext>
              </a:extLst>
            </p:cNvPr>
            <p:cNvSpPr/>
            <p:nvPr userDrawn="1"/>
          </p:nvSpPr>
          <p:spPr>
            <a:xfrm>
              <a:off x="123594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10C4FE0-BD44-5264-7B94-73998D6131F0}"/>
                </a:ext>
              </a:extLst>
            </p:cNvPr>
            <p:cNvSpPr/>
            <p:nvPr userDrawn="1"/>
          </p:nvSpPr>
          <p:spPr>
            <a:xfrm>
              <a:off x="141882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E1CE241-BBB1-8FBC-F144-D9CF5C70CEDC}"/>
                </a:ext>
              </a:extLst>
            </p:cNvPr>
            <p:cNvSpPr/>
            <p:nvPr userDrawn="1"/>
          </p:nvSpPr>
          <p:spPr>
            <a:xfrm>
              <a:off x="160170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188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y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>
            <a:extLst>
              <a:ext uri="{FF2B5EF4-FFF2-40B4-BE49-F238E27FC236}">
                <a16:creationId xmlns:a16="http://schemas.microsoft.com/office/drawing/2014/main" id="{B9BECD52-2C82-0E9A-9C0B-859E3B7C8324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107" name="Graphic 10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117643CB-3B73-7675-99A0-55E0BFEF96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A2C7F92C-81EA-E1DF-2839-C44A74DBBAE7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CAE9379F-1C69-71B9-3F10-7EBBCDCF3B85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1F60656F-214A-F47C-EB7E-DDDE7B6C4A00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F8B1FD3F-C64B-53B8-AC0D-1AB5FD59D4B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B3E8EC22-74D3-FA4D-D0A5-5E2C8978CB5D}"/>
              </a:ext>
            </a:extLst>
          </p:cNvPr>
          <p:cNvSpPr/>
          <p:nvPr userDrawn="1"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45CE84A6-0C11-2ECE-FDF4-7ABC2BCA169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940CEA1D-539E-0842-C1AE-A36339CD0E16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C7EDAF85-57A8-06A4-7864-0D4381DB6835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6790D326-9A9E-1429-9A84-FD62B2CD6F31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DE54666B-7DEE-1A69-3AAA-33B489610A68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2F401444-0940-F982-F242-51BBEB8C97DA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18981ECF-1C53-DAF9-EBD1-6A02CE205AF7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ED180CE3-0703-68CA-1E40-3E44E4A278FF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8314EBD-DB47-23F1-0428-7DAB6E5CF10B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2120986"/>
            <a:chExt cx="1280160" cy="98755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C69363-7979-2C16-A6BF-C611CE5C17B9}"/>
                </a:ext>
              </a:extLst>
            </p:cNvPr>
            <p:cNvSpPr/>
            <p:nvPr userDrawn="1"/>
          </p:nvSpPr>
          <p:spPr>
            <a:xfrm>
              <a:off x="237012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hlinkClick r:id="rId18" action="ppaction://hlinksldjump"/>
              <a:extLst>
                <a:ext uri="{FF2B5EF4-FFF2-40B4-BE49-F238E27FC236}">
                  <a16:creationId xmlns:a16="http://schemas.microsoft.com/office/drawing/2014/main" id="{5C3F4AE0-A567-31DC-F824-056D33B87C82}"/>
                </a:ext>
              </a:extLst>
            </p:cNvPr>
            <p:cNvSpPr/>
            <p:nvPr userDrawn="1"/>
          </p:nvSpPr>
          <p:spPr>
            <a:xfrm>
              <a:off x="255300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6" name="Rectangle 65">
              <a:hlinkClick r:id="rId19" action="ppaction://hlinksldjump"/>
              <a:extLst>
                <a:ext uri="{FF2B5EF4-FFF2-40B4-BE49-F238E27FC236}">
                  <a16:creationId xmlns:a16="http://schemas.microsoft.com/office/drawing/2014/main" id="{8A7FBD61-61CC-F7D8-FC7D-5F8E975DC03B}"/>
                </a:ext>
              </a:extLst>
            </p:cNvPr>
            <p:cNvSpPr/>
            <p:nvPr userDrawn="1"/>
          </p:nvSpPr>
          <p:spPr>
            <a:xfrm>
              <a:off x="273588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7" name="Rectangle 66">
              <a:hlinkClick r:id="rId20" action="ppaction://hlinksldjump"/>
              <a:extLst>
                <a:ext uri="{FF2B5EF4-FFF2-40B4-BE49-F238E27FC236}">
                  <a16:creationId xmlns:a16="http://schemas.microsoft.com/office/drawing/2014/main" id="{AF2AC740-182C-3876-D7E2-F5E072A1BC61}"/>
                </a:ext>
              </a:extLst>
            </p:cNvPr>
            <p:cNvSpPr/>
            <p:nvPr userDrawn="1"/>
          </p:nvSpPr>
          <p:spPr>
            <a:xfrm>
              <a:off x="291876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8" name="Rectangle 67">
              <a:hlinkClick r:id="rId21" action="ppaction://hlinksldjump"/>
              <a:extLst>
                <a:ext uri="{FF2B5EF4-FFF2-40B4-BE49-F238E27FC236}">
                  <a16:creationId xmlns:a16="http://schemas.microsoft.com/office/drawing/2014/main" id="{EAEDF4DF-9DA3-250A-2F15-846C43B6FE6E}"/>
                </a:ext>
              </a:extLst>
            </p:cNvPr>
            <p:cNvSpPr/>
            <p:nvPr userDrawn="1"/>
          </p:nvSpPr>
          <p:spPr>
            <a:xfrm>
              <a:off x="182148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9" name="Rectangle 68">
              <a:hlinkClick r:id="rId22" action="ppaction://hlinksldjump"/>
              <a:extLst>
                <a:ext uri="{FF2B5EF4-FFF2-40B4-BE49-F238E27FC236}">
                  <a16:creationId xmlns:a16="http://schemas.microsoft.com/office/drawing/2014/main" id="{D5DF3380-C097-5949-623F-E64456B160A1}"/>
                </a:ext>
              </a:extLst>
            </p:cNvPr>
            <p:cNvSpPr/>
            <p:nvPr userDrawn="1"/>
          </p:nvSpPr>
          <p:spPr>
            <a:xfrm>
              <a:off x="200436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0" name="Rectangle 69">
              <a:hlinkClick r:id="rId23" action="ppaction://hlinksldjump"/>
              <a:extLst>
                <a:ext uri="{FF2B5EF4-FFF2-40B4-BE49-F238E27FC236}">
                  <a16:creationId xmlns:a16="http://schemas.microsoft.com/office/drawing/2014/main" id="{96D779A5-23F4-BE33-02AF-644607A62B51}"/>
                </a:ext>
              </a:extLst>
            </p:cNvPr>
            <p:cNvSpPr/>
            <p:nvPr userDrawn="1"/>
          </p:nvSpPr>
          <p:spPr>
            <a:xfrm>
              <a:off x="218724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1" name="Rectangle 70">
              <a:hlinkClick r:id="rId24" action="ppaction://hlinksldjump"/>
              <a:extLst>
                <a:ext uri="{FF2B5EF4-FFF2-40B4-BE49-F238E27FC236}">
                  <a16:creationId xmlns:a16="http://schemas.microsoft.com/office/drawing/2014/main" id="{CF2383E1-4150-6387-67AD-1ADD6BF289F4}"/>
                </a:ext>
              </a:extLst>
            </p:cNvPr>
            <p:cNvSpPr/>
            <p:nvPr userDrawn="1"/>
          </p:nvSpPr>
          <p:spPr>
            <a:xfrm>
              <a:off x="237012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2" name="Rectangle 71">
              <a:hlinkClick r:id="rId25" action="ppaction://hlinksldjump"/>
              <a:extLst>
                <a:ext uri="{FF2B5EF4-FFF2-40B4-BE49-F238E27FC236}">
                  <a16:creationId xmlns:a16="http://schemas.microsoft.com/office/drawing/2014/main" id="{78350D32-06F6-C68D-E53E-77076401E082}"/>
                </a:ext>
              </a:extLst>
            </p:cNvPr>
            <p:cNvSpPr/>
            <p:nvPr userDrawn="1"/>
          </p:nvSpPr>
          <p:spPr>
            <a:xfrm>
              <a:off x="255300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3" name="Rectangle 72">
              <a:hlinkClick r:id="rId26" action="ppaction://hlinksldjump"/>
              <a:extLst>
                <a:ext uri="{FF2B5EF4-FFF2-40B4-BE49-F238E27FC236}">
                  <a16:creationId xmlns:a16="http://schemas.microsoft.com/office/drawing/2014/main" id="{05B44930-EE5B-E6D2-ED4A-0CD7F9B9669D}"/>
                </a:ext>
              </a:extLst>
            </p:cNvPr>
            <p:cNvSpPr/>
            <p:nvPr userDrawn="1"/>
          </p:nvSpPr>
          <p:spPr>
            <a:xfrm>
              <a:off x="273588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hlinkClick r:id="rId27" action="ppaction://hlinksldjump"/>
              <a:extLst>
                <a:ext uri="{FF2B5EF4-FFF2-40B4-BE49-F238E27FC236}">
                  <a16:creationId xmlns:a16="http://schemas.microsoft.com/office/drawing/2014/main" id="{39BD99A7-74A7-37B0-8906-16DA735504A4}"/>
                </a:ext>
              </a:extLst>
            </p:cNvPr>
            <p:cNvSpPr/>
            <p:nvPr userDrawn="1"/>
          </p:nvSpPr>
          <p:spPr>
            <a:xfrm>
              <a:off x="291876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5" name="Rectangle 74">
              <a:hlinkClick r:id="rId28" action="ppaction://hlinksldjump"/>
              <a:extLst>
                <a:ext uri="{FF2B5EF4-FFF2-40B4-BE49-F238E27FC236}">
                  <a16:creationId xmlns:a16="http://schemas.microsoft.com/office/drawing/2014/main" id="{1E51DE8B-6321-7B3B-5969-A3A0A4A10B8A}"/>
                </a:ext>
              </a:extLst>
            </p:cNvPr>
            <p:cNvSpPr/>
            <p:nvPr userDrawn="1"/>
          </p:nvSpPr>
          <p:spPr>
            <a:xfrm>
              <a:off x="182148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6" name="Rectangle 75">
              <a:hlinkClick r:id="rId29" action="ppaction://hlinksldjump"/>
              <a:extLst>
                <a:ext uri="{FF2B5EF4-FFF2-40B4-BE49-F238E27FC236}">
                  <a16:creationId xmlns:a16="http://schemas.microsoft.com/office/drawing/2014/main" id="{477AA79B-42C5-C6A2-435A-14472C94C612}"/>
                </a:ext>
              </a:extLst>
            </p:cNvPr>
            <p:cNvSpPr/>
            <p:nvPr userDrawn="1"/>
          </p:nvSpPr>
          <p:spPr>
            <a:xfrm>
              <a:off x="200436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7" name="Rectangle 76">
              <a:hlinkClick r:id="rId30" action="ppaction://hlinksldjump"/>
              <a:extLst>
                <a:ext uri="{FF2B5EF4-FFF2-40B4-BE49-F238E27FC236}">
                  <a16:creationId xmlns:a16="http://schemas.microsoft.com/office/drawing/2014/main" id="{6AA7471E-223D-C986-FEB6-7DCF28A01784}"/>
                </a:ext>
              </a:extLst>
            </p:cNvPr>
            <p:cNvSpPr/>
            <p:nvPr userDrawn="1"/>
          </p:nvSpPr>
          <p:spPr>
            <a:xfrm>
              <a:off x="218724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78" name="Rectangle 77">
              <a:hlinkClick r:id="rId31" action="ppaction://hlinksldjump"/>
              <a:extLst>
                <a:ext uri="{FF2B5EF4-FFF2-40B4-BE49-F238E27FC236}">
                  <a16:creationId xmlns:a16="http://schemas.microsoft.com/office/drawing/2014/main" id="{BE069A47-5E1B-6ECC-AC00-A42BA160F44C}"/>
                </a:ext>
              </a:extLst>
            </p:cNvPr>
            <p:cNvSpPr/>
            <p:nvPr userDrawn="1"/>
          </p:nvSpPr>
          <p:spPr>
            <a:xfrm>
              <a:off x="237012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79" name="Rectangle 78">
              <a:hlinkClick r:id="rId32" action="ppaction://hlinksldjump"/>
              <a:extLst>
                <a:ext uri="{FF2B5EF4-FFF2-40B4-BE49-F238E27FC236}">
                  <a16:creationId xmlns:a16="http://schemas.microsoft.com/office/drawing/2014/main" id="{B3211210-7AAC-C5D9-D906-411AD5785EFA}"/>
                </a:ext>
              </a:extLst>
            </p:cNvPr>
            <p:cNvSpPr/>
            <p:nvPr userDrawn="1"/>
          </p:nvSpPr>
          <p:spPr>
            <a:xfrm>
              <a:off x="255300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0" name="Rectangle 79">
              <a:hlinkClick r:id="rId33" action="ppaction://hlinksldjump"/>
              <a:extLst>
                <a:ext uri="{FF2B5EF4-FFF2-40B4-BE49-F238E27FC236}">
                  <a16:creationId xmlns:a16="http://schemas.microsoft.com/office/drawing/2014/main" id="{F5077E9D-774D-6F83-6174-4BD0FE299754}"/>
                </a:ext>
              </a:extLst>
            </p:cNvPr>
            <p:cNvSpPr/>
            <p:nvPr userDrawn="1"/>
          </p:nvSpPr>
          <p:spPr>
            <a:xfrm>
              <a:off x="273588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1" name="Rectangle 80">
              <a:hlinkClick r:id="rId34" action="ppaction://hlinksldjump"/>
              <a:extLst>
                <a:ext uri="{FF2B5EF4-FFF2-40B4-BE49-F238E27FC236}">
                  <a16:creationId xmlns:a16="http://schemas.microsoft.com/office/drawing/2014/main" id="{8FE8877D-386D-D107-522B-764C2EEE9EAC}"/>
                </a:ext>
              </a:extLst>
            </p:cNvPr>
            <p:cNvSpPr/>
            <p:nvPr userDrawn="1"/>
          </p:nvSpPr>
          <p:spPr>
            <a:xfrm>
              <a:off x="291876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2" name="Rectangle 81">
              <a:hlinkClick r:id="rId35" action="ppaction://hlinksldjump"/>
              <a:extLst>
                <a:ext uri="{FF2B5EF4-FFF2-40B4-BE49-F238E27FC236}">
                  <a16:creationId xmlns:a16="http://schemas.microsoft.com/office/drawing/2014/main" id="{E1A76833-CD37-95BE-9E2A-5DEFB563E523}"/>
                </a:ext>
              </a:extLst>
            </p:cNvPr>
            <p:cNvSpPr/>
            <p:nvPr userDrawn="1"/>
          </p:nvSpPr>
          <p:spPr>
            <a:xfrm>
              <a:off x="182148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3" name="Rectangle 82">
              <a:hlinkClick r:id="rId36" action="ppaction://hlinksldjump"/>
              <a:extLst>
                <a:ext uri="{FF2B5EF4-FFF2-40B4-BE49-F238E27FC236}">
                  <a16:creationId xmlns:a16="http://schemas.microsoft.com/office/drawing/2014/main" id="{093443E6-A192-4E90-2DE3-624D6665E75B}"/>
                </a:ext>
              </a:extLst>
            </p:cNvPr>
            <p:cNvSpPr/>
            <p:nvPr userDrawn="1"/>
          </p:nvSpPr>
          <p:spPr>
            <a:xfrm>
              <a:off x="200436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4" name="Rectangle 83">
              <a:hlinkClick r:id="rId37" action="ppaction://hlinksldjump"/>
              <a:extLst>
                <a:ext uri="{FF2B5EF4-FFF2-40B4-BE49-F238E27FC236}">
                  <a16:creationId xmlns:a16="http://schemas.microsoft.com/office/drawing/2014/main" id="{0A2F09A5-CCA1-7DE5-EF84-97F83AB60AFA}"/>
                </a:ext>
              </a:extLst>
            </p:cNvPr>
            <p:cNvSpPr/>
            <p:nvPr userDrawn="1"/>
          </p:nvSpPr>
          <p:spPr>
            <a:xfrm>
              <a:off x="218724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5" name="Rectangle 84">
              <a:hlinkClick r:id="rId38" action="ppaction://hlinksldjump"/>
              <a:extLst>
                <a:ext uri="{FF2B5EF4-FFF2-40B4-BE49-F238E27FC236}">
                  <a16:creationId xmlns:a16="http://schemas.microsoft.com/office/drawing/2014/main" id="{75620577-DEBE-CD97-B58C-B0FF24E92378}"/>
                </a:ext>
              </a:extLst>
            </p:cNvPr>
            <p:cNvSpPr/>
            <p:nvPr userDrawn="1"/>
          </p:nvSpPr>
          <p:spPr>
            <a:xfrm>
              <a:off x="237012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6" name="Rectangle 85">
              <a:hlinkClick r:id="rId39" action="ppaction://hlinksldjump"/>
              <a:extLst>
                <a:ext uri="{FF2B5EF4-FFF2-40B4-BE49-F238E27FC236}">
                  <a16:creationId xmlns:a16="http://schemas.microsoft.com/office/drawing/2014/main" id="{449D62CE-3223-1E76-E718-054EE2313414}"/>
                </a:ext>
              </a:extLst>
            </p:cNvPr>
            <p:cNvSpPr/>
            <p:nvPr userDrawn="1"/>
          </p:nvSpPr>
          <p:spPr>
            <a:xfrm>
              <a:off x="255300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87" name="Rectangle 86">
              <a:hlinkClick r:id="rId40" action="ppaction://hlinksldjump"/>
              <a:extLst>
                <a:ext uri="{FF2B5EF4-FFF2-40B4-BE49-F238E27FC236}">
                  <a16:creationId xmlns:a16="http://schemas.microsoft.com/office/drawing/2014/main" id="{4E2845AF-A8E0-FE9F-2A33-ED1055742871}"/>
                </a:ext>
              </a:extLst>
            </p:cNvPr>
            <p:cNvSpPr/>
            <p:nvPr userDrawn="1"/>
          </p:nvSpPr>
          <p:spPr>
            <a:xfrm>
              <a:off x="273588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88" name="Rectangle 87">
              <a:hlinkClick r:id="rId41" action="ppaction://hlinksldjump"/>
              <a:extLst>
                <a:ext uri="{FF2B5EF4-FFF2-40B4-BE49-F238E27FC236}">
                  <a16:creationId xmlns:a16="http://schemas.microsoft.com/office/drawing/2014/main" id="{E8E6D644-A8D6-9585-3D9E-EE10026EF743}"/>
                </a:ext>
              </a:extLst>
            </p:cNvPr>
            <p:cNvSpPr/>
            <p:nvPr userDrawn="1"/>
          </p:nvSpPr>
          <p:spPr>
            <a:xfrm>
              <a:off x="291876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89" name="Rectangle 88">
              <a:hlinkClick r:id="rId42" action="ppaction://hlinksldjump"/>
              <a:extLst>
                <a:ext uri="{FF2B5EF4-FFF2-40B4-BE49-F238E27FC236}">
                  <a16:creationId xmlns:a16="http://schemas.microsoft.com/office/drawing/2014/main" id="{85BC0435-E08D-555E-979A-B72B746E72B5}"/>
                </a:ext>
              </a:extLst>
            </p:cNvPr>
            <p:cNvSpPr/>
            <p:nvPr userDrawn="1"/>
          </p:nvSpPr>
          <p:spPr>
            <a:xfrm>
              <a:off x="182148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0" name="Rectangle 89">
              <a:hlinkClick r:id="rId43" action="ppaction://hlinksldjump"/>
              <a:extLst>
                <a:ext uri="{FF2B5EF4-FFF2-40B4-BE49-F238E27FC236}">
                  <a16:creationId xmlns:a16="http://schemas.microsoft.com/office/drawing/2014/main" id="{30A0306F-85D4-6F0E-C243-44CC1E4A33A1}"/>
                </a:ext>
              </a:extLst>
            </p:cNvPr>
            <p:cNvSpPr/>
            <p:nvPr userDrawn="1"/>
          </p:nvSpPr>
          <p:spPr>
            <a:xfrm>
              <a:off x="200436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1" name="Rectangle 90">
              <a:hlinkClick r:id="rId44" action="ppaction://hlinksldjump"/>
              <a:extLst>
                <a:ext uri="{FF2B5EF4-FFF2-40B4-BE49-F238E27FC236}">
                  <a16:creationId xmlns:a16="http://schemas.microsoft.com/office/drawing/2014/main" id="{1CAB4FC8-D10A-81D0-63D3-B1D197B5E9D7}"/>
                </a:ext>
              </a:extLst>
            </p:cNvPr>
            <p:cNvSpPr/>
            <p:nvPr userDrawn="1"/>
          </p:nvSpPr>
          <p:spPr>
            <a:xfrm>
              <a:off x="218724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2" name="Rectangle 91">
              <a:hlinkClick r:id="rId45" action="ppaction://hlinksldjump"/>
              <a:extLst>
                <a:ext uri="{FF2B5EF4-FFF2-40B4-BE49-F238E27FC236}">
                  <a16:creationId xmlns:a16="http://schemas.microsoft.com/office/drawing/2014/main" id="{01061E3B-2902-2772-9564-38711A1805C3}"/>
                </a:ext>
              </a:extLst>
            </p:cNvPr>
            <p:cNvSpPr/>
            <p:nvPr userDrawn="1"/>
          </p:nvSpPr>
          <p:spPr>
            <a:xfrm>
              <a:off x="237012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3" name="Rectangle 92">
              <a:hlinkClick r:id="rId46" action="ppaction://hlinksldjump"/>
              <a:extLst>
                <a:ext uri="{FF2B5EF4-FFF2-40B4-BE49-F238E27FC236}">
                  <a16:creationId xmlns:a16="http://schemas.microsoft.com/office/drawing/2014/main" id="{86D3832D-61EF-A705-138D-9902FE422C20}"/>
                </a:ext>
              </a:extLst>
            </p:cNvPr>
            <p:cNvSpPr/>
            <p:nvPr userDrawn="1"/>
          </p:nvSpPr>
          <p:spPr>
            <a:xfrm>
              <a:off x="255300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4" name="Rectangle 93">
              <a:hlinkClick r:id="rId47" action="ppaction://hlinksldjump"/>
              <a:extLst>
                <a:ext uri="{FF2B5EF4-FFF2-40B4-BE49-F238E27FC236}">
                  <a16:creationId xmlns:a16="http://schemas.microsoft.com/office/drawing/2014/main" id="{06F896FB-F51B-2BF0-8053-A64484213696}"/>
                </a:ext>
              </a:extLst>
            </p:cNvPr>
            <p:cNvSpPr/>
            <p:nvPr userDrawn="1"/>
          </p:nvSpPr>
          <p:spPr>
            <a:xfrm>
              <a:off x="273588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5" name="Rectangle 94">
              <a:hlinkClick r:id="rId48" action="ppaction://hlinksldjump"/>
              <a:extLst>
                <a:ext uri="{FF2B5EF4-FFF2-40B4-BE49-F238E27FC236}">
                  <a16:creationId xmlns:a16="http://schemas.microsoft.com/office/drawing/2014/main" id="{1F524C55-4A59-CC8D-B2EE-C7E43DFD9EC7}"/>
                </a:ext>
              </a:extLst>
            </p:cNvPr>
            <p:cNvSpPr/>
            <p:nvPr userDrawn="1"/>
          </p:nvSpPr>
          <p:spPr>
            <a:xfrm>
              <a:off x="291876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78FE341-D585-8A63-87CB-A622507C829F}"/>
                </a:ext>
              </a:extLst>
            </p:cNvPr>
            <p:cNvSpPr/>
            <p:nvPr userDrawn="1"/>
          </p:nvSpPr>
          <p:spPr>
            <a:xfrm>
              <a:off x="182148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5EA3D4D-0EE1-DE5F-5496-EC203023B022}"/>
                </a:ext>
              </a:extLst>
            </p:cNvPr>
            <p:cNvSpPr/>
            <p:nvPr userDrawn="1"/>
          </p:nvSpPr>
          <p:spPr>
            <a:xfrm>
              <a:off x="200436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1C97DAC-17D3-49F3-8B32-41DC7DCB1C74}"/>
                </a:ext>
              </a:extLst>
            </p:cNvPr>
            <p:cNvSpPr/>
            <p:nvPr userDrawn="1"/>
          </p:nvSpPr>
          <p:spPr>
            <a:xfrm>
              <a:off x="218724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A52F71F-EFBA-373C-C906-52FCD215381F}"/>
                </a:ext>
              </a:extLst>
            </p:cNvPr>
            <p:cNvSpPr/>
            <p:nvPr userDrawn="1"/>
          </p:nvSpPr>
          <p:spPr>
            <a:xfrm>
              <a:off x="182148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F225E4E-3565-FD60-69A9-542F9BB30560}"/>
                </a:ext>
              </a:extLst>
            </p:cNvPr>
            <p:cNvSpPr/>
            <p:nvPr userDrawn="1"/>
          </p:nvSpPr>
          <p:spPr>
            <a:xfrm>
              <a:off x="200436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3C4BDCC-D334-C8C8-1C05-2C27F2CA6DB5}"/>
                </a:ext>
              </a:extLst>
            </p:cNvPr>
            <p:cNvSpPr/>
            <p:nvPr userDrawn="1"/>
          </p:nvSpPr>
          <p:spPr>
            <a:xfrm>
              <a:off x="218724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3D09B86-4783-4268-C4F8-3E56B315CD42}"/>
                </a:ext>
              </a:extLst>
            </p:cNvPr>
            <p:cNvSpPr/>
            <p:nvPr userDrawn="1"/>
          </p:nvSpPr>
          <p:spPr>
            <a:xfrm>
              <a:off x="237012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83267A2-93DE-9C9B-D1F9-6E0E281D52AF}"/>
                </a:ext>
              </a:extLst>
            </p:cNvPr>
            <p:cNvSpPr/>
            <p:nvPr userDrawn="1"/>
          </p:nvSpPr>
          <p:spPr>
            <a:xfrm>
              <a:off x="255300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6928F44-DF9E-A627-7794-7DCECD2B5CF5}"/>
                </a:ext>
              </a:extLst>
            </p:cNvPr>
            <p:cNvSpPr/>
            <p:nvPr userDrawn="1"/>
          </p:nvSpPr>
          <p:spPr>
            <a:xfrm>
              <a:off x="273588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A86B3C5-54D1-9CD3-B928-2A6AFDB34351}"/>
                </a:ext>
              </a:extLst>
            </p:cNvPr>
            <p:cNvSpPr/>
            <p:nvPr userDrawn="1"/>
          </p:nvSpPr>
          <p:spPr>
            <a:xfrm>
              <a:off x="291876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AD592BD-4C5D-C4C4-730F-30DDCFFB163F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aphicFrame>
        <p:nvGraphicFramePr>
          <p:cNvPr id="19" name="Table 153">
            <a:extLst>
              <a:ext uri="{FF2B5EF4-FFF2-40B4-BE49-F238E27FC236}">
                <a16:creationId xmlns:a16="http://schemas.microsoft.com/office/drawing/2014/main" id="{552D20CB-7D3A-6A26-2F35-DC3C3C5BAF1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48603390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262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D7C6B8-4C88-EA1A-4660-A498508BCD92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4" name="Graphic 3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D8AB17C5-E088-B31D-98EC-A53649A2D7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F4D1C33F-E48D-C734-F72D-3A66A73F67D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5911BE24-DBDD-4BC5-B697-C2622F5113C3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20B529E4-D6A9-786B-FF97-B93078C8256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5922D0E9-E6C6-83EA-9D43-D6158D29E15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BE431F50-380E-EBFE-43F7-00A1284E8A23}"/>
              </a:ext>
            </a:extLst>
          </p:cNvPr>
          <p:cNvSpPr/>
          <p:nvPr userDrawn="1"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190DEAB1-B56B-7538-4EFD-540FAE36629C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02071BAB-88A7-63E6-1A8D-B05C5442A48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A25BAC6B-3FB0-6F9F-91DC-C8E4B451F98D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4EDA45C3-A8C2-B998-6C2B-9231CB6DA33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84814D1E-BA1E-9D61-090F-9024D26F060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1650EE13-629B-AA73-61B0-47DD2CC8B60C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6F5C1E3C-7154-588C-906D-D4CF412EF3D7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5ADC171D-8508-5A54-6C42-C260313477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47BCA6-A3EB-C2ED-6A9A-2E79A4349BD4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1E4C3-EBA8-9140-0C56-04FEF63515AD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F900B-F84C-7716-536F-3BC7EFE830BA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BB695E-F055-24B9-51F0-3673DA1EFB1E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0FA504D-37F1-F6DA-BCE9-447617C648F7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4997291-B97B-0243-4A0D-61198E809E55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F440DC-6569-6BD4-9C52-EF9D5266801F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2120986"/>
            <a:chExt cx="1280160" cy="98755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E224AB-1968-F44C-24E3-F994FEB997C8}"/>
                </a:ext>
              </a:extLst>
            </p:cNvPr>
            <p:cNvSpPr/>
            <p:nvPr userDrawn="1"/>
          </p:nvSpPr>
          <p:spPr>
            <a:xfrm>
              <a:off x="237012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hlinkClick r:id="rId18" action="ppaction://hlinksldjump"/>
              <a:extLst>
                <a:ext uri="{FF2B5EF4-FFF2-40B4-BE49-F238E27FC236}">
                  <a16:creationId xmlns:a16="http://schemas.microsoft.com/office/drawing/2014/main" id="{A27FF9E8-E580-9CEA-0BD5-291326A1F56D}"/>
                </a:ext>
              </a:extLst>
            </p:cNvPr>
            <p:cNvSpPr/>
            <p:nvPr userDrawn="1"/>
          </p:nvSpPr>
          <p:spPr>
            <a:xfrm>
              <a:off x="255300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hlinkClick r:id="rId19" action="ppaction://hlinksldjump"/>
              <a:extLst>
                <a:ext uri="{FF2B5EF4-FFF2-40B4-BE49-F238E27FC236}">
                  <a16:creationId xmlns:a16="http://schemas.microsoft.com/office/drawing/2014/main" id="{A8BF7CFD-93C3-6271-FDF4-ECC23A7BAD95}"/>
                </a:ext>
              </a:extLst>
            </p:cNvPr>
            <p:cNvSpPr/>
            <p:nvPr userDrawn="1"/>
          </p:nvSpPr>
          <p:spPr>
            <a:xfrm>
              <a:off x="273588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Rectangle 9">
              <a:hlinkClick r:id="rId20" action="ppaction://hlinksldjump"/>
              <a:extLst>
                <a:ext uri="{FF2B5EF4-FFF2-40B4-BE49-F238E27FC236}">
                  <a16:creationId xmlns:a16="http://schemas.microsoft.com/office/drawing/2014/main" id="{A994088A-38D7-1EE4-F616-4AC4029A5D65}"/>
                </a:ext>
              </a:extLst>
            </p:cNvPr>
            <p:cNvSpPr/>
            <p:nvPr userDrawn="1"/>
          </p:nvSpPr>
          <p:spPr>
            <a:xfrm>
              <a:off x="291876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>
              <a:hlinkClick r:id="rId21" action="ppaction://hlinksldjump"/>
              <a:extLst>
                <a:ext uri="{FF2B5EF4-FFF2-40B4-BE49-F238E27FC236}">
                  <a16:creationId xmlns:a16="http://schemas.microsoft.com/office/drawing/2014/main" id="{207D02C2-F436-A8AB-F97F-8E607AC1C7AC}"/>
                </a:ext>
              </a:extLst>
            </p:cNvPr>
            <p:cNvSpPr/>
            <p:nvPr userDrawn="1"/>
          </p:nvSpPr>
          <p:spPr>
            <a:xfrm>
              <a:off x="182148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>
              <a:hlinkClick r:id="rId22" action="ppaction://hlinksldjump"/>
              <a:extLst>
                <a:ext uri="{FF2B5EF4-FFF2-40B4-BE49-F238E27FC236}">
                  <a16:creationId xmlns:a16="http://schemas.microsoft.com/office/drawing/2014/main" id="{1B74A635-F2D0-87CF-EEE5-54C2B0ADA5A6}"/>
                </a:ext>
              </a:extLst>
            </p:cNvPr>
            <p:cNvSpPr/>
            <p:nvPr userDrawn="1"/>
          </p:nvSpPr>
          <p:spPr>
            <a:xfrm>
              <a:off x="200436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>
              <a:hlinkClick r:id="rId23" action="ppaction://hlinksldjump"/>
              <a:extLst>
                <a:ext uri="{FF2B5EF4-FFF2-40B4-BE49-F238E27FC236}">
                  <a16:creationId xmlns:a16="http://schemas.microsoft.com/office/drawing/2014/main" id="{8C62AA3C-BD02-6D0C-6823-844A749D955C}"/>
                </a:ext>
              </a:extLst>
            </p:cNvPr>
            <p:cNvSpPr/>
            <p:nvPr userDrawn="1"/>
          </p:nvSpPr>
          <p:spPr>
            <a:xfrm>
              <a:off x="218724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>
              <a:hlinkClick r:id="rId24" action="ppaction://hlinksldjump"/>
              <a:extLst>
                <a:ext uri="{FF2B5EF4-FFF2-40B4-BE49-F238E27FC236}">
                  <a16:creationId xmlns:a16="http://schemas.microsoft.com/office/drawing/2014/main" id="{94666924-DDA3-5A43-6B54-9EFB53243072}"/>
                </a:ext>
              </a:extLst>
            </p:cNvPr>
            <p:cNvSpPr/>
            <p:nvPr userDrawn="1"/>
          </p:nvSpPr>
          <p:spPr>
            <a:xfrm>
              <a:off x="237012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5" name="Rectangle 14">
              <a:hlinkClick r:id="rId25" action="ppaction://hlinksldjump"/>
              <a:extLst>
                <a:ext uri="{FF2B5EF4-FFF2-40B4-BE49-F238E27FC236}">
                  <a16:creationId xmlns:a16="http://schemas.microsoft.com/office/drawing/2014/main" id="{2A96AEDD-2B79-C450-B945-0E10310637F7}"/>
                </a:ext>
              </a:extLst>
            </p:cNvPr>
            <p:cNvSpPr/>
            <p:nvPr userDrawn="1"/>
          </p:nvSpPr>
          <p:spPr>
            <a:xfrm>
              <a:off x="255300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0" name="Rectangle 29">
              <a:hlinkClick r:id="rId26" action="ppaction://hlinksldjump"/>
              <a:extLst>
                <a:ext uri="{FF2B5EF4-FFF2-40B4-BE49-F238E27FC236}">
                  <a16:creationId xmlns:a16="http://schemas.microsoft.com/office/drawing/2014/main" id="{421335F9-E936-EAE2-1FBF-3BFCA42C8CB2}"/>
                </a:ext>
              </a:extLst>
            </p:cNvPr>
            <p:cNvSpPr/>
            <p:nvPr userDrawn="1"/>
          </p:nvSpPr>
          <p:spPr>
            <a:xfrm>
              <a:off x="273588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1" name="Rectangle 30">
              <a:hlinkClick r:id="rId27" action="ppaction://hlinksldjump"/>
              <a:extLst>
                <a:ext uri="{FF2B5EF4-FFF2-40B4-BE49-F238E27FC236}">
                  <a16:creationId xmlns:a16="http://schemas.microsoft.com/office/drawing/2014/main" id="{B5AB9660-432C-B7A6-E32A-E3C82B7E18C0}"/>
                </a:ext>
              </a:extLst>
            </p:cNvPr>
            <p:cNvSpPr/>
            <p:nvPr userDrawn="1"/>
          </p:nvSpPr>
          <p:spPr>
            <a:xfrm>
              <a:off x="291876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2" name="Rectangle 31">
              <a:hlinkClick r:id="rId28" action="ppaction://hlinksldjump"/>
              <a:extLst>
                <a:ext uri="{FF2B5EF4-FFF2-40B4-BE49-F238E27FC236}">
                  <a16:creationId xmlns:a16="http://schemas.microsoft.com/office/drawing/2014/main" id="{3A6AEF53-4636-2008-F878-A56208571D95}"/>
                </a:ext>
              </a:extLst>
            </p:cNvPr>
            <p:cNvSpPr/>
            <p:nvPr userDrawn="1"/>
          </p:nvSpPr>
          <p:spPr>
            <a:xfrm>
              <a:off x="182148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3" name="Rectangle 32">
              <a:hlinkClick r:id="rId29" action="ppaction://hlinksldjump"/>
              <a:extLst>
                <a:ext uri="{FF2B5EF4-FFF2-40B4-BE49-F238E27FC236}">
                  <a16:creationId xmlns:a16="http://schemas.microsoft.com/office/drawing/2014/main" id="{C38D8DB5-EBF9-FF52-F04B-5F81ABB59A9F}"/>
                </a:ext>
              </a:extLst>
            </p:cNvPr>
            <p:cNvSpPr/>
            <p:nvPr userDrawn="1"/>
          </p:nvSpPr>
          <p:spPr>
            <a:xfrm>
              <a:off x="200436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4" name="Rectangle 33">
              <a:hlinkClick r:id="rId30" action="ppaction://hlinksldjump"/>
              <a:extLst>
                <a:ext uri="{FF2B5EF4-FFF2-40B4-BE49-F238E27FC236}">
                  <a16:creationId xmlns:a16="http://schemas.microsoft.com/office/drawing/2014/main" id="{96732A2D-7FE2-7320-7FD5-5359206837AF}"/>
                </a:ext>
              </a:extLst>
            </p:cNvPr>
            <p:cNvSpPr/>
            <p:nvPr userDrawn="1"/>
          </p:nvSpPr>
          <p:spPr>
            <a:xfrm>
              <a:off x="218724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8" name="Rectangle 37">
              <a:hlinkClick r:id="rId31" action="ppaction://hlinksldjump"/>
              <a:extLst>
                <a:ext uri="{FF2B5EF4-FFF2-40B4-BE49-F238E27FC236}">
                  <a16:creationId xmlns:a16="http://schemas.microsoft.com/office/drawing/2014/main" id="{252C37C2-E8D8-F320-6DD0-2DCEAE805A25}"/>
                </a:ext>
              </a:extLst>
            </p:cNvPr>
            <p:cNvSpPr/>
            <p:nvPr userDrawn="1"/>
          </p:nvSpPr>
          <p:spPr>
            <a:xfrm>
              <a:off x="237012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9" name="Rectangle 38">
              <a:hlinkClick r:id="rId32" action="ppaction://hlinksldjump"/>
              <a:extLst>
                <a:ext uri="{FF2B5EF4-FFF2-40B4-BE49-F238E27FC236}">
                  <a16:creationId xmlns:a16="http://schemas.microsoft.com/office/drawing/2014/main" id="{82D88DCA-12C1-FBB5-4630-B45AF39F3D77}"/>
                </a:ext>
              </a:extLst>
            </p:cNvPr>
            <p:cNvSpPr/>
            <p:nvPr userDrawn="1"/>
          </p:nvSpPr>
          <p:spPr>
            <a:xfrm>
              <a:off x="255300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0" name="Rectangle 39">
              <a:hlinkClick r:id="rId33" action="ppaction://hlinksldjump"/>
              <a:extLst>
                <a:ext uri="{FF2B5EF4-FFF2-40B4-BE49-F238E27FC236}">
                  <a16:creationId xmlns:a16="http://schemas.microsoft.com/office/drawing/2014/main" id="{E80DB335-3A50-C13F-DCA7-D97630ABE997}"/>
                </a:ext>
              </a:extLst>
            </p:cNvPr>
            <p:cNvSpPr/>
            <p:nvPr userDrawn="1"/>
          </p:nvSpPr>
          <p:spPr>
            <a:xfrm>
              <a:off x="273588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1" name="Rectangle 40">
              <a:hlinkClick r:id="rId34" action="ppaction://hlinksldjump"/>
              <a:extLst>
                <a:ext uri="{FF2B5EF4-FFF2-40B4-BE49-F238E27FC236}">
                  <a16:creationId xmlns:a16="http://schemas.microsoft.com/office/drawing/2014/main" id="{F28BD882-1D2D-2E34-E0FE-2D951CADF921}"/>
                </a:ext>
              </a:extLst>
            </p:cNvPr>
            <p:cNvSpPr/>
            <p:nvPr userDrawn="1"/>
          </p:nvSpPr>
          <p:spPr>
            <a:xfrm>
              <a:off x="291876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2" name="Rectangle 41">
              <a:hlinkClick r:id="rId35" action="ppaction://hlinksldjump"/>
              <a:extLst>
                <a:ext uri="{FF2B5EF4-FFF2-40B4-BE49-F238E27FC236}">
                  <a16:creationId xmlns:a16="http://schemas.microsoft.com/office/drawing/2014/main" id="{A27A09B7-F2D2-F27E-2BF3-5575AB34C855}"/>
                </a:ext>
              </a:extLst>
            </p:cNvPr>
            <p:cNvSpPr/>
            <p:nvPr userDrawn="1"/>
          </p:nvSpPr>
          <p:spPr>
            <a:xfrm>
              <a:off x="182148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3" name="Rectangle 42">
              <a:hlinkClick r:id="rId36" action="ppaction://hlinksldjump"/>
              <a:extLst>
                <a:ext uri="{FF2B5EF4-FFF2-40B4-BE49-F238E27FC236}">
                  <a16:creationId xmlns:a16="http://schemas.microsoft.com/office/drawing/2014/main" id="{35AC1FBE-99E3-75BE-E269-A62BD7BBBD62}"/>
                </a:ext>
              </a:extLst>
            </p:cNvPr>
            <p:cNvSpPr/>
            <p:nvPr userDrawn="1"/>
          </p:nvSpPr>
          <p:spPr>
            <a:xfrm>
              <a:off x="200436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4" name="Rectangle 43">
              <a:hlinkClick r:id="rId37" action="ppaction://hlinksldjump"/>
              <a:extLst>
                <a:ext uri="{FF2B5EF4-FFF2-40B4-BE49-F238E27FC236}">
                  <a16:creationId xmlns:a16="http://schemas.microsoft.com/office/drawing/2014/main" id="{A9F537AD-1F18-3A8B-01CE-ACE206B4914A}"/>
                </a:ext>
              </a:extLst>
            </p:cNvPr>
            <p:cNvSpPr/>
            <p:nvPr userDrawn="1"/>
          </p:nvSpPr>
          <p:spPr>
            <a:xfrm>
              <a:off x="218724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5" name="Rectangle 44">
              <a:hlinkClick r:id="rId38" action="ppaction://hlinksldjump"/>
              <a:extLst>
                <a:ext uri="{FF2B5EF4-FFF2-40B4-BE49-F238E27FC236}">
                  <a16:creationId xmlns:a16="http://schemas.microsoft.com/office/drawing/2014/main" id="{B806FD17-E52A-10D5-053E-D6879B069050}"/>
                </a:ext>
              </a:extLst>
            </p:cNvPr>
            <p:cNvSpPr/>
            <p:nvPr userDrawn="1"/>
          </p:nvSpPr>
          <p:spPr>
            <a:xfrm>
              <a:off x="237012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6" name="Rectangle 45">
              <a:hlinkClick r:id="rId39" action="ppaction://hlinksldjump"/>
              <a:extLst>
                <a:ext uri="{FF2B5EF4-FFF2-40B4-BE49-F238E27FC236}">
                  <a16:creationId xmlns:a16="http://schemas.microsoft.com/office/drawing/2014/main" id="{587B8478-42EB-BA90-584C-1D7927E4A80C}"/>
                </a:ext>
              </a:extLst>
            </p:cNvPr>
            <p:cNvSpPr/>
            <p:nvPr userDrawn="1"/>
          </p:nvSpPr>
          <p:spPr>
            <a:xfrm>
              <a:off x="255300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7" name="Rectangle 46">
              <a:hlinkClick r:id="rId40" action="ppaction://hlinksldjump"/>
              <a:extLst>
                <a:ext uri="{FF2B5EF4-FFF2-40B4-BE49-F238E27FC236}">
                  <a16:creationId xmlns:a16="http://schemas.microsoft.com/office/drawing/2014/main" id="{CCF3C20F-093D-BF44-C5AE-86C7B68FBFB6}"/>
                </a:ext>
              </a:extLst>
            </p:cNvPr>
            <p:cNvSpPr/>
            <p:nvPr userDrawn="1"/>
          </p:nvSpPr>
          <p:spPr>
            <a:xfrm>
              <a:off x="273588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8" name="Rectangle 47">
              <a:hlinkClick r:id="rId41" action="ppaction://hlinksldjump"/>
              <a:extLst>
                <a:ext uri="{FF2B5EF4-FFF2-40B4-BE49-F238E27FC236}">
                  <a16:creationId xmlns:a16="http://schemas.microsoft.com/office/drawing/2014/main" id="{6EAD1BF7-0800-2B7D-F180-2F3CCA8403D1}"/>
                </a:ext>
              </a:extLst>
            </p:cNvPr>
            <p:cNvSpPr/>
            <p:nvPr userDrawn="1"/>
          </p:nvSpPr>
          <p:spPr>
            <a:xfrm>
              <a:off x="291876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9" name="Rectangle 48">
              <a:hlinkClick r:id="rId42" action="ppaction://hlinksldjump"/>
              <a:extLst>
                <a:ext uri="{FF2B5EF4-FFF2-40B4-BE49-F238E27FC236}">
                  <a16:creationId xmlns:a16="http://schemas.microsoft.com/office/drawing/2014/main" id="{096C9EB3-3FA4-DC84-48F8-BE838B5FDD09}"/>
                </a:ext>
              </a:extLst>
            </p:cNvPr>
            <p:cNvSpPr/>
            <p:nvPr userDrawn="1"/>
          </p:nvSpPr>
          <p:spPr>
            <a:xfrm>
              <a:off x="182148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0" name="Rectangle 49">
              <a:hlinkClick r:id="rId43" action="ppaction://hlinksldjump"/>
              <a:extLst>
                <a:ext uri="{FF2B5EF4-FFF2-40B4-BE49-F238E27FC236}">
                  <a16:creationId xmlns:a16="http://schemas.microsoft.com/office/drawing/2014/main" id="{93242BB0-827E-688D-905F-A1BC2BE32504}"/>
                </a:ext>
              </a:extLst>
            </p:cNvPr>
            <p:cNvSpPr/>
            <p:nvPr userDrawn="1"/>
          </p:nvSpPr>
          <p:spPr>
            <a:xfrm>
              <a:off x="200436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1" name="Rectangle 50">
              <a:hlinkClick r:id="rId44" action="ppaction://hlinksldjump"/>
              <a:extLst>
                <a:ext uri="{FF2B5EF4-FFF2-40B4-BE49-F238E27FC236}">
                  <a16:creationId xmlns:a16="http://schemas.microsoft.com/office/drawing/2014/main" id="{388A7263-CC4B-A7D0-BA15-DFEBB07FAC87}"/>
                </a:ext>
              </a:extLst>
            </p:cNvPr>
            <p:cNvSpPr/>
            <p:nvPr userDrawn="1"/>
          </p:nvSpPr>
          <p:spPr>
            <a:xfrm>
              <a:off x="218724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2" name="Rectangle 51">
              <a:hlinkClick r:id="rId45" action="ppaction://hlinksldjump"/>
              <a:extLst>
                <a:ext uri="{FF2B5EF4-FFF2-40B4-BE49-F238E27FC236}">
                  <a16:creationId xmlns:a16="http://schemas.microsoft.com/office/drawing/2014/main" id="{8DCCEF70-FE9A-A34C-68AA-698B99358140}"/>
                </a:ext>
              </a:extLst>
            </p:cNvPr>
            <p:cNvSpPr/>
            <p:nvPr userDrawn="1"/>
          </p:nvSpPr>
          <p:spPr>
            <a:xfrm>
              <a:off x="237012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3" name="Rectangle 52">
              <a:hlinkClick r:id="rId46" action="ppaction://hlinksldjump"/>
              <a:extLst>
                <a:ext uri="{FF2B5EF4-FFF2-40B4-BE49-F238E27FC236}">
                  <a16:creationId xmlns:a16="http://schemas.microsoft.com/office/drawing/2014/main" id="{0091525E-BAD9-0406-00F7-E3F8E1CA48FB}"/>
                </a:ext>
              </a:extLst>
            </p:cNvPr>
            <p:cNvSpPr/>
            <p:nvPr userDrawn="1"/>
          </p:nvSpPr>
          <p:spPr>
            <a:xfrm>
              <a:off x="255300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4" name="Rectangle 53">
              <a:hlinkClick r:id="rId47" action="ppaction://hlinksldjump"/>
              <a:extLst>
                <a:ext uri="{FF2B5EF4-FFF2-40B4-BE49-F238E27FC236}">
                  <a16:creationId xmlns:a16="http://schemas.microsoft.com/office/drawing/2014/main" id="{45EA7CD6-A353-20E4-6C91-56AB8A9E79ED}"/>
                </a:ext>
              </a:extLst>
            </p:cNvPr>
            <p:cNvSpPr/>
            <p:nvPr userDrawn="1"/>
          </p:nvSpPr>
          <p:spPr>
            <a:xfrm>
              <a:off x="273588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5" name="Rectangle 54">
              <a:hlinkClick r:id="rId48" action="ppaction://hlinksldjump"/>
              <a:extLst>
                <a:ext uri="{FF2B5EF4-FFF2-40B4-BE49-F238E27FC236}">
                  <a16:creationId xmlns:a16="http://schemas.microsoft.com/office/drawing/2014/main" id="{DB8E3597-5C80-00CE-CBB4-EA57C33962A0}"/>
                </a:ext>
              </a:extLst>
            </p:cNvPr>
            <p:cNvSpPr/>
            <p:nvPr userDrawn="1"/>
          </p:nvSpPr>
          <p:spPr>
            <a:xfrm>
              <a:off x="291876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A48B2FD-2614-E662-7F68-9CDE2E733753}"/>
                </a:ext>
              </a:extLst>
            </p:cNvPr>
            <p:cNvSpPr/>
            <p:nvPr userDrawn="1"/>
          </p:nvSpPr>
          <p:spPr>
            <a:xfrm>
              <a:off x="182148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BD4A262-6E13-350D-50A6-12AB48631B8B}"/>
                </a:ext>
              </a:extLst>
            </p:cNvPr>
            <p:cNvSpPr/>
            <p:nvPr userDrawn="1"/>
          </p:nvSpPr>
          <p:spPr>
            <a:xfrm>
              <a:off x="200436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30D861E-CC01-8B1E-D9F9-A9D0C598EE94}"/>
                </a:ext>
              </a:extLst>
            </p:cNvPr>
            <p:cNvSpPr/>
            <p:nvPr userDrawn="1"/>
          </p:nvSpPr>
          <p:spPr>
            <a:xfrm>
              <a:off x="218724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CD92BE1-F49B-3D42-E6CF-0B2ACA1F28F9}"/>
                </a:ext>
              </a:extLst>
            </p:cNvPr>
            <p:cNvSpPr/>
            <p:nvPr userDrawn="1"/>
          </p:nvSpPr>
          <p:spPr>
            <a:xfrm>
              <a:off x="182148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BF08A45-25F3-AE62-3EC9-356E76BB97C0}"/>
                </a:ext>
              </a:extLst>
            </p:cNvPr>
            <p:cNvSpPr/>
            <p:nvPr userDrawn="1"/>
          </p:nvSpPr>
          <p:spPr>
            <a:xfrm>
              <a:off x="200436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0FC3415-AB1A-62A6-B532-4CA4021C33D0}"/>
                </a:ext>
              </a:extLst>
            </p:cNvPr>
            <p:cNvSpPr/>
            <p:nvPr userDrawn="1"/>
          </p:nvSpPr>
          <p:spPr>
            <a:xfrm>
              <a:off x="218724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F6BA9FE-7EDE-CDEA-2972-8DB5496F1194}"/>
                </a:ext>
              </a:extLst>
            </p:cNvPr>
            <p:cNvSpPr/>
            <p:nvPr userDrawn="1"/>
          </p:nvSpPr>
          <p:spPr>
            <a:xfrm>
              <a:off x="237012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6BB344EB-D277-9CDE-31C9-90410440AE3A}"/>
                </a:ext>
              </a:extLst>
            </p:cNvPr>
            <p:cNvSpPr/>
            <p:nvPr userDrawn="1"/>
          </p:nvSpPr>
          <p:spPr>
            <a:xfrm>
              <a:off x="255300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494D9657-BE68-D68B-A7FA-9228AA1E2D5B}"/>
                </a:ext>
              </a:extLst>
            </p:cNvPr>
            <p:cNvSpPr/>
            <p:nvPr userDrawn="1"/>
          </p:nvSpPr>
          <p:spPr>
            <a:xfrm>
              <a:off x="273588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CFD000B-F4DA-6491-CFC4-B1B3C5332049}"/>
                </a:ext>
              </a:extLst>
            </p:cNvPr>
            <p:cNvSpPr/>
            <p:nvPr userDrawn="1"/>
          </p:nvSpPr>
          <p:spPr>
            <a:xfrm>
              <a:off x="291876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756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n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>
            <a:extLst>
              <a:ext uri="{FF2B5EF4-FFF2-40B4-BE49-F238E27FC236}">
                <a16:creationId xmlns:a16="http://schemas.microsoft.com/office/drawing/2014/main" id="{10196FCB-03DD-59B2-A980-8766C5A875E6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107" name="Graphic 10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3AFF599C-3E01-1784-4079-91F457E63F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0287C7CF-ABE9-9D7B-C30D-E7E6B0167DA3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D64F8C67-C556-D0CF-5FDB-45DE25E9AD7B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18482417-DB9F-D02A-D070-1D6D534953A6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E832382A-EB10-FB01-35D7-F1AE129FF1A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17DFA9ED-EDB1-063D-2301-57D9A0F20965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18DD0BE8-9045-9EE1-412A-E502BBEE2C66}"/>
              </a:ext>
            </a:extLst>
          </p:cNvPr>
          <p:cNvSpPr/>
          <p:nvPr userDrawn="1"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EF31DB8D-9869-805F-DB20-165C8D2C2721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58FBFDE1-EA92-BD90-0C91-E9E57973D5F0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6D593CC2-095E-73A6-D933-D7A76B0822B9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B6A10354-F8F3-0563-226D-CAB44FCE670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AD459AA8-B44F-9221-50C7-73F94C58B400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10F081DF-EA8B-AD94-FAA8-D1A0DA8C2776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D7D6BE75-C364-777C-50C0-0C5D4915762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66E6011-B2CE-C001-8EF6-713385918DDC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3138535" y="2120986"/>
            <a:chExt cx="1280160" cy="98755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2BF4533-611B-FFE8-BAF4-F91FE781EC3A}"/>
                </a:ext>
              </a:extLst>
            </p:cNvPr>
            <p:cNvSpPr/>
            <p:nvPr userDrawn="1"/>
          </p:nvSpPr>
          <p:spPr>
            <a:xfrm>
              <a:off x="387005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D3A7EC1-DD6A-B1FC-959A-69968ED32606}"/>
                </a:ext>
              </a:extLst>
            </p:cNvPr>
            <p:cNvSpPr/>
            <p:nvPr userDrawn="1"/>
          </p:nvSpPr>
          <p:spPr>
            <a:xfrm>
              <a:off x="405293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8258CDF-4BC8-DDB6-1396-F950C02430D4}"/>
                </a:ext>
              </a:extLst>
            </p:cNvPr>
            <p:cNvSpPr/>
            <p:nvPr userDrawn="1"/>
          </p:nvSpPr>
          <p:spPr>
            <a:xfrm>
              <a:off x="423581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hlinkClick r:id="rId18" action="ppaction://hlinksldjump"/>
              <a:extLst>
                <a:ext uri="{FF2B5EF4-FFF2-40B4-BE49-F238E27FC236}">
                  <a16:creationId xmlns:a16="http://schemas.microsoft.com/office/drawing/2014/main" id="{CD6822C8-BC13-5212-8302-C18001C81B4C}"/>
                </a:ext>
              </a:extLst>
            </p:cNvPr>
            <p:cNvSpPr/>
            <p:nvPr userDrawn="1"/>
          </p:nvSpPr>
          <p:spPr>
            <a:xfrm>
              <a:off x="313853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8" name="Rectangle 67">
              <a:hlinkClick r:id="rId19" action="ppaction://hlinksldjump"/>
              <a:extLst>
                <a:ext uri="{FF2B5EF4-FFF2-40B4-BE49-F238E27FC236}">
                  <a16:creationId xmlns:a16="http://schemas.microsoft.com/office/drawing/2014/main" id="{B0D9C96A-8B85-8CE3-309C-CF4C48243C88}"/>
                </a:ext>
              </a:extLst>
            </p:cNvPr>
            <p:cNvSpPr/>
            <p:nvPr userDrawn="1"/>
          </p:nvSpPr>
          <p:spPr>
            <a:xfrm>
              <a:off x="332141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9" name="Rectangle 68">
              <a:hlinkClick r:id="rId20" action="ppaction://hlinksldjump"/>
              <a:extLst>
                <a:ext uri="{FF2B5EF4-FFF2-40B4-BE49-F238E27FC236}">
                  <a16:creationId xmlns:a16="http://schemas.microsoft.com/office/drawing/2014/main" id="{09649476-190C-2D68-97CC-4305D31F620A}"/>
                </a:ext>
              </a:extLst>
            </p:cNvPr>
            <p:cNvSpPr/>
            <p:nvPr userDrawn="1"/>
          </p:nvSpPr>
          <p:spPr>
            <a:xfrm>
              <a:off x="350429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0" name="Rectangle 69">
              <a:hlinkClick r:id="rId21" action="ppaction://hlinksldjump"/>
              <a:extLst>
                <a:ext uri="{FF2B5EF4-FFF2-40B4-BE49-F238E27FC236}">
                  <a16:creationId xmlns:a16="http://schemas.microsoft.com/office/drawing/2014/main" id="{544F79E9-1707-9A6C-6F10-800B91833B15}"/>
                </a:ext>
              </a:extLst>
            </p:cNvPr>
            <p:cNvSpPr/>
            <p:nvPr userDrawn="1"/>
          </p:nvSpPr>
          <p:spPr>
            <a:xfrm>
              <a:off x="368717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1" name="Rectangle 70">
              <a:hlinkClick r:id="rId22" action="ppaction://hlinksldjump"/>
              <a:extLst>
                <a:ext uri="{FF2B5EF4-FFF2-40B4-BE49-F238E27FC236}">
                  <a16:creationId xmlns:a16="http://schemas.microsoft.com/office/drawing/2014/main" id="{A95F472A-ECE4-4A03-8497-CD7C99A43F2D}"/>
                </a:ext>
              </a:extLst>
            </p:cNvPr>
            <p:cNvSpPr/>
            <p:nvPr userDrawn="1"/>
          </p:nvSpPr>
          <p:spPr>
            <a:xfrm>
              <a:off x="387005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2" name="Rectangle 71">
              <a:hlinkClick r:id="rId23" action="ppaction://hlinksldjump"/>
              <a:extLst>
                <a:ext uri="{FF2B5EF4-FFF2-40B4-BE49-F238E27FC236}">
                  <a16:creationId xmlns:a16="http://schemas.microsoft.com/office/drawing/2014/main" id="{6339FABB-7465-2660-10CF-0C9DDA93F82D}"/>
                </a:ext>
              </a:extLst>
            </p:cNvPr>
            <p:cNvSpPr/>
            <p:nvPr userDrawn="1"/>
          </p:nvSpPr>
          <p:spPr>
            <a:xfrm>
              <a:off x="405293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3" name="Rectangle 72">
              <a:hlinkClick r:id="rId24" action="ppaction://hlinksldjump"/>
              <a:extLst>
                <a:ext uri="{FF2B5EF4-FFF2-40B4-BE49-F238E27FC236}">
                  <a16:creationId xmlns:a16="http://schemas.microsoft.com/office/drawing/2014/main" id="{B18DA4E5-FE4A-7861-DADB-8ADE589409A4}"/>
                </a:ext>
              </a:extLst>
            </p:cNvPr>
            <p:cNvSpPr/>
            <p:nvPr userDrawn="1"/>
          </p:nvSpPr>
          <p:spPr>
            <a:xfrm>
              <a:off x="423581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4" name="Rectangle 73">
              <a:hlinkClick r:id="rId25" action="ppaction://hlinksldjump"/>
              <a:extLst>
                <a:ext uri="{FF2B5EF4-FFF2-40B4-BE49-F238E27FC236}">
                  <a16:creationId xmlns:a16="http://schemas.microsoft.com/office/drawing/2014/main" id="{F0092829-E138-7A81-B8D9-9BDD2ECC88DF}"/>
                </a:ext>
              </a:extLst>
            </p:cNvPr>
            <p:cNvSpPr/>
            <p:nvPr userDrawn="1"/>
          </p:nvSpPr>
          <p:spPr>
            <a:xfrm>
              <a:off x="313853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5" name="Rectangle 74">
              <a:hlinkClick r:id="rId26" action="ppaction://hlinksldjump"/>
              <a:extLst>
                <a:ext uri="{FF2B5EF4-FFF2-40B4-BE49-F238E27FC236}">
                  <a16:creationId xmlns:a16="http://schemas.microsoft.com/office/drawing/2014/main" id="{642E5D2B-5B61-89C7-4A1A-F6066793FB6B}"/>
                </a:ext>
              </a:extLst>
            </p:cNvPr>
            <p:cNvSpPr/>
            <p:nvPr userDrawn="1"/>
          </p:nvSpPr>
          <p:spPr>
            <a:xfrm>
              <a:off x="332141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6" name="Rectangle 75">
              <a:hlinkClick r:id="rId27" action="ppaction://hlinksldjump"/>
              <a:extLst>
                <a:ext uri="{FF2B5EF4-FFF2-40B4-BE49-F238E27FC236}">
                  <a16:creationId xmlns:a16="http://schemas.microsoft.com/office/drawing/2014/main" id="{D5555CC8-0F98-79BE-19C9-503619538E39}"/>
                </a:ext>
              </a:extLst>
            </p:cNvPr>
            <p:cNvSpPr/>
            <p:nvPr userDrawn="1"/>
          </p:nvSpPr>
          <p:spPr>
            <a:xfrm>
              <a:off x="350429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7" name="Rectangle 76">
              <a:hlinkClick r:id="rId28" action="ppaction://hlinksldjump"/>
              <a:extLst>
                <a:ext uri="{FF2B5EF4-FFF2-40B4-BE49-F238E27FC236}">
                  <a16:creationId xmlns:a16="http://schemas.microsoft.com/office/drawing/2014/main" id="{F39DAD55-75CE-DFB2-FA09-082B77C216DB}"/>
                </a:ext>
              </a:extLst>
            </p:cNvPr>
            <p:cNvSpPr/>
            <p:nvPr userDrawn="1"/>
          </p:nvSpPr>
          <p:spPr>
            <a:xfrm>
              <a:off x="368717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8" name="Rectangle 77">
              <a:hlinkClick r:id="rId29" action="ppaction://hlinksldjump"/>
              <a:extLst>
                <a:ext uri="{FF2B5EF4-FFF2-40B4-BE49-F238E27FC236}">
                  <a16:creationId xmlns:a16="http://schemas.microsoft.com/office/drawing/2014/main" id="{D75E0007-AC58-0CC5-ECFA-256675CF97F6}"/>
                </a:ext>
              </a:extLst>
            </p:cNvPr>
            <p:cNvSpPr/>
            <p:nvPr userDrawn="1"/>
          </p:nvSpPr>
          <p:spPr>
            <a:xfrm>
              <a:off x="387005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9" name="Rectangle 78">
              <a:hlinkClick r:id="rId30" action="ppaction://hlinksldjump"/>
              <a:extLst>
                <a:ext uri="{FF2B5EF4-FFF2-40B4-BE49-F238E27FC236}">
                  <a16:creationId xmlns:a16="http://schemas.microsoft.com/office/drawing/2014/main" id="{B8FEDF67-8707-4AD6-6C81-65B594915AA9}"/>
                </a:ext>
              </a:extLst>
            </p:cNvPr>
            <p:cNvSpPr/>
            <p:nvPr userDrawn="1"/>
          </p:nvSpPr>
          <p:spPr>
            <a:xfrm>
              <a:off x="405293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0" name="Rectangle 79">
              <a:hlinkClick r:id="rId31" action="ppaction://hlinksldjump"/>
              <a:extLst>
                <a:ext uri="{FF2B5EF4-FFF2-40B4-BE49-F238E27FC236}">
                  <a16:creationId xmlns:a16="http://schemas.microsoft.com/office/drawing/2014/main" id="{AC4F5A61-B59B-02F7-622F-B2228BBB0044}"/>
                </a:ext>
              </a:extLst>
            </p:cNvPr>
            <p:cNvSpPr/>
            <p:nvPr userDrawn="1"/>
          </p:nvSpPr>
          <p:spPr>
            <a:xfrm>
              <a:off x="423581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1" name="Rectangle 80">
              <a:hlinkClick r:id="rId32" action="ppaction://hlinksldjump"/>
              <a:extLst>
                <a:ext uri="{FF2B5EF4-FFF2-40B4-BE49-F238E27FC236}">
                  <a16:creationId xmlns:a16="http://schemas.microsoft.com/office/drawing/2014/main" id="{74302D71-7D94-DADF-E8C7-8675E2351D6E}"/>
                </a:ext>
              </a:extLst>
            </p:cNvPr>
            <p:cNvSpPr/>
            <p:nvPr userDrawn="1"/>
          </p:nvSpPr>
          <p:spPr>
            <a:xfrm>
              <a:off x="313853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2" name="Rectangle 81">
              <a:hlinkClick r:id="rId33" action="ppaction://hlinksldjump"/>
              <a:extLst>
                <a:ext uri="{FF2B5EF4-FFF2-40B4-BE49-F238E27FC236}">
                  <a16:creationId xmlns:a16="http://schemas.microsoft.com/office/drawing/2014/main" id="{A10F011B-87CC-B0C4-9155-74029C48EA05}"/>
                </a:ext>
              </a:extLst>
            </p:cNvPr>
            <p:cNvSpPr/>
            <p:nvPr userDrawn="1"/>
          </p:nvSpPr>
          <p:spPr>
            <a:xfrm>
              <a:off x="332141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3" name="Rectangle 82">
              <a:hlinkClick r:id="rId34" action="ppaction://hlinksldjump"/>
              <a:extLst>
                <a:ext uri="{FF2B5EF4-FFF2-40B4-BE49-F238E27FC236}">
                  <a16:creationId xmlns:a16="http://schemas.microsoft.com/office/drawing/2014/main" id="{77C3A15F-49CC-22A9-EC80-B2668B58C3E7}"/>
                </a:ext>
              </a:extLst>
            </p:cNvPr>
            <p:cNvSpPr/>
            <p:nvPr userDrawn="1"/>
          </p:nvSpPr>
          <p:spPr>
            <a:xfrm>
              <a:off x="350429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i="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4" name="Rectangle 83">
              <a:hlinkClick r:id="rId35" action="ppaction://hlinksldjump"/>
              <a:extLst>
                <a:ext uri="{FF2B5EF4-FFF2-40B4-BE49-F238E27FC236}">
                  <a16:creationId xmlns:a16="http://schemas.microsoft.com/office/drawing/2014/main" id="{AB964792-3D40-37E9-AF16-3C53D0FA2CF8}"/>
                </a:ext>
              </a:extLst>
            </p:cNvPr>
            <p:cNvSpPr/>
            <p:nvPr userDrawn="1"/>
          </p:nvSpPr>
          <p:spPr>
            <a:xfrm>
              <a:off x="368717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5" name="Rectangle 84">
              <a:hlinkClick r:id="rId36" action="ppaction://hlinksldjump"/>
              <a:extLst>
                <a:ext uri="{FF2B5EF4-FFF2-40B4-BE49-F238E27FC236}">
                  <a16:creationId xmlns:a16="http://schemas.microsoft.com/office/drawing/2014/main" id="{A90DE0F0-7A07-95B8-D397-2A032056669A}"/>
                </a:ext>
              </a:extLst>
            </p:cNvPr>
            <p:cNvSpPr/>
            <p:nvPr userDrawn="1"/>
          </p:nvSpPr>
          <p:spPr>
            <a:xfrm>
              <a:off x="387005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6" name="Rectangle 85">
              <a:hlinkClick r:id="rId37" action="ppaction://hlinksldjump"/>
              <a:extLst>
                <a:ext uri="{FF2B5EF4-FFF2-40B4-BE49-F238E27FC236}">
                  <a16:creationId xmlns:a16="http://schemas.microsoft.com/office/drawing/2014/main" id="{55FBC94D-583A-EC53-BF8B-E45976072A4A}"/>
                </a:ext>
              </a:extLst>
            </p:cNvPr>
            <p:cNvSpPr/>
            <p:nvPr userDrawn="1"/>
          </p:nvSpPr>
          <p:spPr>
            <a:xfrm>
              <a:off x="405293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7" name="Rectangle 86">
              <a:hlinkClick r:id="rId38" action="ppaction://hlinksldjump"/>
              <a:extLst>
                <a:ext uri="{FF2B5EF4-FFF2-40B4-BE49-F238E27FC236}">
                  <a16:creationId xmlns:a16="http://schemas.microsoft.com/office/drawing/2014/main" id="{A31B2874-3627-FFC5-B824-CAE8F9DA2E56}"/>
                </a:ext>
              </a:extLst>
            </p:cNvPr>
            <p:cNvSpPr/>
            <p:nvPr userDrawn="1"/>
          </p:nvSpPr>
          <p:spPr>
            <a:xfrm>
              <a:off x="423581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8" name="Rectangle 87">
              <a:hlinkClick r:id="rId39" action="ppaction://hlinksldjump"/>
              <a:extLst>
                <a:ext uri="{FF2B5EF4-FFF2-40B4-BE49-F238E27FC236}">
                  <a16:creationId xmlns:a16="http://schemas.microsoft.com/office/drawing/2014/main" id="{4BFB3B59-C8C7-EA81-74E0-5E6C9B05852C}"/>
                </a:ext>
              </a:extLst>
            </p:cNvPr>
            <p:cNvSpPr/>
            <p:nvPr userDrawn="1"/>
          </p:nvSpPr>
          <p:spPr>
            <a:xfrm>
              <a:off x="313853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89" name="Rectangle 88">
              <a:hlinkClick r:id="rId40" action="ppaction://hlinksldjump"/>
              <a:extLst>
                <a:ext uri="{FF2B5EF4-FFF2-40B4-BE49-F238E27FC236}">
                  <a16:creationId xmlns:a16="http://schemas.microsoft.com/office/drawing/2014/main" id="{CB4F332F-DF5E-FC84-6D8A-46E7D1E72135}"/>
                </a:ext>
              </a:extLst>
            </p:cNvPr>
            <p:cNvSpPr/>
            <p:nvPr userDrawn="1"/>
          </p:nvSpPr>
          <p:spPr>
            <a:xfrm>
              <a:off x="332141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0" name="Rectangle 89">
              <a:hlinkClick r:id="rId41" action="ppaction://hlinksldjump"/>
              <a:extLst>
                <a:ext uri="{FF2B5EF4-FFF2-40B4-BE49-F238E27FC236}">
                  <a16:creationId xmlns:a16="http://schemas.microsoft.com/office/drawing/2014/main" id="{33A787FD-5A97-5750-1824-33C5C6922E3C}"/>
                </a:ext>
              </a:extLst>
            </p:cNvPr>
            <p:cNvSpPr/>
            <p:nvPr userDrawn="1"/>
          </p:nvSpPr>
          <p:spPr>
            <a:xfrm>
              <a:off x="350429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1" name="Rectangle 90">
              <a:hlinkClick r:id="rId42" action="ppaction://hlinksldjump"/>
              <a:extLst>
                <a:ext uri="{FF2B5EF4-FFF2-40B4-BE49-F238E27FC236}">
                  <a16:creationId xmlns:a16="http://schemas.microsoft.com/office/drawing/2014/main" id="{6758D233-4714-8982-E9F6-1CE832BE5E1B}"/>
                </a:ext>
              </a:extLst>
            </p:cNvPr>
            <p:cNvSpPr/>
            <p:nvPr userDrawn="1"/>
          </p:nvSpPr>
          <p:spPr>
            <a:xfrm>
              <a:off x="368717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2" name="Rectangle 91">
              <a:hlinkClick r:id="rId43" action="ppaction://hlinksldjump"/>
              <a:extLst>
                <a:ext uri="{FF2B5EF4-FFF2-40B4-BE49-F238E27FC236}">
                  <a16:creationId xmlns:a16="http://schemas.microsoft.com/office/drawing/2014/main" id="{8654B96F-E613-4952-D6B6-51B4953452C6}"/>
                </a:ext>
              </a:extLst>
            </p:cNvPr>
            <p:cNvSpPr/>
            <p:nvPr userDrawn="1"/>
          </p:nvSpPr>
          <p:spPr>
            <a:xfrm>
              <a:off x="387005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3" name="Rectangle 92">
              <a:hlinkClick r:id="rId44" action="ppaction://hlinksldjump"/>
              <a:extLst>
                <a:ext uri="{FF2B5EF4-FFF2-40B4-BE49-F238E27FC236}">
                  <a16:creationId xmlns:a16="http://schemas.microsoft.com/office/drawing/2014/main" id="{C83D6887-D9EA-EBC3-C54B-12E52323F352}"/>
                </a:ext>
              </a:extLst>
            </p:cNvPr>
            <p:cNvSpPr/>
            <p:nvPr userDrawn="1"/>
          </p:nvSpPr>
          <p:spPr>
            <a:xfrm>
              <a:off x="405293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4" name="Rectangle 93">
              <a:hlinkClick r:id="rId45" action="ppaction://hlinksldjump"/>
              <a:extLst>
                <a:ext uri="{FF2B5EF4-FFF2-40B4-BE49-F238E27FC236}">
                  <a16:creationId xmlns:a16="http://schemas.microsoft.com/office/drawing/2014/main" id="{DDF4D7B8-993E-5CF4-E4C5-80E26FE0A0ED}"/>
                </a:ext>
              </a:extLst>
            </p:cNvPr>
            <p:cNvSpPr/>
            <p:nvPr userDrawn="1"/>
          </p:nvSpPr>
          <p:spPr>
            <a:xfrm>
              <a:off x="423581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5" name="Rectangle 94">
              <a:hlinkClick r:id="rId46" action="ppaction://hlinksldjump"/>
              <a:extLst>
                <a:ext uri="{FF2B5EF4-FFF2-40B4-BE49-F238E27FC236}">
                  <a16:creationId xmlns:a16="http://schemas.microsoft.com/office/drawing/2014/main" id="{73FC90DC-1D3F-0718-5E33-A222C2B346D5}"/>
                </a:ext>
              </a:extLst>
            </p:cNvPr>
            <p:cNvSpPr/>
            <p:nvPr userDrawn="1"/>
          </p:nvSpPr>
          <p:spPr>
            <a:xfrm>
              <a:off x="313853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6" name="Rectangle 95">
              <a:hlinkClick r:id="rId47" action="ppaction://hlinksldjump"/>
              <a:extLst>
                <a:ext uri="{FF2B5EF4-FFF2-40B4-BE49-F238E27FC236}">
                  <a16:creationId xmlns:a16="http://schemas.microsoft.com/office/drawing/2014/main" id="{A95735A9-AE12-7F1E-2242-ADBF49F9F6E9}"/>
                </a:ext>
              </a:extLst>
            </p:cNvPr>
            <p:cNvSpPr/>
            <p:nvPr userDrawn="1"/>
          </p:nvSpPr>
          <p:spPr>
            <a:xfrm>
              <a:off x="332141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13C969-5DCD-F32E-5D1F-2C4A39ABB594}"/>
                </a:ext>
              </a:extLst>
            </p:cNvPr>
            <p:cNvSpPr/>
            <p:nvPr userDrawn="1"/>
          </p:nvSpPr>
          <p:spPr>
            <a:xfrm>
              <a:off x="350429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0571766-E973-D109-6190-612AFC66057D}"/>
                </a:ext>
              </a:extLst>
            </p:cNvPr>
            <p:cNvSpPr/>
            <p:nvPr userDrawn="1"/>
          </p:nvSpPr>
          <p:spPr>
            <a:xfrm>
              <a:off x="368717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F2781F4-5F48-A1E0-AB47-E35A6CAC1A22}"/>
                </a:ext>
              </a:extLst>
            </p:cNvPr>
            <p:cNvSpPr/>
            <p:nvPr userDrawn="1"/>
          </p:nvSpPr>
          <p:spPr>
            <a:xfrm>
              <a:off x="313853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9787F2B-65D1-D2F2-C3C5-818EF3CC5CAA}"/>
                </a:ext>
              </a:extLst>
            </p:cNvPr>
            <p:cNvSpPr/>
            <p:nvPr userDrawn="1"/>
          </p:nvSpPr>
          <p:spPr>
            <a:xfrm>
              <a:off x="332141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64462EF-9DDA-8069-B062-7024ABD3AF9B}"/>
                </a:ext>
              </a:extLst>
            </p:cNvPr>
            <p:cNvSpPr/>
            <p:nvPr userDrawn="1"/>
          </p:nvSpPr>
          <p:spPr>
            <a:xfrm>
              <a:off x="350429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4D5DADE-C923-BAC3-0421-124428F80C63}"/>
                </a:ext>
              </a:extLst>
            </p:cNvPr>
            <p:cNvSpPr/>
            <p:nvPr userDrawn="1"/>
          </p:nvSpPr>
          <p:spPr>
            <a:xfrm>
              <a:off x="368717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7E0D9E8-CFC1-CF15-4312-647969742175}"/>
                </a:ext>
              </a:extLst>
            </p:cNvPr>
            <p:cNvSpPr/>
            <p:nvPr userDrawn="1"/>
          </p:nvSpPr>
          <p:spPr>
            <a:xfrm>
              <a:off x="387005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BB66946-D555-6D20-6068-5FB680B5440D}"/>
                </a:ext>
              </a:extLst>
            </p:cNvPr>
            <p:cNvSpPr/>
            <p:nvPr userDrawn="1"/>
          </p:nvSpPr>
          <p:spPr>
            <a:xfrm>
              <a:off x="405293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7AA2B93-47CC-3096-CAFC-E48EEB669058}"/>
                </a:ext>
              </a:extLst>
            </p:cNvPr>
            <p:cNvSpPr/>
            <p:nvPr userDrawn="1"/>
          </p:nvSpPr>
          <p:spPr>
            <a:xfrm>
              <a:off x="423581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426A01-456A-2A82-BAED-101CD99D1F5A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aphicFrame>
        <p:nvGraphicFramePr>
          <p:cNvPr id="19" name="Table 153">
            <a:extLst>
              <a:ext uri="{FF2B5EF4-FFF2-40B4-BE49-F238E27FC236}">
                <a16:creationId xmlns:a16="http://schemas.microsoft.com/office/drawing/2014/main" id="{289CFE3B-4590-7960-1169-095DA0ACF78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48603390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6957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ne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0C565C-1F5D-8860-37A7-57470DB0EB04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3" name="Graphic 2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0EC83066-9DEF-08DD-078D-8B1232EB4D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FB0E7333-B517-32D5-995C-AEBBE16CA0AE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FA1C6755-AC0C-A8F3-1CD2-A017054213D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F785CE28-4760-E43C-A23C-F2FB723E2351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D153D046-D2AF-D3C0-0AF0-D995193AC422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3AE2F322-F830-EBC0-AEC1-98A1A6EBA3A7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1C4E2DCD-F4E2-89DB-3F91-2639273B5A9F}"/>
              </a:ext>
            </a:extLst>
          </p:cNvPr>
          <p:cNvSpPr/>
          <p:nvPr userDrawn="1"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E309E29C-77A1-5F26-954B-7A510962F57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2A9CEDFD-AB8C-8A95-6BB8-0C371EE21C0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26581F8C-F4A5-6F60-FDFC-958F9C5FEDC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2D2006BA-353A-F947-5BF3-8E94AE1D569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C0783C50-94D6-C63F-8341-ABAFDE6FA736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2A1E753C-B23D-C35E-8DB2-00447F1C86EA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95B53127-23D3-0B40-0A0F-254820ACF1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2A24B9-F48F-C00C-5C74-8DD36BAE4553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8443FA-AA1C-849A-B2FE-3B32581E4334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666802-7A1E-ABB1-0973-9C3B43B77A99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0EDD2DD-9C99-2320-B751-180FC740CD0C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0A9D7D9-9040-7159-B933-23495234388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7F8460E-0642-BF56-9F1C-4096A9C0BC12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50C865-32F2-6141-3954-A81A9AAAE9D1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3138535" y="2120986"/>
            <a:chExt cx="1280160" cy="9875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2A1F610-D805-5B1F-9675-381B3258FF2B}"/>
                </a:ext>
              </a:extLst>
            </p:cNvPr>
            <p:cNvSpPr/>
            <p:nvPr userDrawn="1"/>
          </p:nvSpPr>
          <p:spPr>
            <a:xfrm>
              <a:off x="387005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2752B2-2D58-1EE6-B391-1A8ED1772BB0}"/>
                </a:ext>
              </a:extLst>
            </p:cNvPr>
            <p:cNvSpPr/>
            <p:nvPr userDrawn="1"/>
          </p:nvSpPr>
          <p:spPr>
            <a:xfrm>
              <a:off x="405293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24E54C-FDCB-720A-0AF9-5729438BA008}"/>
                </a:ext>
              </a:extLst>
            </p:cNvPr>
            <p:cNvSpPr/>
            <p:nvPr userDrawn="1"/>
          </p:nvSpPr>
          <p:spPr>
            <a:xfrm>
              <a:off x="423581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hlinkClick r:id="rId18" action="ppaction://hlinksldjump"/>
              <a:extLst>
                <a:ext uri="{FF2B5EF4-FFF2-40B4-BE49-F238E27FC236}">
                  <a16:creationId xmlns:a16="http://schemas.microsoft.com/office/drawing/2014/main" id="{B4867850-C85A-94B2-59DF-B8E2445C2E4A}"/>
                </a:ext>
              </a:extLst>
            </p:cNvPr>
            <p:cNvSpPr/>
            <p:nvPr userDrawn="1"/>
          </p:nvSpPr>
          <p:spPr>
            <a:xfrm>
              <a:off x="313853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hlinkClick r:id="rId19" action="ppaction://hlinksldjump"/>
              <a:extLst>
                <a:ext uri="{FF2B5EF4-FFF2-40B4-BE49-F238E27FC236}">
                  <a16:creationId xmlns:a16="http://schemas.microsoft.com/office/drawing/2014/main" id="{18A86102-9669-FFD2-5FC9-56B6001C06C8}"/>
                </a:ext>
              </a:extLst>
            </p:cNvPr>
            <p:cNvSpPr/>
            <p:nvPr userDrawn="1"/>
          </p:nvSpPr>
          <p:spPr>
            <a:xfrm>
              <a:off x="332141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Rectangle 10">
              <a:hlinkClick r:id="rId20" action="ppaction://hlinksldjump"/>
              <a:extLst>
                <a:ext uri="{FF2B5EF4-FFF2-40B4-BE49-F238E27FC236}">
                  <a16:creationId xmlns:a16="http://schemas.microsoft.com/office/drawing/2014/main" id="{6210AEB8-2962-70D1-ABE7-31535E061140}"/>
                </a:ext>
              </a:extLst>
            </p:cNvPr>
            <p:cNvSpPr/>
            <p:nvPr userDrawn="1"/>
          </p:nvSpPr>
          <p:spPr>
            <a:xfrm>
              <a:off x="350429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Rectangle 11">
              <a:hlinkClick r:id="rId21" action="ppaction://hlinksldjump"/>
              <a:extLst>
                <a:ext uri="{FF2B5EF4-FFF2-40B4-BE49-F238E27FC236}">
                  <a16:creationId xmlns:a16="http://schemas.microsoft.com/office/drawing/2014/main" id="{FF014148-0386-C317-9ABA-2DD5A4BE4C08}"/>
                </a:ext>
              </a:extLst>
            </p:cNvPr>
            <p:cNvSpPr/>
            <p:nvPr userDrawn="1"/>
          </p:nvSpPr>
          <p:spPr>
            <a:xfrm>
              <a:off x="368717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" name="Rectangle 12">
              <a:hlinkClick r:id="rId22" action="ppaction://hlinksldjump"/>
              <a:extLst>
                <a:ext uri="{FF2B5EF4-FFF2-40B4-BE49-F238E27FC236}">
                  <a16:creationId xmlns:a16="http://schemas.microsoft.com/office/drawing/2014/main" id="{F9B42B32-718D-DBBA-4849-2C5A9D4E525B}"/>
                </a:ext>
              </a:extLst>
            </p:cNvPr>
            <p:cNvSpPr/>
            <p:nvPr userDrawn="1"/>
          </p:nvSpPr>
          <p:spPr>
            <a:xfrm>
              <a:off x="387005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>
              <a:hlinkClick r:id="rId23" action="ppaction://hlinksldjump"/>
              <a:extLst>
                <a:ext uri="{FF2B5EF4-FFF2-40B4-BE49-F238E27FC236}">
                  <a16:creationId xmlns:a16="http://schemas.microsoft.com/office/drawing/2014/main" id="{3D03FEAC-307F-EEAE-6880-2E955708DF66}"/>
                </a:ext>
              </a:extLst>
            </p:cNvPr>
            <p:cNvSpPr/>
            <p:nvPr userDrawn="1"/>
          </p:nvSpPr>
          <p:spPr>
            <a:xfrm>
              <a:off x="405293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>
              <a:hlinkClick r:id="rId24" action="ppaction://hlinksldjump"/>
              <a:extLst>
                <a:ext uri="{FF2B5EF4-FFF2-40B4-BE49-F238E27FC236}">
                  <a16:creationId xmlns:a16="http://schemas.microsoft.com/office/drawing/2014/main" id="{D60B473D-D81E-C63D-04CC-BB82A6CA8179}"/>
                </a:ext>
              </a:extLst>
            </p:cNvPr>
            <p:cNvSpPr/>
            <p:nvPr userDrawn="1"/>
          </p:nvSpPr>
          <p:spPr>
            <a:xfrm>
              <a:off x="423581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hlinkClick r:id="rId25" action="ppaction://hlinksldjump"/>
              <a:extLst>
                <a:ext uri="{FF2B5EF4-FFF2-40B4-BE49-F238E27FC236}">
                  <a16:creationId xmlns:a16="http://schemas.microsoft.com/office/drawing/2014/main" id="{4D9C5914-FC1E-4862-2ED7-5DCAB84E134D}"/>
                </a:ext>
              </a:extLst>
            </p:cNvPr>
            <p:cNvSpPr/>
            <p:nvPr userDrawn="1"/>
          </p:nvSpPr>
          <p:spPr>
            <a:xfrm>
              <a:off x="313853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1" name="Rectangle 30">
              <a:hlinkClick r:id="rId26" action="ppaction://hlinksldjump"/>
              <a:extLst>
                <a:ext uri="{FF2B5EF4-FFF2-40B4-BE49-F238E27FC236}">
                  <a16:creationId xmlns:a16="http://schemas.microsoft.com/office/drawing/2014/main" id="{9D4CDE82-6EC8-528E-0DC0-3426F8AE73DD}"/>
                </a:ext>
              </a:extLst>
            </p:cNvPr>
            <p:cNvSpPr/>
            <p:nvPr userDrawn="1"/>
          </p:nvSpPr>
          <p:spPr>
            <a:xfrm>
              <a:off x="332141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2" name="Rectangle 31">
              <a:hlinkClick r:id="rId27" action="ppaction://hlinksldjump"/>
              <a:extLst>
                <a:ext uri="{FF2B5EF4-FFF2-40B4-BE49-F238E27FC236}">
                  <a16:creationId xmlns:a16="http://schemas.microsoft.com/office/drawing/2014/main" id="{1851A62E-0D01-F10C-7542-DAFB35B7B1CD}"/>
                </a:ext>
              </a:extLst>
            </p:cNvPr>
            <p:cNvSpPr/>
            <p:nvPr userDrawn="1"/>
          </p:nvSpPr>
          <p:spPr>
            <a:xfrm>
              <a:off x="350429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7" name="Rectangle 36">
              <a:hlinkClick r:id="rId28" action="ppaction://hlinksldjump"/>
              <a:extLst>
                <a:ext uri="{FF2B5EF4-FFF2-40B4-BE49-F238E27FC236}">
                  <a16:creationId xmlns:a16="http://schemas.microsoft.com/office/drawing/2014/main" id="{2561CB49-B619-D0D5-72CE-3821D372A083}"/>
                </a:ext>
              </a:extLst>
            </p:cNvPr>
            <p:cNvSpPr/>
            <p:nvPr userDrawn="1"/>
          </p:nvSpPr>
          <p:spPr>
            <a:xfrm>
              <a:off x="368717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8" name="Rectangle 37">
              <a:hlinkClick r:id="rId29" action="ppaction://hlinksldjump"/>
              <a:extLst>
                <a:ext uri="{FF2B5EF4-FFF2-40B4-BE49-F238E27FC236}">
                  <a16:creationId xmlns:a16="http://schemas.microsoft.com/office/drawing/2014/main" id="{7E0105D8-B5C7-0620-355A-62FF605B5F41}"/>
                </a:ext>
              </a:extLst>
            </p:cNvPr>
            <p:cNvSpPr/>
            <p:nvPr userDrawn="1"/>
          </p:nvSpPr>
          <p:spPr>
            <a:xfrm>
              <a:off x="387005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9" name="Rectangle 38">
              <a:hlinkClick r:id="rId30" action="ppaction://hlinksldjump"/>
              <a:extLst>
                <a:ext uri="{FF2B5EF4-FFF2-40B4-BE49-F238E27FC236}">
                  <a16:creationId xmlns:a16="http://schemas.microsoft.com/office/drawing/2014/main" id="{0C572CEA-76DC-8467-2726-84C877A1D623}"/>
                </a:ext>
              </a:extLst>
            </p:cNvPr>
            <p:cNvSpPr/>
            <p:nvPr userDrawn="1"/>
          </p:nvSpPr>
          <p:spPr>
            <a:xfrm>
              <a:off x="405293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0" name="Rectangle 39">
              <a:hlinkClick r:id="rId31" action="ppaction://hlinksldjump"/>
              <a:extLst>
                <a:ext uri="{FF2B5EF4-FFF2-40B4-BE49-F238E27FC236}">
                  <a16:creationId xmlns:a16="http://schemas.microsoft.com/office/drawing/2014/main" id="{CDB07ADF-0513-422F-4AC1-AE776919A680}"/>
                </a:ext>
              </a:extLst>
            </p:cNvPr>
            <p:cNvSpPr/>
            <p:nvPr userDrawn="1"/>
          </p:nvSpPr>
          <p:spPr>
            <a:xfrm>
              <a:off x="423581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1" name="Rectangle 40">
              <a:hlinkClick r:id="rId32" action="ppaction://hlinksldjump"/>
              <a:extLst>
                <a:ext uri="{FF2B5EF4-FFF2-40B4-BE49-F238E27FC236}">
                  <a16:creationId xmlns:a16="http://schemas.microsoft.com/office/drawing/2014/main" id="{12EBD6C2-8C1D-DB5C-9693-29E4306B968E}"/>
                </a:ext>
              </a:extLst>
            </p:cNvPr>
            <p:cNvSpPr/>
            <p:nvPr userDrawn="1"/>
          </p:nvSpPr>
          <p:spPr>
            <a:xfrm>
              <a:off x="313853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2" name="Rectangle 41">
              <a:hlinkClick r:id="rId33" action="ppaction://hlinksldjump"/>
              <a:extLst>
                <a:ext uri="{FF2B5EF4-FFF2-40B4-BE49-F238E27FC236}">
                  <a16:creationId xmlns:a16="http://schemas.microsoft.com/office/drawing/2014/main" id="{86DD2967-9CBB-6353-1E4D-19CCE8135C2A}"/>
                </a:ext>
              </a:extLst>
            </p:cNvPr>
            <p:cNvSpPr/>
            <p:nvPr userDrawn="1"/>
          </p:nvSpPr>
          <p:spPr>
            <a:xfrm>
              <a:off x="332141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3" name="Rectangle 42">
              <a:hlinkClick r:id="rId34" action="ppaction://hlinksldjump"/>
              <a:extLst>
                <a:ext uri="{FF2B5EF4-FFF2-40B4-BE49-F238E27FC236}">
                  <a16:creationId xmlns:a16="http://schemas.microsoft.com/office/drawing/2014/main" id="{819ACCCD-4A42-AE51-D2BC-99F09D7E4C5C}"/>
                </a:ext>
              </a:extLst>
            </p:cNvPr>
            <p:cNvSpPr/>
            <p:nvPr userDrawn="1"/>
          </p:nvSpPr>
          <p:spPr>
            <a:xfrm>
              <a:off x="350429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i="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4" name="Rectangle 43">
              <a:hlinkClick r:id="rId35" action="ppaction://hlinksldjump"/>
              <a:extLst>
                <a:ext uri="{FF2B5EF4-FFF2-40B4-BE49-F238E27FC236}">
                  <a16:creationId xmlns:a16="http://schemas.microsoft.com/office/drawing/2014/main" id="{27373F46-BAB3-FAAB-B4F1-BCC3EB8072B4}"/>
                </a:ext>
              </a:extLst>
            </p:cNvPr>
            <p:cNvSpPr/>
            <p:nvPr userDrawn="1"/>
          </p:nvSpPr>
          <p:spPr>
            <a:xfrm>
              <a:off x="368717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5" name="Rectangle 44">
              <a:hlinkClick r:id="rId36" action="ppaction://hlinksldjump"/>
              <a:extLst>
                <a:ext uri="{FF2B5EF4-FFF2-40B4-BE49-F238E27FC236}">
                  <a16:creationId xmlns:a16="http://schemas.microsoft.com/office/drawing/2014/main" id="{1A9FE0B7-BE90-8304-266C-EAF40C9557BD}"/>
                </a:ext>
              </a:extLst>
            </p:cNvPr>
            <p:cNvSpPr/>
            <p:nvPr userDrawn="1"/>
          </p:nvSpPr>
          <p:spPr>
            <a:xfrm>
              <a:off x="387005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6" name="Rectangle 45">
              <a:hlinkClick r:id="rId37" action="ppaction://hlinksldjump"/>
              <a:extLst>
                <a:ext uri="{FF2B5EF4-FFF2-40B4-BE49-F238E27FC236}">
                  <a16:creationId xmlns:a16="http://schemas.microsoft.com/office/drawing/2014/main" id="{091F504E-2013-0D74-F5FC-92B078ED3C6E}"/>
                </a:ext>
              </a:extLst>
            </p:cNvPr>
            <p:cNvSpPr/>
            <p:nvPr userDrawn="1"/>
          </p:nvSpPr>
          <p:spPr>
            <a:xfrm>
              <a:off x="405293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7" name="Rectangle 46">
              <a:hlinkClick r:id="rId38" action="ppaction://hlinksldjump"/>
              <a:extLst>
                <a:ext uri="{FF2B5EF4-FFF2-40B4-BE49-F238E27FC236}">
                  <a16:creationId xmlns:a16="http://schemas.microsoft.com/office/drawing/2014/main" id="{C87DFAA9-AB90-1ED2-DDA8-FE4F3A198ACA}"/>
                </a:ext>
              </a:extLst>
            </p:cNvPr>
            <p:cNvSpPr/>
            <p:nvPr userDrawn="1"/>
          </p:nvSpPr>
          <p:spPr>
            <a:xfrm>
              <a:off x="423581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8" name="Rectangle 47">
              <a:hlinkClick r:id="rId39" action="ppaction://hlinksldjump"/>
              <a:extLst>
                <a:ext uri="{FF2B5EF4-FFF2-40B4-BE49-F238E27FC236}">
                  <a16:creationId xmlns:a16="http://schemas.microsoft.com/office/drawing/2014/main" id="{3D391D8F-21A0-A1B2-FAC3-3A5213F1B7A0}"/>
                </a:ext>
              </a:extLst>
            </p:cNvPr>
            <p:cNvSpPr/>
            <p:nvPr userDrawn="1"/>
          </p:nvSpPr>
          <p:spPr>
            <a:xfrm>
              <a:off x="313853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9" name="Rectangle 48">
              <a:hlinkClick r:id="rId40" action="ppaction://hlinksldjump"/>
              <a:extLst>
                <a:ext uri="{FF2B5EF4-FFF2-40B4-BE49-F238E27FC236}">
                  <a16:creationId xmlns:a16="http://schemas.microsoft.com/office/drawing/2014/main" id="{0FFF8286-F9C8-93B5-18E2-72A0A4F01F8A}"/>
                </a:ext>
              </a:extLst>
            </p:cNvPr>
            <p:cNvSpPr/>
            <p:nvPr userDrawn="1"/>
          </p:nvSpPr>
          <p:spPr>
            <a:xfrm>
              <a:off x="332141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0" name="Rectangle 49">
              <a:hlinkClick r:id="rId41" action="ppaction://hlinksldjump"/>
              <a:extLst>
                <a:ext uri="{FF2B5EF4-FFF2-40B4-BE49-F238E27FC236}">
                  <a16:creationId xmlns:a16="http://schemas.microsoft.com/office/drawing/2014/main" id="{42807C1D-192A-CE1B-2005-E9C054F4C094}"/>
                </a:ext>
              </a:extLst>
            </p:cNvPr>
            <p:cNvSpPr/>
            <p:nvPr userDrawn="1"/>
          </p:nvSpPr>
          <p:spPr>
            <a:xfrm>
              <a:off x="350429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1" name="Rectangle 50">
              <a:hlinkClick r:id="rId42" action="ppaction://hlinksldjump"/>
              <a:extLst>
                <a:ext uri="{FF2B5EF4-FFF2-40B4-BE49-F238E27FC236}">
                  <a16:creationId xmlns:a16="http://schemas.microsoft.com/office/drawing/2014/main" id="{2368D5A1-F3D5-3E07-7017-491EE71536E0}"/>
                </a:ext>
              </a:extLst>
            </p:cNvPr>
            <p:cNvSpPr/>
            <p:nvPr userDrawn="1"/>
          </p:nvSpPr>
          <p:spPr>
            <a:xfrm>
              <a:off x="368717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2" name="Rectangle 51">
              <a:hlinkClick r:id="rId43" action="ppaction://hlinksldjump"/>
              <a:extLst>
                <a:ext uri="{FF2B5EF4-FFF2-40B4-BE49-F238E27FC236}">
                  <a16:creationId xmlns:a16="http://schemas.microsoft.com/office/drawing/2014/main" id="{6E4ED300-55F9-4D58-1952-E6CFE6FB3C17}"/>
                </a:ext>
              </a:extLst>
            </p:cNvPr>
            <p:cNvSpPr/>
            <p:nvPr userDrawn="1"/>
          </p:nvSpPr>
          <p:spPr>
            <a:xfrm>
              <a:off x="387005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3" name="Rectangle 52">
              <a:hlinkClick r:id="rId44" action="ppaction://hlinksldjump"/>
              <a:extLst>
                <a:ext uri="{FF2B5EF4-FFF2-40B4-BE49-F238E27FC236}">
                  <a16:creationId xmlns:a16="http://schemas.microsoft.com/office/drawing/2014/main" id="{C7E7E0B4-7E4E-9650-186F-8BD73D42B8C8}"/>
                </a:ext>
              </a:extLst>
            </p:cNvPr>
            <p:cNvSpPr/>
            <p:nvPr userDrawn="1"/>
          </p:nvSpPr>
          <p:spPr>
            <a:xfrm>
              <a:off x="405293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4" name="Rectangle 53">
              <a:hlinkClick r:id="rId45" action="ppaction://hlinksldjump"/>
              <a:extLst>
                <a:ext uri="{FF2B5EF4-FFF2-40B4-BE49-F238E27FC236}">
                  <a16:creationId xmlns:a16="http://schemas.microsoft.com/office/drawing/2014/main" id="{E22CF3C0-32E2-DA7B-F1A5-94AA810E925F}"/>
                </a:ext>
              </a:extLst>
            </p:cNvPr>
            <p:cNvSpPr/>
            <p:nvPr userDrawn="1"/>
          </p:nvSpPr>
          <p:spPr>
            <a:xfrm>
              <a:off x="423581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5" name="Rectangle 54">
              <a:hlinkClick r:id="rId46" action="ppaction://hlinksldjump"/>
              <a:extLst>
                <a:ext uri="{FF2B5EF4-FFF2-40B4-BE49-F238E27FC236}">
                  <a16:creationId xmlns:a16="http://schemas.microsoft.com/office/drawing/2014/main" id="{16226D61-76B2-D1DE-F637-0D2D097BEAB5}"/>
                </a:ext>
              </a:extLst>
            </p:cNvPr>
            <p:cNvSpPr/>
            <p:nvPr userDrawn="1"/>
          </p:nvSpPr>
          <p:spPr>
            <a:xfrm>
              <a:off x="313853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6" name="Rectangle 55">
              <a:hlinkClick r:id="rId47" action="ppaction://hlinksldjump"/>
              <a:extLst>
                <a:ext uri="{FF2B5EF4-FFF2-40B4-BE49-F238E27FC236}">
                  <a16:creationId xmlns:a16="http://schemas.microsoft.com/office/drawing/2014/main" id="{6AFB1E9B-DAEB-C7A7-4DFE-5306270CA676}"/>
                </a:ext>
              </a:extLst>
            </p:cNvPr>
            <p:cNvSpPr/>
            <p:nvPr userDrawn="1"/>
          </p:nvSpPr>
          <p:spPr>
            <a:xfrm>
              <a:off x="332141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F4A3914-5C25-3889-16B4-6AF86B84954D}"/>
                </a:ext>
              </a:extLst>
            </p:cNvPr>
            <p:cNvSpPr/>
            <p:nvPr userDrawn="1"/>
          </p:nvSpPr>
          <p:spPr>
            <a:xfrm>
              <a:off x="350429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017A980-8D2D-E097-09B8-0022F9DC5A81}"/>
                </a:ext>
              </a:extLst>
            </p:cNvPr>
            <p:cNvSpPr/>
            <p:nvPr userDrawn="1"/>
          </p:nvSpPr>
          <p:spPr>
            <a:xfrm>
              <a:off x="368717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A5D64E0-E157-0E9A-733D-EE01D8CF728B}"/>
                </a:ext>
              </a:extLst>
            </p:cNvPr>
            <p:cNvSpPr/>
            <p:nvPr userDrawn="1"/>
          </p:nvSpPr>
          <p:spPr>
            <a:xfrm>
              <a:off x="313853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6200861-2122-14B4-3BB9-2881E2E6D5DA}"/>
                </a:ext>
              </a:extLst>
            </p:cNvPr>
            <p:cNvSpPr/>
            <p:nvPr userDrawn="1"/>
          </p:nvSpPr>
          <p:spPr>
            <a:xfrm>
              <a:off x="332141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FD72426-0210-400D-4044-0BE6D5E00B2A}"/>
                </a:ext>
              </a:extLst>
            </p:cNvPr>
            <p:cNvSpPr/>
            <p:nvPr userDrawn="1"/>
          </p:nvSpPr>
          <p:spPr>
            <a:xfrm>
              <a:off x="350429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17C71FF-8A44-E6CD-AFA6-54E6947D0919}"/>
                </a:ext>
              </a:extLst>
            </p:cNvPr>
            <p:cNvSpPr/>
            <p:nvPr userDrawn="1"/>
          </p:nvSpPr>
          <p:spPr>
            <a:xfrm>
              <a:off x="368717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36B7E69-7099-4368-301E-CF1D1C88FFDD}"/>
                </a:ext>
              </a:extLst>
            </p:cNvPr>
            <p:cNvSpPr/>
            <p:nvPr userDrawn="1"/>
          </p:nvSpPr>
          <p:spPr>
            <a:xfrm>
              <a:off x="387005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4ABB9091-9252-1CCA-8D4D-563AF56E9CA0}"/>
                </a:ext>
              </a:extLst>
            </p:cNvPr>
            <p:cNvSpPr/>
            <p:nvPr userDrawn="1"/>
          </p:nvSpPr>
          <p:spPr>
            <a:xfrm>
              <a:off x="405293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49C18CE-ECD1-ED83-3B2C-48E4D593F749}"/>
                </a:ext>
              </a:extLst>
            </p:cNvPr>
            <p:cNvSpPr/>
            <p:nvPr userDrawn="1"/>
          </p:nvSpPr>
          <p:spPr>
            <a:xfrm>
              <a:off x="423581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124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l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Box 198">
            <a:extLst>
              <a:ext uri="{FF2B5EF4-FFF2-40B4-BE49-F238E27FC236}">
                <a16:creationId xmlns:a16="http://schemas.microsoft.com/office/drawing/2014/main" id="{FB9B2E96-847F-1AEB-9963-DFF4142704B1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200" name="Graphic 19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479973DC-2C93-D498-4CF3-C83886CCFF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9DF87792-C7EB-55F4-04F5-D33F260AAA27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B4255861-E9EF-DE02-421E-8A590389177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DA858554-8E51-68AC-E239-67ADF3C1B240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14B9E6B8-6403-53EF-1A3A-B41AFC1958F0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92F2B6A1-69A5-DC53-DC9B-F98C948DFFE5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A6B89E07-BAA3-3B20-3271-2598730D9CD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DD78D944-CCBE-C458-1DBE-35F620B36068}"/>
              </a:ext>
            </a:extLst>
          </p:cNvPr>
          <p:cNvSpPr/>
          <p:nvPr userDrawn="1"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755A2435-383E-C11D-F4AE-EB0D40EC3509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70D71C58-372B-A23E-702C-358FB17C562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FFC5023B-75D9-C791-CB08-ECA0873E37D3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D325FF09-E4E5-6920-AD81-53CCC4F44FA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85A8EA8E-5411-4E8D-C15C-1B51BE4A8435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51281EAD-8BAA-584F-9A55-19B7FA48068C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F11E50C-E088-E37B-85B7-EE87CC3C972D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3558339"/>
            <a:chExt cx="1280160" cy="98755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6889C0C-6028-1A84-C97E-9CF728E5C46D}"/>
                </a:ext>
              </a:extLst>
            </p:cNvPr>
            <p:cNvSpPr/>
            <p:nvPr userDrawn="1"/>
          </p:nvSpPr>
          <p:spPr>
            <a:xfrm>
              <a:off x="68730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266B934-A836-50C3-481F-E87D37584128}"/>
                </a:ext>
              </a:extLst>
            </p:cNvPr>
            <p:cNvSpPr/>
            <p:nvPr userDrawn="1"/>
          </p:nvSpPr>
          <p:spPr>
            <a:xfrm>
              <a:off x="141882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81D11C6-D8F4-DE74-FA7D-F45EC8CE3C26}"/>
                </a:ext>
              </a:extLst>
            </p:cNvPr>
            <p:cNvSpPr/>
            <p:nvPr userDrawn="1"/>
          </p:nvSpPr>
          <p:spPr>
            <a:xfrm>
              <a:off x="160170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F595D35-6B62-8AD0-842D-DD55088386BC}"/>
                </a:ext>
              </a:extLst>
            </p:cNvPr>
            <p:cNvSpPr/>
            <p:nvPr userDrawn="1"/>
          </p:nvSpPr>
          <p:spPr>
            <a:xfrm>
              <a:off x="50442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hlinkClick r:id="rId18" action="ppaction://hlinksldjump"/>
              <a:extLst>
                <a:ext uri="{FF2B5EF4-FFF2-40B4-BE49-F238E27FC236}">
                  <a16:creationId xmlns:a16="http://schemas.microsoft.com/office/drawing/2014/main" id="{6292A1C8-A42E-3572-ECFC-676F33A49EAE}"/>
                </a:ext>
              </a:extLst>
            </p:cNvPr>
            <p:cNvSpPr/>
            <p:nvPr userDrawn="1"/>
          </p:nvSpPr>
          <p:spPr>
            <a:xfrm>
              <a:off x="87018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9" name="Rectangle 68">
              <a:hlinkClick r:id="rId19" action="ppaction://hlinksldjump"/>
              <a:extLst>
                <a:ext uri="{FF2B5EF4-FFF2-40B4-BE49-F238E27FC236}">
                  <a16:creationId xmlns:a16="http://schemas.microsoft.com/office/drawing/2014/main" id="{0C14C5F7-CB40-B03A-5AD4-6E94DBFA63D6}"/>
                </a:ext>
              </a:extLst>
            </p:cNvPr>
            <p:cNvSpPr/>
            <p:nvPr userDrawn="1"/>
          </p:nvSpPr>
          <p:spPr>
            <a:xfrm>
              <a:off x="105306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0" name="Rectangle 69">
              <a:hlinkClick r:id="rId20" action="ppaction://hlinksldjump"/>
              <a:extLst>
                <a:ext uri="{FF2B5EF4-FFF2-40B4-BE49-F238E27FC236}">
                  <a16:creationId xmlns:a16="http://schemas.microsoft.com/office/drawing/2014/main" id="{CDF8986F-AECC-2C42-F5BE-9B7D1D14AD7B}"/>
                </a:ext>
              </a:extLst>
            </p:cNvPr>
            <p:cNvSpPr/>
            <p:nvPr userDrawn="1"/>
          </p:nvSpPr>
          <p:spPr>
            <a:xfrm>
              <a:off x="123594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1" name="Rectangle 70">
              <a:hlinkClick r:id="rId21" action="ppaction://hlinksldjump"/>
              <a:extLst>
                <a:ext uri="{FF2B5EF4-FFF2-40B4-BE49-F238E27FC236}">
                  <a16:creationId xmlns:a16="http://schemas.microsoft.com/office/drawing/2014/main" id="{D141A130-9BE6-C3B6-8DF2-F111EA52C8C2}"/>
                </a:ext>
              </a:extLst>
            </p:cNvPr>
            <p:cNvSpPr/>
            <p:nvPr userDrawn="1"/>
          </p:nvSpPr>
          <p:spPr>
            <a:xfrm>
              <a:off x="141882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2" name="Rectangle 71">
              <a:hlinkClick r:id="rId22" action="ppaction://hlinksldjump"/>
              <a:extLst>
                <a:ext uri="{FF2B5EF4-FFF2-40B4-BE49-F238E27FC236}">
                  <a16:creationId xmlns:a16="http://schemas.microsoft.com/office/drawing/2014/main" id="{43722CA1-7D07-9DA3-1BB6-E04004A347C3}"/>
                </a:ext>
              </a:extLst>
            </p:cNvPr>
            <p:cNvSpPr/>
            <p:nvPr userDrawn="1"/>
          </p:nvSpPr>
          <p:spPr>
            <a:xfrm>
              <a:off x="160170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3" name="Rectangle 72">
              <a:hlinkClick r:id="rId23" action="ppaction://hlinksldjump"/>
              <a:extLst>
                <a:ext uri="{FF2B5EF4-FFF2-40B4-BE49-F238E27FC236}">
                  <a16:creationId xmlns:a16="http://schemas.microsoft.com/office/drawing/2014/main" id="{3A810E66-4568-7CB6-D5B5-77B97A5A9862}"/>
                </a:ext>
              </a:extLst>
            </p:cNvPr>
            <p:cNvSpPr/>
            <p:nvPr userDrawn="1"/>
          </p:nvSpPr>
          <p:spPr>
            <a:xfrm>
              <a:off x="50442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4" name="Rectangle 73">
              <a:hlinkClick r:id="rId24" action="ppaction://hlinksldjump"/>
              <a:extLst>
                <a:ext uri="{FF2B5EF4-FFF2-40B4-BE49-F238E27FC236}">
                  <a16:creationId xmlns:a16="http://schemas.microsoft.com/office/drawing/2014/main" id="{BC6BC3F8-447A-D8A4-FC94-47D4B5844218}"/>
                </a:ext>
              </a:extLst>
            </p:cNvPr>
            <p:cNvSpPr/>
            <p:nvPr userDrawn="1"/>
          </p:nvSpPr>
          <p:spPr>
            <a:xfrm>
              <a:off x="68730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5" name="Rectangle 74">
              <a:hlinkClick r:id="rId25" action="ppaction://hlinksldjump"/>
              <a:extLst>
                <a:ext uri="{FF2B5EF4-FFF2-40B4-BE49-F238E27FC236}">
                  <a16:creationId xmlns:a16="http://schemas.microsoft.com/office/drawing/2014/main" id="{69DB60BC-44C6-18FE-6184-967FE8EC21F8}"/>
                </a:ext>
              </a:extLst>
            </p:cNvPr>
            <p:cNvSpPr/>
            <p:nvPr userDrawn="1"/>
          </p:nvSpPr>
          <p:spPr>
            <a:xfrm>
              <a:off x="87018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6" name="Rectangle 75">
              <a:hlinkClick r:id="rId26" action="ppaction://hlinksldjump"/>
              <a:extLst>
                <a:ext uri="{FF2B5EF4-FFF2-40B4-BE49-F238E27FC236}">
                  <a16:creationId xmlns:a16="http://schemas.microsoft.com/office/drawing/2014/main" id="{CB53F5BD-E444-1325-06B1-31060DFDB133}"/>
                </a:ext>
              </a:extLst>
            </p:cNvPr>
            <p:cNvSpPr/>
            <p:nvPr userDrawn="1"/>
          </p:nvSpPr>
          <p:spPr>
            <a:xfrm>
              <a:off x="105306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7" name="Rectangle 76">
              <a:hlinkClick r:id="rId27" action="ppaction://hlinksldjump"/>
              <a:extLst>
                <a:ext uri="{FF2B5EF4-FFF2-40B4-BE49-F238E27FC236}">
                  <a16:creationId xmlns:a16="http://schemas.microsoft.com/office/drawing/2014/main" id="{10392B09-A1CB-C6B9-09BD-5860DE4AC1AF}"/>
                </a:ext>
              </a:extLst>
            </p:cNvPr>
            <p:cNvSpPr/>
            <p:nvPr userDrawn="1"/>
          </p:nvSpPr>
          <p:spPr>
            <a:xfrm>
              <a:off x="123594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8" name="Rectangle 77">
              <a:hlinkClick r:id="rId28" action="ppaction://hlinksldjump"/>
              <a:extLst>
                <a:ext uri="{FF2B5EF4-FFF2-40B4-BE49-F238E27FC236}">
                  <a16:creationId xmlns:a16="http://schemas.microsoft.com/office/drawing/2014/main" id="{104991B7-5A19-35AA-A20B-994DCC4AD9B3}"/>
                </a:ext>
              </a:extLst>
            </p:cNvPr>
            <p:cNvSpPr/>
            <p:nvPr userDrawn="1"/>
          </p:nvSpPr>
          <p:spPr>
            <a:xfrm>
              <a:off x="141882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9" name="Rectangle 78">
              <a:hlinkClick r:id="rId29" action="ppaction://hlinksldjump"/>
              <a:extLst>
                <a:ext uri="{FF2B5EF4-FFF2-40B4-BE49-F238E27FC236}">
                  <a16:creationId xmlns:a16="http://schemas.microsoft.com/office/drawing/2014/main" id="{9C647E3A-AE13-995B-92B7-F53615B5522C}"/>
                </a:ext>
              </a:extLst>
            </p:cNvPr>
            <p:cNvSpPr/>
            <p:nvPr userDrawn="1"/>
          </p:nvSpPr>
          <p:spPr>
            <a:xfrm>
              <a:off x="160170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0" name="Rectangle 79">
              <a:hlinkClick r:id="rId30" action="ppaction://hlinksldjump"/>
              <a:extLst>
                <a:ext uri="{FF2B5EF4-FFF2-40B4-BE49-F238E27FC236}">
                  <a16:creationId xmlns:a16="http://schemas.microsoft.com/office/drawing/2014/main" id="{A356E2A3-4294-0E61-BC8C-499F1ED9CECA}"/>
                </a:ext>
              </a:extLst>
            </p:cNvPr>
            <p:cNvSpPr/>
            <p:nvPr userDrawn="1"/>
          </p:nvSpPr>
          <p:spPr>
            <a:xfrm>
              <a:off x="50442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1" name="Rectangle 80">
              <a:hlinkClick r:id="rId31" action="ppaction://hlinksldjump"/>
              <a:extLst>
                <a:ext uri="{FF2B5EF4-FFF2-40B4-BE49-F238E27FC236}">
                  <a16:creationId xmlns:a16="http://schemas.microsoft.com/office/drawing/2014/main" id="{4CC975DD-5ADE-540E-3362-7040D914785A}"/>
                </a:ext>
              </a:extLst>
            </p:cNvPr>
            <p:cNvSpPr/>
            <p:nvPr userDrawn="1"/>
          </p:nvSpPr>
          <p:spPr>
            <a:xfrm>
              <a:off x="68730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2" name="Rectangle 81">
              <a:hlinkClick r:id="rId32" action="ppaction://hlinksldjump"/>
              <a:extLst>
                <a:ext uri="{FF2B5EF4-FFF2-40B4-BE49-F238E27FC236}">
                  <a16:creationId xmlns:a16="http://schemas.microsoft.com/office/drawing/2014/main" id="{03840FA4-0ED2-EA9B-3D66-EFF6F3338CFE}"/>
                </a:ext>
              </a:extLst>
            </p:cNvPr>
            <p:cNvSpPr/>
            <p:nvPr userDrawn="1"/>
          </p:nvSpPr>
          <p:spPr>
            <a:xfrm>
              <a:off x="87018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3" name="Rectangle 82">
              <a:hlinkClick r:id="rId33" action="ppaction://hlinksldjump"/>
              <a:extLst>
                <a:ext uri="{FF2B5EF4-FFF2-40B4-BE49-F238E27FC236}">
                  <a16:creationId xmlns:a16="http://schemas.microsoft.com/office/drawing/2014/main" id="{C65CDEF3-60CB-EA66-27B6-C58F4542ED75}"/>
                </a:ext>
              </a:extLst>
            </p:cNvPr>
            <p:cNvSpPr/>
            <p:nvPr userDrawn="1"/>
          </p:nvSpPr>
          <p:spPr>
            <a:xfrm>
              <a:off x="105306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4" name="Rectangle 83">
              <a:hlinkClick r:id="rId34" action="ppaction://hlinksldjump"/>
              <a:extLst>
                <a:ext uri="{FF2B5EF4-FFF2-40B4-BE49-F238E27FC236}">
                  <a16:creationId xmlns:a16="http://schemas.microsoft.com/office/drawing/2014/main" id="{571556A0-3F05-BE79-0BAA-42BB051E2AF0}"/>
                </a:ext>
              </a:extLst>
            </p:cNvPr>
            <p:cNvSpPr/>
            <p:nvPr userDrawn="1"/>
          </p:nvSpPr>
          <p:spPr>
            <a:xfrm>
              <a:off x="123594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5" name="Rectangle 84">
              <a:hlinkClick r:id="rId35" action="ppaction://hlinksldjump"/>
              <a:extLst>
                <a:ext uri="{FF2B5EF4-FFF2-40B4-BE49-F238E27FC236}">
                  <a16:creationId xmlns:a16="http://schemas.microsoft.com/office/drawing/2014/main" id="{AD5AD22F-6B2B-9BB5-D310-7F9BD1A6F607}"/>
                </a:ext>
              </a:extLst>
            </p:cNvPr>
            <p:cNvSpPr/>
            <p:nvPr userDrawn="1"/>
          </p:nvSpPr>
          <p:spPr>
            <a:xfrm>
              <a:off x="141882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6" name="Rectangle 85">
              <a:hlinkClick r:id="rId36" action="ppaction://hlinksldjump"/>
              <a:extLst>
                <a:ext uri="{FF2B5EF4-FFF2-40B4-BE49-F238E27FC236}">
                  <a16:creationId xmlns:a16="http://schemas.microsoft.com/office/drawing/2014/main" id="{2196B171-99C5-CE48-362E-0E451F659029}"/>
                </a:ext>
              </a:extLst>
            </p:cNvPr>
            <p:cNvSpPr/>
            <p:nvPr userDrawn="1"/>
          </p:nvSpPr>
          <p:spPr>
            <a:xfrm>
              <a:off x="160170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7" name="Rectangle 86">
              <a:hlinkClick r:id="rId37" action="ppaction://hlinksldjump"/>
              <a:extLst>
                <a:ext uri="{FF2B5EF4-FFF2-40B4-BE49-F238E27FC236}">
                  <a16:creationId xmlns:a16="http://schemas.microsoft.com/office/drawing/2014/main" id="{145FB10A-44D2-209D-4570-EEC88255267C}"/>
                </a:ext>
              </a:extLst>
            </p:cNvPr>
            <p:cNvSpPr/>
            <p:nvPr userDrawn="1"/>
          </p:nvSpPr>
          <p:spPr>
            <a:xfrm>
              <a:off x="50442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8" name="Rectangle 87">
              <a:hlinkClick r:id="rId38" action="ppaction://hlinksldjump"/>
              <a:extLst>
                <a:ext uri="{FF2B5EF4-FFF2-40B4-BE49-F238E27FC236}">
                  <a16:creationId xmlns:a16="http://schemas.microsoft.com/office/drawing/2014/main" id="{78A46426-4501-80A0-70C7-615F2B43D224}"/>
                </a:ext>
              </a:extLst>
            </p:cNvPr>
            <p:cNvSpPr/>
            <p:nvPr userDrawn="1"/>
          </p:nvSpPr>
          <p:spPr>
            <a:xfrm>
              <a:off x="68730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9" name="Rectangle 88">
              <a:hlinkClick r:id="rId39" action="ppaction://hlinksldjump"/>
              <a:extLst>
                <a:ext uri="{FF2B5EF4-FFF2-40B4-BE49-F238E27FC236}">
                  <a16:creationId xmlns:a16="http://schemas.microsoft.com/office/drawing/2014/main" id="{949625AB-6686-F3F6-2E7A-CCC8337EE197}"/>
                </a:ext>
              </a:extLst>
            </p:cNvPr>
            <p:cNvSpPr/>
            <p:nvPr userDrawn="1"/>
          </p:nvSpPr>
          <p:spPr>
            <a:xfrm>
              <a:off x="87018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0" name="Rectangle 89">
              <a:hlinkClick r:id="rId40" action="ppaction://hlinksldjump"/>
              <a:extLst>
                <a:ext uri="{FF2B5EF4-FFF2-40B4-BE49-F238E27FC236}">
                  <a16:creationId xmlns:a16="http://schemas.microsoft.com/office/drawing/2014/main" id="{5830D558-2E56-1B87-F66B-47D8EE1DAC62}"/>
                </a:ext>
              </a:extLst>
            </p:cNvPr>
            <p:cNvSpPr/>
            <p:nvPr userDrawn="1"/>
          </p:nvSpPr>
          <p:spPr>
            <a:xfrm>
              <a:off x="105306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1" name="Rectangle 90">
              <a:hlinkClick r:id="rId41" action="ppaction://hlinksldjump"/>
              <a:extLst>
                <a:ext uri="{FF2B5EF4-FFF2-40B4-BE49-F238E27FC236}">
                  <a16:creationId xmlns:a16="http://schemas.microsoft.com/office/drawing/2014/main" id="{33812233-C343-22F8-4FEE-8D278A440A5A}"/>
                </a:ext>
              </a:extLst>
            </p:cNvPr>
            <p:cNvSpPr/>
            <p:nvPr userDrawn="1"/>
          </p:nvSpPr>
          <p:spPr>
            <a:xfrm>
              <a:off x="123594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2" name="Rectangle 91">
              <a:hlinkClick r:id="rId42" action="ppaction://hlinksldjump"/>
              <a:extLst>
                <a:ext uri="{FF2B5EF4-FFF2-40B4-BE49-F238E27FC236}">
                  <a16:creationId xmlns:a16="http://schemas.microsoft.com/office/drawing/2014/main" id="{DB1E3ECA-73BC-5AE9-95EF-F4C6B1C42823}"/>
                </a:ext>
              </a:extLst>
            </p:cNvPr>
            <p:cNvSpPr/>
            <p:nvPr userDrawn="1"/>
          </p:nvSpPr>
          <p:spPr>
            <a:xfrm>
              <a:off x="141882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3" name="Rectangle 92">
              <a:hlinkClick r:id="rId43" action="ppaction://hlinksldjump"/>
              <a:extLst>
                <a:ext uri="{FF2B5EF4-FFF2-40B4-BE49-F238E27FC236}">
                  <a16:creationId xmlns:a16="http://schemas.microsoft.com/office/drawing/2014/main" id="{675BFC03-2F7A-AE69-C236-E5FDD0A6510F}"/>
                </a:ext>
              </a:extLst>
            </p:cNvPr>
            <p:cNvSpPr/>
            <p:nvPr userDrawn="1"/>
          </p:nvSpPr>
          <p:spPr>
            <a:xfrm>
              <a:off x="160170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4" name="Rectangle 93">
              <a:hlinkClick r:id="rId44" action="ppaction://hlinksldjump"/>
              <a:extLst>
                <a:ext uri="{FF2B5EF4-FFF2-40B4-BE49-F238E27FC236}">
                  <a16:creationId xmlns:a16="http://schemas.microsoft.com/office/drawing/2014/main" id="{A87A4425-43E8-7D49-229D-796DD188F736}"/>
                </a:ext>
              </a:extLst>
            </p:cNvPr>
            <p:cNvSpPr/>
            <p:nvPr userDrawn="1"/>
          </p:nvSpPr>
          <p:spPr>
            <a:xfrm>
              <a:off x="50442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5" name="Rectangle 94">
              <a:hlinkClick r:id="rId45" action="ppaction://hlinksldjump"/>
              <a:extLst>
                <a:ext uri="{FF2B5EF4-FFF2-40B4-BE49-F238E27FC236}">
                  <a16:creationId xmlns:a16="http://schemas.microsoft.com/office/drawing/2014/main" id="{4C02D719-687B-E14A-6D3C-FBBE3F6372B6}"/>
                </a:ext>
              </a:extLst>
            </p:cNvPr>
            <p:cNvSpPr/>
            <p:nvPr userDrawn="1"/>
          </p:nvSpPr>
          <p:spPr>
            <a:xfrm>
              <a:off x="68730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6" name="Rectangle 95">
              <a:hlinkClick r:id="rId46" action="ppaction://hlinksldjump"/>
              <a:extLst>
                <a:ext uri="{FF2B5EF4-FFF2-40B4-BE49-F238E27FC236}">
                  <a16:creationId xmlns:a16="http://schemas.microsoft.com/office/drawing/2014/main" id="{6BBD7291-1908-8D3C-32AE-0DCFEEE65D0A}"/>
                </a:ext>
              </a:extLst>
            </p:cNvPr>
            <p:cNvSpPr/>
            <p:nvPr userDrawn="1"/>
          </p:nvSpPr>
          <p:spPr>
            <a:xfrm>
              <a:off x="87018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7" name="Rectangle 96">
              <a:hlinkClick r:id="rId47" action="ppaction://hlinksldjump"/>
              <a:extLst>
                <a:ext uri="{FF2B5EF4-FFF2-40B4-BE49-F238E27FC236}">
                  <a16:creationId xmlns:a16="http://schemas.microsoft.com/office/drawing/2014/main" id="{3A79B528-F16D-4F6C-133F-876B718468BA}"/>
                </a:ext>
              </a:extLst>
            </p:cNvPr>
            <p:cNvSpPr/>
            <p:nvPr userDrawn="1"/>
          </p:nvSpPr>
          <p:spPr>
            <a:xfrm>
              <a:off x="105306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8" name="Rectangle 97">
              <a:hlinkClick r:id="rId48" action="ppaction://hlinksldjump"/>
              <a:extLst>
                <a:ext uri="{FF2B5EF4-FFF2-40B4-BE49-F238E27FC236}">
                  <a16:creationId xmlns:a16="http://schemas.microsoft.com/office/drawing/2014/main" id="{BED9CE35-A6A3-3F17-28D5-D3652E917387}"/>
                </a:ext>
              </a:extLst>
            </p:cNvPr>
            <p:cNvSpPr/>
            <p:nvPr userDrawn="1"/>
          </p:nvSpPr>
          <p:spPr>
            <a:xfrm>
              <a:off x="123594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6C107B5-BF50-3362-21FF-1DBC813864C5}"/>
                </a:ext>
              </a:extLst>
            </p:cNvPr>
            <p:cNvSpPr/>
            <p:nvPr userDrawn="1"/>
          </p:nvSpPr>
          <p:spPr>
            <a:xfrm>
              <a:off x="50442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CF69AB6-5D50-D5E5-A915-11D0AA232518}"/>
                </a:ext>
              </a:extLst>
            </p:cNvPr>
            <p:cNvSpPr/>
            <p:nvPr userDrawn="1"/>
          </p:nvSpPr>
          <p:spPr>
            <a:xfrm>
              <a:off x="68730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EAA71DE-4DF4-0BF1-44AE-8C1C1F7CD05E}"/>
                </a:ext>
              </a:extLst>
            </p:cNvPr>
            <p:cNvSpPr/>
            <p:nvPr userDrawn="1"/>
          </p:nvSpPr>
          <p:spPr>
            <a:xfrm>
              <a:off x="87018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F95296A-56F3-DE47-1295-3DE49B385A2B}"/>
                </a:ext>
              </a:extLst>
            </p:cNvPr>
            <p:cNvSpPr/>
            <p:nvPr userDrawn="1"/>
          </p:nvSpPr>
          <p:spPr>
            <a:xfrm>
              <a:off x="105306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D863734-4860-6517-06BF-1629F3E7C557}"/>
                </a:ext>
              </a:extLst>
            </p:cNvPr>
            <p:cNvSpPr/>
            <p:nvPr userDrawn="1"/>
          </p:nvSpPr>
          <p:spPr>
            <a:xfrm>
              <a:off x="123594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8418C37-F447-A16B-D4D3-E33425CD9138}"/>
                </a:ext>
              </a:extLst>
            </p:cNvPr>
            <p:cNvSpPr/>
            <p:nvPr userDrawn="1"/>
          </p:nvSpPr>
          <p:spPr>
            <a:xfrm>
              <a:off x="141882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AF92397-2878-FF20-47A6-EE786833DF2E}"/>
                </a:ext>
              </a:extLst>
            </p:cNvPr>
            <p:cNvSpPr/>
            <p:nvPr userDrawn="1"/>
          </p:nvSpPr>
          <p:spPr>
            <a:xfrm>
              <a:off x="160170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46DDD3-B4FF-0986-2FCB-C1061E559730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aphicFrame>
        <p:nvGraphicFramePr>
          <p:cNvPr id="19" name="Table 153">
            <a:extLst>
              <a:ext uri="{FF2B5EF4-FFF2-40B4-BE49-F238E27FC236}">
                <a16:creationId xmlns:a16="http://schemas.microsoft.com/office/drawing/2014/main" id="{4EB69DDB-0810-71FE-C18D-A9C34B5004E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48603390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596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l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BD5B57-05F4-77CE-9B2A-F06AEFED19A4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3" name="Graphic 2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7921C2A-5937-B2C4-E917-DCDD2422E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0A728EC5-E897-7D0F-08CF-16107CBFC191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E5BCE0FE-93AA-640C-4E7B-00794572708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0DE364BF-9C83-0093-23B5-1BF1C4A202F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73953B3-94AB-A67C-0B03-BA948A394330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97338F9B-ECFC-DD81-53B2-BEDEDE96AE4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63A0084D-794A-622E-2E71-D2CED5749CEE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47B3FBE4-3185-B774-6112-ABB573A81D0D}"/>
              </a:ext>
            </a:extLst>
          </p:cNvPr>
          <p:cNvSpPr/>
          <p:nvPr userDrawn="1"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9F5E1743-9069-E932-F3F7-87CB2C465647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96AD76CD-5DDB-6BAC-EB0D-4B70C1B9EBA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7838765C-A3D3-1F22-AED9-B5B8449022F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5" action="ppaction://hlinksldjump"/>
            <a:extLst>
              <a:ext uri="{FF2B5EF4-FFF2-40B4-BE49-F238E27FC236}">
                <a16:creationId xmlns:a16="http://schemas.microsoft.com/office/drawing/2014/main" id="{4E6228A5-942D-BE4E-765B-74A810232B2B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6" action="ppaction://hlinksldjump"/>
            <a:extLst>
              <a:ext uri="{FF2B5EF4-FFF2-40B4-BE49-F238E27FC236}">
                <a16:creationId xmlns:a16="http://schemas.microsoft.com/office/drawing/2014/main" id="{86FC5D11-F2DA-832E-BF67-F365BCE6EA90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12F23B6D-3A97-DCBA-0185-A82990F2D5C5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50EBAF-CF22-162A-5123-FA9291C803B5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4D0B1B-806F-0B7E-0415-4F998E786459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AA1A-D6EA-16A9-ACCA-BE593F9EB3FC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3A350F4-43CC-5F76-5F92-5228CF0217CE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E9EF48-A03A-DF2C-8545-9C237D795C04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08E539-9F46-197A-5B2F-A7F61DAFF788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36DF6C-74A6-2832-D00B-E9D64FE135FF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3558339"/>
            <a:chExt cx="1280160" cy="9875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B1B16D-784A-1086-85BF-FAFC4DFBB111}"/>
                </a:ext>
              </a:extLst>
            </p:cNvPr>
            <p:cNvSpPr/>
            <p:nvPr userDrawn="1"/>
          </p:nvSpPr>
          <p:spPr>
            <a:xfrm>
              <a:off x="68730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2E92E76-E9C8-FFCB-5BBF-552924EF724D}"/>
                </a:ext>
              </a:extLst>
            </p:cNvPr>
            <p:cNvSpPr/>
            <p:nvPr userDrawn="1"/>
          </p:nvSpPr>
          <p:spPr>
            <a:xfrm>
              <a:off x="141882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711D1D-6BC4-A3EB-2C10-EC2B21B72278}"/>
                </a:ext>
              </a:extLst>
            </p:cNvPr>
            <p:cNvSpPr/>
            <p:nvPr userDrawn="1"/>
          </p:nvSpPr>
          <p:spPr>
            <a:xfrm>
              <a:off x="160170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6CD988-BFBC-A7BB-4A85-12BC7CB63343}"/>
                </a:ext>
              </a:extLst>
            </p:cNvPr>
            <p:cNvSpPr/>
            <p:nvPr userDrawn="1"/>
          </p:nvSpPr>
          <p:spPr>
            <a:xfrm>
              <a:off x="50442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hlinkClick r:id="rId18" action="ppaction://hlinksldjump"/>
              <a:extLst>
                <a:ext uri="{FF2B5EF4-FFF2-40B4-BE49-F238E27FC236}">
                  <a16:creationId xmlns:a16="http://schemas.microsoft.com/office/drawing/2014/main" id="{42D7EF23-212A-BD32-E895-D853208BDC83}"/>
                </a:ext>
              </a:extLst>
            </p:cNvPr>
            <p:cNvSpPr/>
            <p:nvPr userDrawn="1"/>
          </p:nvSpPr>
          <p:spPr>
            <a:xfrm>
              <a:off x="87018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" name="Rectangle 10">
              <a:hlinkClick r:id="rId19" action="ppaction://hlinksldjump"/>
              <a:extLst>
                <a:ext uri="{FF2B5EF4-FFF2-40B4-BE49-F238E27FC236}">
                  <a16:creationId xmlns:a16="http://schemas.microsoft.com/office/drawing/2014/main" id="{DDD2DD36-1362-0E3C-27CA-E5D94D5EB4C0}"/>
                </a:ext>
              </a:extLst>
            </p:cNvPr>
            <p:cNvSpPr/>
            <p:nvPr userDrawn="1"/>
          </p:nvSpPr>
          <p:spPr>
            <a:xfrm>
              <a:off x="105306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" name="Rectangle 11">
              <a:hlinkClick r:id="rId20" action="ppaction://hlinksldjump"/>
              <a:extLst>
                <a:ext uri="{FF2B5EF4-FFF2-40B4-BE49-F238E27FC236}">
                  <a16:creationId xmlns:a16="http://schemas.microsoft.com/office/drawing/2014/main" id="{1332988F-23E7-E05F-0A93-89F38ADB68E6}"/>
                </a:ext>
              </a:extLst>
            </p:cNvPr>
            <p:cNvSpPr/>
            <p:nvPr userDrawn="1"/>
          </p:nvSpPr>
          <p:spPr>
            <a:xfrm>
              <a:off x="123594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" name="Rectangle 12">
              <a:hlinkClick r:id="rId21" action="ppaction://hlinksldjump"/>
              <a:extLst>
                <a:ext uri="{FF2B5EF4-FFF2-40B4-BE49-F238E27FC236}">
                  <a16:creationId xmlns:a16="http://schemas.microsoft.com/office/drawing/2014/main" id="{33AB7814-0968-2D4A-3BD4-8FC66F8003F3}"/>
                </a:ext>
              </a:extLst>
            </p:cNvPr>
            <p:cNvSpPr/>
            <p:nvPr userDrawn="1"/>
          </p:nvSpPr>
          <p:spPr>
            <a:xfrm>
              <a:off x="141882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Rectangle 13">
              <a:hlinkClick r:id="rId22" action="ppaction://hlinksldjump"/>
              <a:extLst>
                <a:ext uri="{FF2B5EF4-FFF2-40B4-BE49-F238E27FC236}">
                  <a16:creationId xmlns:a16="http://schemas.microsoft.com/office/drawing/2014/main" id="{78CCF1E1-B21C-C33F-5D17-CA2705B0AE00}"/>
                </a:ext>
              </a:extLst>
            </p:cNvPr>
            <p:cNvSpPr/>
            <p:nvPr userDrawn="1"/>
          </p:nvSpPr>
          <p:spPr>
            <a:xfrm>
              <a:off x="160170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Rectangle 14">
              <a:hlinkClick r:id="rId23" action="ppaction://hlinksldjump"/>
              <a:extLst>
                <a:ext uri="{FF2B5EF4-FFF2-40B4-BE49-F238E27FC236}">
                  <a16:creationId xmlns:a16="http://schemas.microsoft.com/office/drawing/2014/main" id="{A6568001-1ED0-0F94-67A6-1E78574A3A4A}"/>
                </a:ext>
              </a:extLst>
            </p:cNvPr>
            <p:cNvSpPr/>
            <p:nvPr userDrawn="1"/>
          </p:nvSpPr>
          <p:spPr>
            <a:xfrm>
              <a:off x="50442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6" name="Rectangle 15">
              <a:hlinkClick r:id="rId24" action="ppaction://hlinksldjump"/>
              <a:extLst>
                <a:ext uri="{FF2B5EF4-FFF2-40B4-BE49-F238E27FC236}">
                  <a16:creationId xmlns:a16="http://schemas.microsoft.com/office/drawing/2014/main" id="{FC19D6AB-A141-246B-A400-48A61A56C136}"/>
                </a:ext>
              </a:extLst>
            </p:cNvPr>
            <p:cNvSpPr/>
            <p:nvPr userDrawn="1"/>
          </p:nvSpPr>
          <p:spPr>
            <a:xfrm>
              <a:off x="68730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7" name="Rectangle 16">
              <a:hlinkClick r:id="rId25" action="ppaction://hlinksldjump"/>
              <a:extLst>
                <a:ext uri="{FF2B5EF4-FFF2-40B4-BE49-F238E27FC236}">
                  <a16:creationId xmlns:a16="http://schemas.microsoft.com/office/drawing/2014/main" id="{1C833F05-F9D8-43E6-0816-DB739F0BA207}"/>
                </a:ext>
              </a:extLst>
            </p:cNvPr>
            <p:cNvSpPr/>
            <p:nvPr userDrawn="1"/>
          </p:nvSpPr>
          <p:spPr>
            <a:xfrm>
              <a:off x="87018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8" name="Rectangle 17">
              <a:hlinkClick r:id="rId26" action="ppaction://hlinksldjump"/>
              <a:extLst>
                <a:ext uri="{FF2B5EF4-FFF2-40B4-BE49-F238E27FC236}">
                  <a16:creationId xmlns:a16="http://schemas.microsoft.com/office/drawing/2014/main" id="{97ABF8CE-84D0-2EA1-3BC8-1B23E66D6758}"/>
                </a:ext>
              </a:extLst>
            </p:cNvPr>
            <p:cNvSpPr/>
            <p:nvPr userDrawn="1"/>
          </p:nvSpPr>
          <p:spPr>
            <a:xfrm>
              <a:off x="105306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2" name="Rectangle 31">
              <a:hlinkClick r:id="rId27" action="ppaction://hlinksldjump"/>
              <a:extLst>
                <a:ext uri="{FF2B5EF4-FFF2-40B4-BE49-F238E27FC236}">
                  <a16:creationId xmlns:a16="http://schemas.microsoft.com/office/drawing/2014/main" id="{5DC8A33B-AA31-4260-A8CE-B5E9AC0C7044}"/>
                </a:ext>
              </a:extLst>
            </p:cNvPr>
            <p:cNvSpPr/>
            <p:nvPr userDrawn="1"/>
          </p:nvSpPr>
          <p:spPr>
            <a:xfrm>
              <a:off x="123594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3" name="Rectangle 32">
              <a:hlinkClick r:id="rId28" action="ppaction://hlinksldjump"/>
              <a:extLst>
                <a:ext uri="{FF2B5EF4-FFF2-40B4-BE49-F238E27FC236}">
                  <a16:creationId xmlns:a16="http://schemas.microsoft.com/office/drawing/2014/main" id="{72EC027C-9244-E307-4107-9B81D4477073}"/>
                </a:ext>
              </a:extLst>
            </p:cNvPr>
            <p:cNvSpPr/>
            <p:nvPr userDrawn="1"/>
          </p:nvSpPr>
          <p:spPr>
            <a:xfrm>
              <a:off x="141882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4" name="Rectangle 33">
              <a:hlinkClick r:id="rId29" action="ppaction://hlinksldjump"/>
              <a:extLst>
                <a:ext uri="{FF2B5EF4-FFF2-40B4-BE49-F238E27FC236}">
                  <a16:creationId xmlns:a16="http://schemas.microsoft.com/office/drawing/2014/main" id="{94C314FA-7CB5-99BE-0327-B5049E158BAC}"/>
                </a:ext>
              </a:extLst>
            </p:cNvPr>
            <p:cNvSpPr/>
            <p:nvPr userDrawn="1"/>
          </p:nvSpPr>
          <p:spPr>
            <a:xfrm>
              <a:off x="160170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0" name="Rectangle 39">
              <a:hlinkClick r:id="rId30" action="ppaction://hlinksldjump"/>
              <a:extLst>
                <a:ext uri="{FF2B5EF4-FFF2-40B4-BE49-F238E27FC236}">
                  <a16:creationId xmlns:a16="http://schemas.microsoft.com/office/drawing/2014/main" id="{01B0A67F-7891-838D-ED1A-7FB97346B36A}"/>
                </a:ext>
              </a:extLst>
            </p:cNvPr>
            <p:cNvSpPr/>
            <p:nvPr userDrawn="1"/>
          </p:nvSpPr>
          <p:spPr>
            <a:xfrm>
              <a:off x="50442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1" name="Rectangle 40">
              <a:hlinkClick r:id="rId31" action="ppaction://hlinksldjump"/>
              <a:extLst>
                <a:ext uri="{FF2B5EF4-FFF2-40B4-BE49-F238E27FC236}">
                  <a16:creationId xmlns:a16="http://schemas.microsoft.com/office/drawing/2014/main" id="{A88B505F-4181-DFC1-DF95-C69F23077CC5}"/>
                </a:ext>
              </a:extLst>
            </p:cNvPr>
            <p:cNvSpPr/>
            <p:nvPr userDrawn="1"/>
          </p:nvSpPr>
          <p:spPr>
            <a:xfrm>
              <a:off x="68730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2" name="Rectangle 41">
              <a:hlinkClick r:id="rId32" action="ppaction://hlinksldjump"/>
              <a:extLst>
                <a:ext uri="{FF2B5EF4-FFF2-40B4-BE49-F238E27FC236}">
                  <a16:creationId xmlns:a16="http://schemas.microsoft.com/office/drawing/2014/main" id="{DA9481CD-14A8-D684-BC59-49DB622EAD56}"/>
                </a:ext>
              </a:extLst>
            </p:cNvPr>
            <p:cNvSpPr/>
            <p:nvPr userDrawn="1"/>
          </p:nvSpPr>
          <p:spPr>
            <a:xfrm>
              <a:off x="87018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3" name="Rectangle 42">
              <a:hlinkClick r:id="rId33" action="ppaction://hlinksldjump"/>
              <a:extLst>
                <a:ext uri="{FF2B5EF4-FFF2-40B4-BE49-F238E27FC236}">
                  <a16:creationId xmlns:a16="http://schemas.microsoft.com/office/drawing/2014/main" id="{C6C56FFA-89FC-3FBC-91B2-8879BD94E943}"/>
                </a:ext>
              </a:extLst>
            </p:cNvPr>
            <p:cNvSpPr/>
            <p:nvPr userDrawn="1"/>
          </p:nvSpPr>
          <p:spPr>
            <a:xfrm>
              <a:off x="105306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4" name="Rectangle 43">
              <a:hlinkClick r:id="rId34" action="ppaction://hlinksldjump"/>
              <a:extLst>
                <a:ext uri="{FF2B5EF4-FFF2-40B4-BE49-F238E27FC236}">
                  <a16:creationId xmlns:a16="http://schemas.microsoft.com/office/drawing/2014/main" id="{32EB6F0C-BAEF-13BE-20EC-8190C7ADD9A5}"/>
                </a:ext>
              </a:extLst>
            </p:cNvPr>
            <p:cNvSpPr/>
            <p:nvPr userDrawn="1"/>
          </p:nvSpPr>
          <p:spPr>
            <a:xfrm>
              <a:off x="123594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5" name="Rectangle 44">
              <a:hlinkClick r:id="rId35" action="ppaction://hlinksldjump"/>
              <a:extLst>
                <a:ext uri="{FF2B5EF4-FFF2-40B4-BE49-F238E27FC236}">
                  <a16:creationId xmlns:a16="http://schemas.microsoft.com/office/drawing/2014/main" id="{F82D773E-BD5D-879E-4F93-D4683248406B}"/>
                </a:ext>
              </a:extLst>
            </p:cNvPr>
            <p:cNvSpPr/>
            <p:nvPr userDrawn="1"/>
          </p:nvSpPr>
          <p:spPr>
            <a:xfrm>
              <a:off x="141882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6" name="Rectangle 45">
              <a:hlinkClick r:id="rId36" action="ppaction://hlinksldjump"/>
              <a:extLst>
                <a:ext uri="{FF2B5EF4-FFF2-40B4-BE49-F238E27FC236}">
                  <a16:creationId xmlns:a16="http://schemas.microsoft.com/office/drawing/2014/main" id="{7CF9D759-31CF-C3E3-6E63-86A7F45CAAB2}"/>
                </a:ext>
              </a:extLst>
            </p:cNvPr>
            <p:cNvSpPr/>
            <p:nvPr userDrawn="1"/>
          </p:nvSpPr>
          <p:spPr>
            <a:xfrm>
              <a:off x="160170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7" name="Rectangle 46">
              <a:hlinkClick r:id="rId37" action="ppaction://hlinksldjump"/>
              <a:extLst>
                <a:ext uri="{FF2B5EF4-FFF2-40B4-BE49-F238E27FC236}">
                  <a16:creationId xmlns:a16="http://schemas.microsoft.com/office/drawing/2014/main" id="{AF5970F2-12FD-42F3-F26A-A6C84D1E25C1}"/>
                </a:ext>
              </a:extLst>
            </p:cNvPr>
            <p:cNvSpPr/>
            <p:nvPr userDrawn="1"/>
          </p:nvSpPr>
          <p:spPr>
            <a:xfrm>
              <a:off x="50442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8" name="Rectangle 47">
              <a:hlinkClick r:id="rId38" action="ppaction://hlinksldjump"/>
              <a:extLst>
                <a:ext uri="{FF2B5EF4-FFF2-40B4-BE49-F238E27FC236}">
                  <a16:creationId xmlns:a16="http://schemas.microsoft.com/office/drawing/2014/main" id="{62EF3637-6EB1-B65F-F88D-B868B04F2002}"/>
                </a:ext>
              </a:extLst>
            </p:cNvPr>
            <p:cNvSpPr/>
            <p:nvPr userDrawn="1"/>
          </p:nvSpPr>
          <p:spPr>
            <a:xfrm>
              <a:off x="68730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9" name="Rectangle 48">
              <a:hlinkClick r:id="rId39" action="ppaction://hlinksldjump"/>
              <a:extLst>
                <a:ext uri="{FF2B5EF4-FFF2-40B4-BE49-F238E27FC236}">
                  <a16:creationId xmlns:a16="http://schemas.microsoft.com/office/drawing/2014/main" id="{7387BC91-F1D7-EBB6-B58A-9D36B069EE66}"/>
                </a:ext>
              </a:extLst>
            </p:cNvPr>
            <p:cNvSpPr/>
            <p:nvPr userDrawn="1"/>
          </p:nvSpPr>
          <p:spPr>
            <a:xfrm>
              <a:off x="87018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0" name="Rectangle 49">
              <a:hlinkClick r:id="rId40" action="ppaction://hlinksldjump"/>
              <a:extLst>
                <a:ext uri="{FF2B5EF4-FFF2-40B4-BE49-F238E27FC236}">
                  <a16:creationId xmlns:a16="http://schemas.microsoft.com/office/drawing/2014/main" id="{C3EFD3A0-41D3-5206-386B-81A5808345C0}"/>
                </a:ext>
              </a:extLst>
            </p:cNvPr>
            <p:cNvSpPr/>
            <p:nvPr userDrawn="1"/>
          </p:nvSpPr>
          <p:spPr>
            <a:xfrm>
              <a:off x="105306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1" name="Rectangle 50">
              <a:hlinkClick r:id="rId41" action="ppaction://hlinksldjump"/>
              <a:extLst>
                <a:ext uri="{FF2B5EF4-FFF2-40B4-BE49-F238E27FC236}">
                  <a16:creationId xmlns:a16="http://schemas.microsoft.com/office/drawing/2014/main" id="{8E633BFC-FA52-1E90-53B8-77F55DC3A5B0}"/>
                </a:ext>
              </a:extLst>
            </p:cNvPr>
            <p:cNvSpPr/>
            <p:nvPr userDrawn="1"/>
          </p:nvSpPr>
          <p:spPr>
            <a:xfrm>
              <a:off x="123594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2" name="Rectangle 51">
              <a:hlinkClick r:id="rId42" action="ppaction://hlinksldjump"/>
              <a:extLst>
                <a:ext uri="{FF2B5EF4-FFF2-40B4-BE49-F238E27FC236}">
                  <a16:creationId xmlns:a16="http://schemas.microsoft.com/office/drawing/2014/main" id="{30308BCF-33A3-62F9-4623-6C772E271D58}"/>
                </a:ext>
              </a:extLst>
            </p:cNvPr>
            <p:cNvSpPr/>
            <p:nvPr userDrawn="1"/>
          </p:nvSpPr>
          <p:spPr>
            <a:xfrm>
              <a:off x="141882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3" name="Rectangle 52">
              <a:hlinkClick r:id="rId43" action="ppaction://hlinksldjump"/>
              <a:extLst>
                <a:ext uri="{FF2B5EF4-FFF2-40B4-BE49-F238E27FC236}">
                  <a16:creationId xmlns:a16="http://schemas.microsoft.com/office/drawing/2014/main" id="{2FCC0E03-64AC-1998-C57D-9EAF9D4726EA}"/>
                </a:ext>
              </a:extLst>
            </p:cNvPr>
            <p:cNvSpPr/>
            <p:nvPr userDrawn="1"/>
          </p:nvSpPr>
          <p:spPr>
            <a:xfrm>
              <a:off x="160170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4" name="Rectangle 53">
              <a:hlinkClick r:id="rId44" action="ppaction://hlinksldjump"/>
              <a:extLst>
                <a:ext uri="{FF2B5EF4-FFF2-40B4-BE49-F238E27FC236}">
                  <a16:creationId xmlns:a16="http://schemas.microsoft.com/office/drawing/2014/main" id="{725DDD46-4C2C-C2FD-CA6F-A08C0F9C0D59}"/>
                </a:ext>
              </a:extLst>
            </p:cNvPr>
            <p:cNvSpPr/>
            <p:nvPr userDrawn="1"/>
          </p:nvSpPr>
          <p:spPr>
            <a:xfrm>
              <a:off x="50442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5" name="Rectangle 54">
              <a:hlinkClick r:id="rId45" action="ppaction://hlinksldjump"/>
              <a:extLst>
                <a:ext uri="{FF2B5EF4-FFF2-40B4-BE49-F238E27FC236}">
                  <a16:creationId xmlns:a16="http://schemas.microsoft.com/office/drawing/2014/main" id="{84A6276F-3223-666F-30B7-A0B626794574}"/>
                </a:ext>
              </a:extLst>
            </p:cNvPr>
            <p:cNvSpPr/>
            <p:nvPr userDrawn="1"/>
          </p:nvSpPr>
          <p:spPr>
            <a:xfrm>
              <a:off x="68730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6" name="Rectangle 55">
              <a:hlinkClick r:id="rId46" action="ppaction://hlinksldjump"/>
              <a:extLst>
                <a:ext uri="{FF2B5EF4-FFF2-40B4-BE49-F238E27FC236}">
                  <a16:creationId xmlns:a16="http://schemas.microsoft.com/office/drawing/2014/main" id="{197709F6-4133-F21E-F3E2-5AAAD6AA2E68}"/>
                </a:ext>
              </a:extLst>
            </p:cNvPr>
            <p:cNvSpPr/>
            <p:nvPr userDrawn="1"/>
          </p:nvSpPr>
          <p:spPr>
            <a:xfrm>
              <a:off x="87018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7" name="Rectangle 56">
              <a:hlinkClick r:id="rId47" action="ppaction://hlinksldjump"/>
              <a:extLst>
                <a:ext uri="{FF2B5EF4-FFF2-40B4-BE49-F238E27FC236}">
                  <a16:creationId xmlns:a16="http://schemas.microsoft.com/office/drawing/2014/main" id="{21CEC8A2-37D8-5E8E-B57D-DA240DEF2D02}"/>
                </a:ext>
              </a:extLst>
            </p:cNvPr>
            <p:cNvSpPr/>
            <p:nvPr userDrawn="1"/>
          </p:nvSpPr>
          <p:spPr>
            <a:xfrm>
              <a:off x="105306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8" name="Rectangle 57">
              <a:hlinkClick r:id="rId48" action="ppaction://hlinksldjump"/>
              <a:extLst>
                <a:ext uri="{FF2B5EF4-FFF2-40B4-BE49-F238E27FC236}">
                  <a16:creationId xmlns:a16="http://schemas.microsoft.com/office/drawing/2014/main" id="{6C35579B-1336-0B86-CE41-7667E1733EAD}"/>
                </a:ext>
              </a:extLst>
            </p:cNvPr>
            <p:cNvSpPr/>
            <p:nvPr userDrawn="1"/>
          </p:nvSpPr>
          <p:spPr>
            <a:xfrm>
              <a:off x="123594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31BFF48-D3A9-6463-015D-00CCCE68A92E}"/>
                </a:ext>
              </a:extLst>
            </p:cNvPr>
            <p:cNvSpPr/>
            <p:nvPr userDrawn="1"/>
          </p:nvSpPr>
          <p:spPr>
            <a:xfrm>
              <a:off x="50442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65C06B1-4677-E19F-B1DE-8E314466CF39}"/>
                </a:ext>
              </a:extLst>
            </p:cNvPr>
            <p:cNvSpPr/>
            <p:nvPr userDrawn="1"/>
          </p:nvSpPr>
          <p:spPr>
            <a:xfrm>
              <a:off x="68730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30A045C-B8E8-F915-C1E9-C14673BA4A7E}"/>
                </a:ext>
              </a:extLst>
            </p:cNvPr>
            <p:cNvSpPr/>
            <p:nvPr userDrawn="1"/>
          </p:nvSpPr>
          <p:spPr>
            <a:xfrm>
              <a:off x="87018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0450917-74AB-168C-37AB-B835FE0FC018}"/>
                </a:ext>
              </a:extLst>
            </p:cNvPr>
            <p:cNvSpPr/>
            <p:nvPr userDrawn="1"/>
          </p:nvSpPr>
          <p:spPr>
            <a:xfrm>
              <a:off x="105306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D4DD239-907E-1356-227B-B94203615028}"/>
                </a:ext>
              </a:extLst>
            </p:cNvPr>
            <p:cNvSpPr/>
            <p:nvPr userDrawn="1"/>
          </p:nvSpPr>
          <p:spPr>
            <a:xfrm>
              <a:off x="123594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7E9EAF7-07AC-254E-1C07-0B3D20123659}"/>
                </a:ext>
              </a:extLst>
            </p:cNvPr>
            <p:cNvSpPr/>
            <p:nvPr userDrawn="1"/>
          </p:nvSpPr>
          <p:spPr>
            <a:xfrm>
              <a:off x="141882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121855F-00EF-1EB9-23EF-1FC5020B5B2A}"/>
                </a:ext>
              </a:extLst>
            </p:cNvPr>
            <p:cNvSpPr/>
            <p:nvPr userDrawn="1"/>
          </p:nvSpPr>
          <p:spPr>
            <a:xfrm>
              <a:off x="160170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6591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g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Box 119">
            <a:extLst>
              <a:ext uri="{FF2B5EF4-FFF2-40B4-BE49-F238E27FC236}">
                <a16:creationId xmlns:a16="http://schemas.microsoft.com/office/drawing/2014/main" id="{AF81631B-A024-C40D-773A-0DC3A4C90546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121" name="Graphic 12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4A28BEE7-A15A-E5E0-B04F-860D1A9781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71A683A8-C75D-099E-5717-0FFB3652737D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820C553A-EF2B-BEC6-276F-DDB66F2B20A2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40F0B0F5-BE1F-B752-24BA-E5722E434CE6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EB1DFDB8-EAB6-E616-F530-248BE827E2A6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E3C38CD8-2F9A-BCEF-3AED-CF3C53522132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9D7C76BF-EC57-CD4C-D5F2-08C203B7A067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A8CF4C27-182D-4A3B-5E57-687A36560F67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672FF91E-DF91-79CA-E817-52590EF39E38}"/>
              </a:ext>
            </a:extLst>
          </p:cNvPr>
          <p:cNvSpPr/>
          <p:nvPr userDrawn="1"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5B723AE3-4B33-D50A-0A33-3BC2D656EDE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3D68D92A-A46B-0C2B-84AE-391D1CBEF902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B35C0A67-0A2B-FC5B-CEBE-1B5349F2FD25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B69811F2-C9F1-037F-7E94-1B0B37E79A73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5F8F75EB-3DBC-D436-3C54-A8CF6BC29B58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18756A6-13DE-928F-6B0C-AE9108F79A2F}"/>
              </a:ext>
            </a:extLst>
          </p:cNvPr>
          <p:cNvGrpSpPr/>
          <p:nvPr userDrawn="1"/>
        </p:nvGrpSpPr>
        <p:grpSpPr>
          <a:xfrm>
            <a:off x="3216831" y="374904"/>
            <a:ext cx="1280160" cy="1152144"/>
            <a:chOff x="1821481" y="3558339"/>
            <a:chExt cx="1280160" cy="11521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3D85E07-2125-86E8-0333-FC08E1EFA6E0}"/>
                </a:ext>
              </a:extLst>
            </p:cNvPr>
            <p:cNvSpPr/>
            <p:nvPr userDrawn="1"/>
          </p:nvSpPr>
          <p:spPr>
            <a:xfrm>
              <a:off x="200436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9C3CDC3-795B-F769-2207-01C8C589BCD9}"/>
                </a:ext>
              </a:extLst>
            </p:cNvPr>
            <p:cNvSpPr/>
            <p:nvPr userDrawn="1"/>
          </p:nvSpPr>
          <p:spPr>
            <a:xfrm>
              <a:off x="218724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hlinkClick r:id="rId18" action="ppaction://hlinksldjump"/>
              <a:extLst>
                <a:ext uri="{FF2B5EF4-FFF2-40B4-BE49-F238E27FC236}">
                  <a16:creationId xmlns:a16="http://schemas.microsoft.com/office/drawing/2014/main" id="{741ADF06-DCB6-3909-2F81-E253910B8066}"/>
                </a:ext>
              </a:extLst>
            </p:cNvPr>
            <p:cNvSpPr/>
            <p:nvPr userDrawn="1"/>
          </p:nvSpPr>
          <p:spPr>
            <a:xfrm>
              <a:off x="273588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4" name="Rectangle 73">
              <a:hlinkClick r:id="rId19" action="ppaction://hlinksldjump"/>
              <a:extLst>
                <a:ext uri="{FF2B5EF4-FFF2-40B4-BE49-F238E27FC236}">
                  <a16:creationId xmlns:a16="http://schemas.microsoft.com/office/drawing/2014/main" id="{DC7FF0B3-7283-2A4A-6015-C7649F0717CB}"/>
                </a:ext>
              </a:extLst>
            </p:cNvPr>
            <p:cNvSpPr/>
            <p:nvPr userDrawn="1"/>
          </p:nvSpPr>
          <p:spPr>
            <a:xfrm>
              <a:off x="291876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5" name="Rectangle 74">
              <a:hlinkClick r:id="rId20" action="ppaction://hlinksldjump"/>
              <a:extLst>
                <a:ext uri="{FF2B5EF4-FFF2-40B4-BE49-F238E27FC236}">
                  <a16:creationId xmlns:a16="http://schemas.microsoft.com/office/drawing/2014/main" id="{D338C689-62E9-672B-6305-52B709D20E3B}"/>
                </a:ext>
              </a:extLst>
            </p:cNvPr>
            <p:cNvSpPr/>
            <p:nvPr userDrawn="1"/>
          </p:nvSpPr>
          <p:spPr>
            <a:xfrm>
              <a:off x="182148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6" name="Rectangle 75">
              <a:hlinkClick r:id="rId21" action="ppaction://hlinksldjump"/>
              <a:extLst>
                <a:ext uri="{FF2B5EF4-FFF2-40B4-BE49-F238E27FC236}">
                  <a16:creationId xmlns:a16="http://schemas.microsoft.com/office/drawing/2014/main" id="{6A4ECEB0-1372-35C5-BBD3-17EEED605009}"/>
                </a:ext>
              </a:extLst>
            </p:cNvPr>
            <p:cNvSpPr/>
            <p:nvPr userDrawn="1"/>
          </p:nvSpPr>
          <p:spPr>
            <a:xfrm>
              <a:off x="200436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7" name="Rectangle 76">
              <a:hlinkClick r:id="rId22" action="ppaction://hlinksldjump"/>
              <a:extLst>
                <a:ext uri="{FF2B5EF4-FFF2-40B4-BE49-F238E27FC236}">
                  <a16:creationId xmlns:a16="http://schemas.microsoft.com/office/drawing/2014/main" id="{FC798981-0439-FB76-EDB2-49D5D67FCCA2}"/>
                </a:ext>
              </a:extLst>
            </p:cNvPr>
            <p:cNvSpPr/>
            <p:nvPr userDrawn="1"/>
          </p:nvSpPr>
          <p:spPr>
            <a:xfrm>
              <a:off x="218724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8" name="Rectangle 77">
              <a:hlinkClick r:id="rId23" action="ppaction://hlinksldjump"/>
              <a:extLst>
                <a:ext uri="{FF2B5EF4-FFF2-40B4-BE49-F238E27FC236}">
                  <a16:creationId xmlns:a16="http://schemas.microsoft.com/office/drawing/2014/main" id="{DC4BE5F7-8AB0-2D27-4FA6-090D1A054A4C}"/>
                </a:ext>
              </a:extLst>
            </p:cNvPr>
            <p:cNvSpPr/>
            <p:nvPr userDrawn="1"/>
          </p:nvSpPr>
          <p:spPr>
            <a:xfrm>
              <a:off x="237012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9" name="Rectangle 78">
              <a:hlinkClick r:id="rId24" action="ppaction://hlinksldjump"/>
              <a:extLst>
                <a:ext uri="{FF2B5EF4-FFF2-40B4-BE49-F238E27FC236}">
                  <a16:creationId xmlns:a16="http://schemas.microsoft.com/office/drawing/2014/main" id="{7A368F08-6504-4F8A-D087-6BA349DD1A3D}"/>
                </a:ext>
              </a:extLst>
            </p:cNvPr>
            <p:cNvSpPr/>
            <p:nvPr userDrawn="1"/>
          </p:nvSpPr>
          <p:spPr>
            <a:xfrm>
              <a:off x="255300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0" name="Rectangle 79">
              <a:hlinkClick r:id="rId25" action="ppaction://hlinksldjump"/>
              <a:extLst>
                <a:ext uri="{FF2B5EF4-FFF2-40B4-BE49-F238E27FC236}">
                  <a16:creationId xmlns:a16="http://schemas.microsoft.com/office/drawing/2014/main" id="{99C4A79C-CD29-8041-D960-21544D5E0FC9}"/>
                </a:ext>
              </a:extLst>
            </p:cNvPr>
            <p:cNvSpPr/>
            <p:nvPr userDrawn="1"/>
          </p:nvSpPr>
          <p:spPr>
            <a:xfrm>
              <a:off x="273588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1" name="Rectangle 80">
              <a:hlinkClick r:id="rId26" action="ppaction://hlinksldjump"/>
              <a:extLst>
                <a:ext uri="{FF2B5EF4-FFF2-40B4-BE49-F238E27FC236}">
                  <a16:creationId xmlns:a16="http://schemas.microsoft.com/office/drawing/2014/main" id="{AC616392-39AD-7A66-1DE3-DFF678047835}"/>
                </a:ext>
              </a:extLst>
            </p:cNvPr>
            <p:cNvSpPr/>
            <p:nvPr userDrawn="1"/>
          </p:nvSpPr>
          <p:spPr>
            <a:xfrm>
              <a:off x="291876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2" name="Rectangle 81">
              <a:hlinkClick r:id="rId27" action="ppaction://hlinksldjump"/>
              <a:extLst>
                <a:ext uri="{FF2B5EF4-FFF2-40B4-BE49-F238E27FC236}">
                  <a16:creationId xmlns:a16="http://schemas.microsoft.com/office/drawing/2014/main" id="{44E32586-E4E3-FEAF-6705-43BF2099B72A}"/>
                </a:ext>
              </a:extLst>
            </p:cNvPr>
            <p:cNvSpPr/>
            <p:nvPr userDrawn="1"/>
          </p:nvSpPr>
          <p:spPr>
            <a:xfrm>
              <a:off x="182148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3" name="Rectangle 82">
              <a:hlinkClick r:id="rId28" action="ppaction://hlinksldjump"/>
              <a:extLst>
                <a:ext uri="{FF2B5EF4-FFF2-40B4-BE49-F238E27FC236}">
                  <a16:creationId xmlns:a16="http://schemas.microsoft.com/office/drawing/2014/main" id="{C91EAF27-2F8B-84CB-BBE2-D4E0CEA330AB}"/>
                </a:ext>
              </a:extLst>
            </p:cNvPr>
            <p:cNvSpPr/>
            <p:nvPr userDrawn="1"/>
          </p:nvSpPr>
          <p:spPr>
            <a:xfrm>
              <a:off x="200436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4" name="Rectangle 83">
              <a:hlinkClick r:id="rId29" action="ppaction://hlinksldjump"/>
              <a:extLst>
                <a:ext uri="{FF2B5EF4-FFF2-40B4-BE49-F238E27FC236}">
                  <a16:creationId xmlns:a16="http://schemas.microsoft.com/office/drawing/2014/main" id="{79D5078B-056A-2792-7009-C2EA3A88A704}"/>
                </a:ext>
              </a:extLst>
            </p:cNvPr>
            <p:cNvSpPr/>
            <p:nvPr userDrawn="1"/>
          </p:nvSpPr>
          <p:spPr>
            <a:xfrm>
              <a:off x="218724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5" name="Rectangle 84">
              <a:hlinkClick r:id="rId30" action="ppaction://hlinksldjump"/>
              <a:extLst>
                <a:ext uri="{FF2B5EF4-FFF2-40B4-BE49-F238E27FC236}">
                  <a16:creationId xmlns:a16="http://schemas.microsoft.com/office/drawing/2014/main" id="{9A7578D7-EC00-E15C-812A-EECCF0C1F2F2}"/>
                </a:ext>
              </a:extLst>
            </p:cNvPr>
            <p:cNvSpPr/>
            <p:nvPr userDrawn="1"/>
          </p:nvSpPr>
          <p:spPr>
            <a:xfrm>
              <a:off x="237012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6" name="Rectangle 85">
              <a:hlinkClick r:id="rId31" action="ppaction://hlinksldjump"/>
              <a:extLst>
                <a:ext uri="{FF2B5EF4-FFF2-40B4-BE49-F238E27FC236}">
                  <a16:creationId xmlns:a16="http://schemas.microsoft.com/office/drawing/2014/main" id="{4C52D59F-58AA-B0B1-4D9F-B925EE302DCD}"/>
                </a:ext>
              </a:extLst>
            </p:cNvPr>
            <p:cNvSpPr/>
            <p:nvPr userDrawn="1"/>
          </p:nvSpPr>
          <p:spPr>
            <a:xfrm>
              <a:off x="255300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7" name="Rectangle 86">
              <a:hlinkClick r:id="rId32" action="ppaction://hlinksldjump"/>
              <a:extLst>
                <a:ext uri="{FF2B5EF4-FFF2-40B4-BE49-F238E27FC236}">
                  <a16:creationId xmlns:a16="http://schemas.microsoft.com/office/drawing/2014/main" id="{D29BB43D-F5A2-5C7D-8898-F538B290F642}"/>
                </a:ext>
              </a:extLst>
            </p:cNvPr>
            <p:cNvSpPr/>
            <p:nvPr userDrawn="1"/>
          </p:nvSpPr>
          <p:spPr>
            <a:xfrm>
              <a:off x="273588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8" name="Rectangle 87">
              <a:hlinkClick r:id="rId33" action="ppaction://hlinksldjump"/>
              <a:extLst>
                <a:ext uri="{FF2B5EF4-FFF2-40B4-BE49-F238E27FC236}">
                  <a16:creationId xmlns:a16="http://schemas.microsoft.com/office/drawing/2014/main" id="{C21A08C3-C171-6A19-C671-46412B787CE3}"/>
                </a:ext>
              </a:extLst>
            </p:cNvPr>
            <p:cNvSpPr/>
            <p:nvPr userDrawn="1"/>
          </p:nvSpPr>
          <p:spPr>
            <a:xfrm>
              <a:off x="291876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9" name="Rectangle 88">
              <a:hlinkClick r:id="rId34" action="ppaction://hlinksldjump"/>
              <a:extLst>
                <a:ext uri="{FF2B5EF4-FFF2-40B4-BE49-F238E27FC236}">
                  <a16:creationId xmlns:a16="http://schemas.microsoft.com/office/drawing/2014/main" id="{A1579BF8-1173-7378-1FCD-026B1478F869}"/>
                </a:ext>
              </a:extLst>
            </p:cNvPr>
            <p:cNvSpPr/>
            <p:nvPr userDrawn="1"/>
          </p:nvSpPr>
          <p:spPr>
            <a:xfrm>
              <a:off x="182148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0" name="Rectangle 89">
              <a:hlinkClick r:id="rId35" action="ppaction://hlinksldjump"/>
              <a:extLst>
                <a:ext uri="{FF2B5EF4-FFF2-40B4-BE49-F238E27FC236}">
                  <a16:creationId xmlns:a16="http://schemas.microsoft.com/office/drawing/2014/main" id="{2288FF4B-7276-0B30-9CEF-E5E1EF1AE276}"/>
                </a:ext>
              </a:extLst>
            </p:cNvPr>
            <p:cNvSpPr/>
            <p:nvPr userDrawn="1"/>
          </p:nvSpPr>
          <p:spPr>
            <a:xfrm>
              <a:off x="200436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1" name="Rectangle 90">
              <a:hlinkClick r:id="rId36" action="ppaction://hlinksldjump"/>
              <a:extLst>
                <a:ext uri="{FF2B5EF4-FFF2-40B4-BE49-F238E27FC236}">
                  <a16:creationId xmlns:a16="http://schemas.microsoft.com/office/drawing/2014/main" id="{97F1D011-EE58-8950-0DAC-2BA775B225C6}"/>
                </a:ext>
              </a:extLst>
            </p:cNvPr>
            <p:cNvSpPr/>
            <p:nvPr userDrawn="1"/>
          </p:nvSpPr>
          <p:spPr>
            <a:xfrm>
              <a:off x="218724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2" name="Rectangle 91">
              <a:hlinkClick r:id="rId37" action="ppaction://hlinksldjump"/>
              <a:extLst>
                <a:ext uri="{FF2B5EF4-FFF2-40B4-BE49-F238E27FC236}">
                  <a16:creationId xmlns:a16="http://schemas.microsoft.com/office/drawing/2014/main" id="{A0C53B48-23D4-181A-1E1B-74E6B17BA020}"/>
                </a:ext>
              </a:extLst>
            </p:cNvPr>
            <p:cNvSpPr/>
            <p:nvPr userDrawn="1"/>
          </p:nvSpPr>
          <p:spPr>
            <a:xfrm>
              <a:off x="237012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3" name="Rectangle 92">
              <a:hlinkClick r:id="rId38" action="ppaction://hlinksldjump"/>
              <a:extLst>
                <a:ext uri="{FF2B5EF4-FFF2-40B4-BE49-F238E27FC236}">
                  <a16:creationId xmlns:a16="http://schemas.microsoft.com/office/drawing/2014/main" id="{0C15DBDD-4932-18D9-EE3A-872922D1332C}"/>
                </a:ext>
              </a:extLst>
            </p:cNvPr>
            <p:cNvSpPr/>
            <p:nvPr userDrawn="1"/>
          </p:nvSpPr>
          <p:spPr>
            <a:xfrm>
              <a:off x="255300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4" name="Rectangle 93">
              <a:hlinkClick r:id="rId39" action="ppaction://hlinksldjump"/>
              <a:extLst>
                <a:ext uri="{FF2B5EF4-FFF2-40B4-BE49-F238E27FC236}">
                  <a16:creationId xmlns:a16="http://schemas.microsoft.com/office/drawing/2014/main" id="{B368FD6D-3EB9-BD28-23E8-22F1C8BE1EFA}"/>
                </a:ext>
              </a:extLst>
            </p:cNvPr>
            <p:cNvSpPr/>
            <p:nvPr userDrawn="1"/>
          </p:nvSpPr>
          <p:spPr>
            <a:xfrm>
              <a:off x="273588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5" name="Rectangle 94">
              <a:hlinkClick r:id="rId40" action="ppaction://hlinksldjump"/>
              <a:extLst>
                <a:ext uri="{FF2B5EF4-FFF2-40B4-BE49-F238E27FC236}">
                  <a16:creationId xmlns:a16="http://schemas.microsoft.com/office/drawing/2014/main" id="{3C3AE16B-7C13-CD12-542E-C9BDC72F8E9D}"/>
                </a:ext>
              </a:extLst>
            </p:cNvPr>
            <p:cNvSpPr/>
            <p:nvPr userDrawn="1"/>
          </p:nvSpPr>
          <p:spPr>
            <a:xfrm>
              <a:off x="291876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6" name="Rectangle 95">
              <a:hlinkClick r:id="rId41" action="ppaction://hlinksldjump"/>
              <a:extLst>
                <a:ext uri="{FF2B5EF4-FFF2-40B4-BE49-F238E27FC236}">
                  <a16:creationId xmlns:a16="http://schemas.microsoft.com/office/drawing/2014/main" id="{0FFE9C58-4B6B-5CB6-5531-E97DC796BF5F}"/>
                </a:ext>
              </a:extLst>
            </p:cNvPr>
            <p:cNvSpPr/>
            <p:nvPr userDrawn="1"/>
          </p:nvSpPr>
          <p:spPr>
            <a:xfrm>
              <a:off x="182148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7" name="Rectangle 96">
              <a:hlinkClick r:id="rId42" action="ppaction://hlinksldjump"/>
              <a:extLst>
                <a:ext uri="{FF2B5EF4-FFF2-40B4-BE49-F238E27FC236}">
                  <a16:creationId xmlns:a16="http://schemas.microsoft.com/office/drawing/2014/main" id="{2109C6C6-4A79-1BD7-E34C-BDA9DEE5E5CA}"/>
                </a:ext>
              </a:extLst>
            </p:cNvPr>
            <p:cNvSpPr/>
            <p:nvPr userDrawn="1"/>
          </p:nvSpPr>
          <p:spPr>
            <a:xfrm>
              <a:off x="200436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8" name="Rectangle 97">
              <a:hlinkClick r:id="rId43" action="ppaction://hlinksldjump"/>
              <a:extLst>
                <a:ext uri="{FF2B5EF4-FFF2-40B4-BE49-F238E27FC236}">
                  <a16:creationId xmlns:a16="http://schemas.microsoft.com/office/drawing/2014/main" id="{65D33D30-1B4F-F713-B46D-885C4E234939}"/>
                </a:ext>
              </a:extLst>
            </p:cNvPr>
            <p:cNvSpPr/>
            <p:nvPr userDrawn="1"/>
          </p:nvSpPr>
          <p:spPr>
            <a:xfrm>
              <a:off x="218724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9" name="Rectangle 98">
              <a:hlinkClick r:id="rId44" action="ppaction://hlinksldjump"/>
              <a:extLst>
                <a:ext uri="{FF2B5EF4-FFF2-40B4-BE49-F238E27FC236}">
                  <a16:creationId xmlns:a16="http://schemas.microsoft.com/office/drawing/2014/main" id="{59760F85-0C02-FD17-F099-A99F56ABD856}"/>
                </a:ext>
              </a:extLst>
            </p:cNvPr>
            <p:cNvSpPr/>
            <p:nvPr userDrawn="1"/>
          </p:nvSpPr>
          <p:spPr>
            <a:xfrm>
              <a:off x="237012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0" name="Rectangle 99">
              <a:hlinkClick r:id="rId45" action="ppaction://hlinksldjump"/>
              <a:extLst>
                <a:ext uri="{FF2B5EF4-FFF2-40B4-BE49-F238E27FC236}">
                  <a16:creationId xmlns:a16="http://schemas.microsoft.com/office/drawing/2014/main" id="{B2529890-528E-D022-727C-DA4661F8E1C0}"/>
                </a:ext>
              </a:extLst>
            </p:cNvPr>
            <p:cNvSpPr/>
            <p:nvPr userDrawn="1"/>
          </p:nvSpPr>
          <p:spPr>
            <a:xfrm>
              <a:off x="255300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1" name="Rectangle 100">
              <a:hlinkClick r:id="rId46" action="ppaction://hlinksldjump"/>
              <a:extLst>
                <a:ext uri="{FF2B5EF4-FFF2-40B4-BE49-F238E27FC236}">
                  <a16:creationId xmlns:a16="http://schemas.microsoft.com/office/drawing/2014/main" id="{A79DDA74-1EC5-CF96-90D2-4BDD8EA49681}"/>
                </a:ext>
              </a:extLst>
            </p:cNvPr>
            <p:cNvSpPr/>
            <p:nvPr userDrawn="1"/>
          </p:nvSpPr>
          <p:spPr>
            <a:xfrm>
              <a:off x="273588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2" name="Rectangle 101">
              <a:hlinkClick r:id="rId47" action="ppaction://hlinksldjump"/>
              <a:extLst>
                <a:ext uri="{FF2B5EF4-FFF2-40B4-BE49-F238E27FC236}">
                  <a16:creationId xmlns:a16="http://schemas.microsoft.com/office/drawing/2014/main" id="{48290E96-3A6E-D78F-B912-DB561F006824}"/>
                </a:ext>
              </a:extLst>
            </p:cNvPr>
            <p:cNvSpPr/>
            <p:nvPr userDrawn="1"/>
          </p:nvSpPr>
          <p:spPr>
            <a:xfrm>
              <a:off x="291876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3" name="Rectangle 102">
              <a:hlinkClick r:id="rId48" action="ppaction://hlinksldjump"/>
              <a:extLst>
                <a:ext uri="{FF2B5EF4-FFF2-40B4-BE49-F238E27FC236}">
                  <a16:creationId xmlns:a16="http://schemas.microsoft.com/office/drawing/2014/main" id="{9F0F8236-BCFA-FB51-B7E7-6F78528211A5}"/>
                </a:ext>
              </a:extLst>
            </p:cNvPr>
            <p:cNvSpPr/>
            <p:nvPr userDrawn="1"/>
          </p:nvSpPr>
          <p:spPr>
            <a:xfrm>
              <a:off x="1821481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C649D61-4AE6-A620-5D01-5AE61294F88F}"/>
                </a:ext>
              </a:extLst>
            </p:cNvPr>
            <p:cNvSpPr/>
            <p:nvPr userDrawn="1"/>
          </p:nvSpPr>
          <p:spPr>
            <a:xfrm>
              <a:off x="237012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FAF5AA5-E43A-A842-AE2B-44F0353E7590}"/>
                </a:ext>
              </a:extLst>
            </p:cNvPr>
            <p:cNvSpPr/>
            <p:nvPr userDrawn="1"/>
          </p:nvSpPr>
          <p:spPr>
            <a:xfrm>
              <a:off x="255300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B01A845-55F8-2823-E96C-51BC602D6B70}"/>
                </a:ext>
              </a:extLst>
            </p:cNvPr>
            <p:cNvSpPr/>
            <p:nvPr userDrawn="1"/>
          </p:nvSpPr>
          <p:spPr>
            <a:xfrm>
              <a:off x="182148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FC391AF-1B94-4333-981D-65C77BF3494E}"/>
                </a:ext>
              </a:extLst>
            </p:cNvPr>
            <p:cNvSpPr/>
            <p:nvPr userDrawn="1"/>
          </p:nvSpPr>
          <p:spPr>
            <a:xfrm>
              <a:off x="200436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9AAF076-C0E1-71E5-813E-9BEA4B0A6B07}"/>
                </a:ext>
              </a:extLst>
            </p:cNvPr>
            <p:cNvSpPr/>
            <p:nvPr userDrawn="1"/>
          </p:nvSpPr>
          <p:spPr>
            <a:xfrm>
              <a:off x="218724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A052CB3-0389-7043-6578-A6284E8B1E4E}"/>
                </a:ext>
              </a:extLst>
            </p:cNvPr>
            <p:cNvSpPr/>
            <p:nvPr userDrawn="1"/>
          </p:nvSpPr>
          <p:spPr>
            <a:xfrm>
              <a:off x="237012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1460B7D-53EE-8F10-605F-3C03E3390BE0}"/>
                </a:ext>
              </a:extLst>
            </p:cNvPr>
            <p:cNvSpPr/>
            <p:nvPr userDrawn="1"/>
          </p:nvSpPr>
          <p:spPr>
            <a:xfrm>
              <a:off x="255300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0678361-956F-B845-DD40-92DA2E46614F}"/>
                </a:ext>
              </a:extLst>
            </p:cNvPr>
            <p:cNvSpPr/>
            <p:nvPr userDrawn="1"/>
          </p:nvSpPr>
          <p:spPr>
            <a:xfrm>
              <a:off x="273588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84D15D4-C4DF-E841-B6B8-4D3A4B12C430}"/>
                </a:ext>
              </a:extLst>
            </p:cNvPr>
            <p:cNvSpPr/>
            <p:nvPr userDrawn="1"/>
          </p:nvSpPr>
          <p:spPr>
            <a:xfrm>
              <a:off x="291876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46F854F-266A-2BDC-7759-03AC6CD743EC}"/>
                </a:ext>
              </a:extLst>
            </p:cNvPr>
            <p:cNvSpPr/>
            <p:nvPr userDrawn="1"/>
          </p:nvSpPr>
          <p:spPr>
            <a:xfrm>
              <a:off x="2004361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FDED817-181F-5462-56BB-FC53F97A0B9E}"/>
                </a:ext>
              </a:extLst>
            </p:cNvPr>
            <p:cNvSpPr/>
            <p:nvPr userDrawn="1"/>
          </p:nvSpPr>
          <p:spPr>
            <a:xfrm>
              <a:off x="2187241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BA81B3A-983F-FD60-0D5E-7B6FE3826662}"/>
                </a:ext>
              </a:extLst>
            </p:cNvPr>
            <p:cNvSpPr/>
            <p:nvPr userDrawn="1"/>
          </p:nvSpPr>
          <p:spPr>
            <a:xfrm>
              <a:off x="2370121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7FBF1B8-B01F-B525-90DF-DAB77D09CEB5}"/>
                </a:ext>
              </a:extLst>
            </p:cNvPr>
            <p:cNvSpPr/>
            <p:nvPr userDrawn="1"/>
          </p:nvSpPr>
          <p:spPr>
            <a:xfrm>
              <a:off x="2553001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454CA00-FFFC-9C11-D865-EA1ABA310A1E}"/>
                </a:ext>
              </a:extLst>
            </p:cNvPr>
            <p:cNvSpPr/>
            <p:nvPr userDrawn="1"/>
          </p:nvSpPr>
          <p:spPr>
            <a:xfrm>
              <a:off x="2735881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8C7D146-4C86-D152-AC23-3AB3D0C18BDB}"/>
                </a:ext>
              </a:extLst>
            </p:cNvPr>
            <p:cNvSpPr/>
            <p:nvPr userDrawn="1"/>
          </p:nvSpPr>
          <p:spPr>
            <a:xfrm>
              <a:off x="2918761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22D5461-205B-3088-8536-CA88A5CDD2C8}"/>
                </a:ext>
              </a:extLst>
            </p:cNvPr>
            <p:cNvSpPr/>
            <p:nvPr userDrawn="1"/>
          </p:nvSpPr>
          <p:spPr>
            <a:xfrm>
              <a:off x="182148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2902398-D613-9571-4A24-79E530787069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aphicFrame>
        <p:nvGraphicFramePr>
          <p:cNvPr id="19" name="Table 153">
            <a:extLst>
              <a:ext uri="{FF2B5EF4-FFF2-40B4-BE49-F238E27FC236}">
                <a16:creationId xmlns:a16="http://schemas.microsoft.com/office/drawing/2014/main" id="{80F4A037-D43F-13F9-0652-C6143023FD0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48603390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238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gust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5DBE74-99EA-7AA3-831B-AAAC6A38D37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3" name="Graphic 2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9238130A-8D8A-0AEF-E836-230F6F97C9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E91468B7-66B6-4D98-6AA8-B9D7A4B703FF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477DA1D2-5A1D-A376-1342-4E29755B1EA5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1A69343C-C27A-C851-A522-ED5E5F912B4A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69CD187C-0A69-1420-08B5-16F0067DE6D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FBEB6526-539D-0C85-A590-14F887282A8A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9FC0E66E-1E6E-C769-1C46-5876AEFF4C74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BC25F2DA-7EB8-1484-52A0-334DCFEB983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F3AD783F-6EE7-6AB2-5819-CF889E964E23}"/>
              </a:ext>
            </a:extLst>
          </p:cNvPr>
          <p:cNvSpPr/>
          <p:nvPr userDrawn="1"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AE0C47D5-C4C6-74CE-75C1-3EEA559A17A9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DBF09DC4-243B-B92B-5CE2-9E4EE243D93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ED849A87-A013-6C6B-B577-4BA3A301C155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99E87CC6-D73F-CA86-63EE-BA00E287F8C8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D5FF9625-0FF3-DEE0-0442-0401097C026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C89B11-4056-66D1-72B2-0A1A406F8C02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B32643-8588-077C-6B54-4AFCE9BB35A8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D3EB31-ACC1-E9AB-472B-687894BF9BA9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E660A35-F497-690B-05D5-ACCFED869C99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A956EEF-E9F0-9D73-57FF-B08A614FBF12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D830BB2-6EF0-7912-CCAD-0A72484947C1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7FA08F-3D56-467A-B7A2-B59D6DC0F458}"/>
              </a:ext>
            </a:extLst>
          </p:cNvPr>
          <p:cNvGrpSpPr/>
          <p:nvPr userDrawn="1"/>
        </p:nvGrpSpPr>
        <p:grpSpPr>
          <a:xfrm>
            <a:off x="3216831" y="374904"/>
            <a:ext cx="1280160" cy="1152144"/>
            <a:chOff x="1821481" y="3558339"/>
            <a:chExt cx="1280160" cy="115214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5B292A-E476-9D02-3FDD-A20019BA36F3}"/>
                </a:ext>
              </a:extLst>
            </p:cNvPr>
            <p:cNvSpPr/>
            <p:nvPr userDrawn="1"/>
          </p:nvSpPr>
          <p:spPr>
            <a:xfrm>
              <a:off x="200436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07DE51-F851-4BAB-39EB-E514BB39B595}"/>
                </a:ext>
              </a:extLst>
            </p:cNvPr>
            <p:cNvSpPr/>
            <p:nvPr userDrawn="1"/>
          </p:nvSpPr>
          <p:spPr>
            <a:xfrm>
              <a:off x="218724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hlinkClick r:id="rId18" action="ppaction://hlinksldjump"/>
              <a:extLst>
                <a:ext uri="{FF2B5EF4-FFF2-40B4-BE49-F238E27FC236}">
                  <a16:creationId xmlns:a16="http://schemas.microsoft.com/office/drawing/2014/main" id="{E05857A8-7A03-1E59-BDE5-E3E76E9DF41C}"/>
                </a:ext>
              </a:extLst>
            </p:cNvPr>
            <p:cNvSpPr/>
            <p:nvPr userDrawn="1"/>
          </p:nvSpPr>
          <p:spPr>
            <a:xfrm>
              <a:off x="273588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hlinkClick r:id="rId19" action="ppaction://hlinksldjump"/>
              <a:extLst>
                <a:ext uri="{FF2B5EF4-FFF2-40B4-BE49-F238E27FC236}">
                  <a16:creationId xmlns:a16="http://schemas.microsoft.com/office/drawing/2014/main" id="{1A1FB76A-2580-A507-702B-E455187EBAE4}"/>
                </a:ext>
              </a:extLst>
            </p:cNvPr>
            <p:cNvSpPr/>
            <p:nvPr userDrawn="1"/>
          </p:nvSpPr>
          <p:spPr>
            <a:xfrm>
              <a:off x="291876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Rectangle 9">
              <a:hlinkClick r:id="rId20" action="ppaction://hlinksldjump"/>
              <a:extLst>
                <a:ext uri="{FF2B5EF4-FFF2-40B4-BE49-F238E27FC236}">
                  <a16:creationId xmlns:a16="http://schemas.microsoft.com/office/drawing/2014/main" id="{1351E670-2410-B886-B7C1-841FE19AF527}"/>
                </a:ext>
              </a:extLst>
            </p:cNvPr>
            <p:cNvSpPr/>
            <p:nvPr userDrawn="1"/>
          </p:nvSpPr>
          <p:spPr>
            <a:xfrm>
              <a:off x="182148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>
              <a:hlinkClick r:id="rId21" action="ppaction://hlinksldjump"/>
              <a:extLst>
                <a:ext uri="{FF2B5EF4-FFF2-40B4-BE49-F238E27FC236}">
                  <a16:creationId xmlns:a16="http://schemas.microsoft.com/office/drawing/2014/main" id="{FDDBA7BF-399F-B809-0BBA-13ADBBE6977E}"/>
                </a:ext>
              </a:extLst>
            </p:cNvPr>
            <p:cNvSpPr/>
            <p:nvPr userDrawn="1"/>
          </p:nvSpPr>
          <p:spPr>
            <a:xfrm>
              <a:off x="200436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>
              <a:hlinkClick r:id="rId22" action="ppaction://hlinksldjump"/>
              <a:extLst>
                <a:ext uri="{FF2B5EF4-FFF2-40B4-BE49-F238E27FC236}">
                  <a16:creationId xmlns:a16="http://schemas.microsoft.com/office/drawing/2014/main" id="{0C34F9BC-B099-912C-A431-6BF82E5671B7}"/>
                </a:ext>
              </a:extLst>
            </p:cNvPr>
            <p:cNvSpPr/>
            <p:nvPr userDrawn="1"/>
          </p:nvSpPr>
          <p:spPr>
            <a:xfrm>
              <a:off x="218724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>
              <a:hlinkClick r:id="rId23" action="ppaction://hlinksldjump"/>
              <a:extLst>
                <a:ext uri="{FF2B5EF4-FFF2-40B4-BE49-F238E27FC236}">
                  <a16:creationId xmlns:a16="http://schemas.microsoft.com/office/drawing/2014/main" id="{1BE02B96-5B74-59DF-FD32-8A79BB6D5546}"/>
                </a:ext>
              </a:extLst>
            </p:cNvPr>
            <p:cNvSpPr/>
            <p:nvPr userDrawn="1"/>
          </p:nvSpPr>
          <p:spPr>
            <a:xfrm>
              <a:off x="237012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>
              <a:hlinkClick r:id="rId24" action="ppaction://hlinksldjump"/>
              <a:extLst>
                <a:ext uri="{FF2B5EF4-FFF2-40B4-BE49-F238E27FC236}">
                  <a16:creationId xmlns:a16="http://schemas.microsoft.com/office/drawing/2014/main" id="{A6EC227D-02CD-9B59-4A71-E092224A256A}"/>
                </a:ext>
              </a:extLst>
            </p:cNvPr>
            <p:cNvSpPr/>
            <p:nvPr userDrawn="1"/>
          </p:nvSpPr>
          <p:spPr>
            <a:xfrm>
              <a:off x="255300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5" name="Rectangle 14">
              <a:hlinkClick r:id="rId25" action="ppaction://hlinksldjump"/>
              <a:extLst>
                <a:ext uri="{FF2B5EF4-FFF2-40B4-BE49-F238E27FC236}">
                  <a16:creationId xmlns:a16="http://schemas.microsoft.com/office/drawing/2014/main" id="{AAE42751-07D1-604E-2B00-92D27FBAD7EE}"/>
                </a:ext>
              </a:extLst>
            </p:cNvPr>
            <p:cNvSpPr/>
            <p:nvPr userDrawn="1"/>
          </p:nvSpPr>
          <p:spPr>
            <a:xfrm>
              <a:off x="273588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" name="Rectangle 15">
              <a:hlinkClick r:id="rId26" action="ppaction://hlinksldjump"/>
              <a:extLst>
                <a:ext uri="{FF2B5EF4-FFF2-40B4-BE49-F238E27FC236}">
                  <a16:creationId xmlns:a16="http://schemas.microsoft.com/office/drawing/2014/main" id="{D5D8D3AA-EC0C-89B3-E346-58A330B9D1BC}"/>
                </a:ext>
              </a:extLst>
            </p:cNvPr>
            <p:cNvSpPr/>
            <p:nvPr userDrawn="1"/>
          </p:nvSpPr>
          <p:spPr>
            <a:xfrm>
              <a:off x="291876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0" name="Rectangle 29">
              <a:hlinkClick r:id="rId27" action="ppaction://hlinksldjump"/>
              <a:extLst>
                <a:ext uri="{FF2B5EF4-FFF2-40B4-BE49-F238E27FC236}">
                  <a16:creationId xmlns:a16="http://schemas.microsoft.com/office/drawing/2014/main" id="{923F61A5-835F-0823-4CDA-496A6CDFB22F}"/>
                </a:ext>
              </a:extLst>
            </p:cNvPr>
            <p:cNvSpPr/>
            <p:nvPr userDrawn="1"/>
          </p:nvSpPr>
          <p:spPr>
            <a:xfrm>
              <a:off x="182148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1" name="Rectangle 30">
              <a:hlinkClick r:id="rId28" action="ppaction://hlinksldjump"/>
              <a:extLst>
                <a:ext uri="{FF2B5EF4-FFF2-40B4-BE49-F238E27FC236}">
                  <a16:creationId xmlns:a16="http://schemas.microsoft.com/office/drawing/2014/main" id="{F3FECBFA-254B-EFD0-FF5D-2CB84C142B68}"/>
                </a:ext>
              </a:extLst>
            </p:cNvPr>
            <p:cNvSpPr/>
            <p:nvPr userDrawn="1"/>
          </p:nvSpPr>
          <p:spPr>
            <a:xfrm>
              <a:off x="200436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2" name="Rectangle 31">
              <a:hlinkClick r:id="rId29" action="ppaction://hlinksldjump"/>
              <a:extLst>
                <a:ext uri="{FF2B5EF4-FFF2-40B4-BE49-F238E27FC236}">
                  <a16:creationId xmlns:a16="http://schemas.microsoft.com/office/drawing/2014/main" id="{76ED5122-91EA-B8DD-B6EE-A50B9D15ED7A}"/>
                </a:ext>
              </a:extLst>
            </p:cNvPr>
            <p:cNvSpPr/>
            <p:nvPr userDrawn="1"/>
          </p:nvSpPr>
          <p:spPr>
            <a:xfrm>
              <a:off x="218724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4" name="Rectangle 33">
              <a:hlinkClick r:id="rId30" action="ppaction://hlinksldjump"/>
              <a:extLst>
                <a:ext uri="{FF2B5EF4-FFF2-40B4-BE49-F238E27FC236}">
                  <a16:creationId xmlns:a16="http://schemas.microsoft.com/office/drawing/2014/main" id="{B81EB97B-6203-6304-2E4F-B44B0097E833}"/>
                </a:ext>
              </a:extLst>
            </p:cNvPr>
            <p:cNvSpPr/>
            <p:nvPr userDrawn="1"/>
          </p:nvSpPr>
          <p:spPr>
            <a:xfrm>
              <a:off x="237012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5" name="Rectangle 34">
              <a:hlinkClick r:id="rId31" action="ppaction://hlinksldjump"/>
              <a:extLst>
                <a:ext uri="{FF2B5EF4-FFF2-40B4-BE49-F238E27FC236}">
                  <a16:creationId xmlns:a16="http://schemas.microsoft.com/office/drawing/2014/main" id="{114682DB-5885-5D3B-307E-53144D0F0692}"/>
                </a:ext>
              </a:extLst>
            </p:cNvPr>
            <p:cNvSpPr/>
            <p:nvPr userDrawn="1"/>
          </p:nvSpPr>
          <p:spPr>
            <a:xfrm>
              <a:off x="255300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6" name="Rectangle 35">
              <a:hlinkClick r:id="rId32" action="ppaction://hlinksldjump"/>
              <a:extLst>
                <a:ext uri="{FF2B5EF4-FFF2-40B4-BE49-F238E27FC236}">
                  <a16:creationId xmlns:a16="http://schemas.microsoft.com/office/drawing/2014/main" id="{6236B51A-50B0-A88E-3CA2-46F60D5D0AFA}"/>
                </a:ext>
              </a:extLst>
            </p:cNvPr>
            <p:cNvSpPr/>
            <p:nvPr userDrawn="1"/>
          </p:nvSpPr>
          <p:spPr>
            <a:xfrm>
              <a:off x="273588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7" name="Rectangle 36">
              <a:hlinkClick r:id="rId33" action="ppaction://hlinksldjump"/>
              <a:extLst>
                <a:ext uri="{FF2B5EF4-FFF2-40B4-BE49-F238E27FC236}">
                  <a16:creationId xmlns:a16="http://schemas.microsoft.com/office/drawing/2014/main" id="{6ACB950E-71E5-17E5-6046-C8CC86E5BDF1}"/>
                </a:ext>
              </a:extLst>
            </p:cNvPr>
            <p:cNvSpPr/>
            <p:nvPr userDrawn="1"/>
          </p:nvSpPr>
          <p:spPr>
            <a:xfrm>
              <a:off x="291876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8" name="Rectangle 37">
              <a:hlinkClick r:id="rId34" action="ppaction://hlinksldjump"/>
              <a:extLst>
                <a:ext uri="{FF2B5EF4-FFF2-40B4-BE49-F238E27FC236}">
                  <a16:creationId xmlns:a16="http://schemas.microsoft.com/office/drawing/2014/main" id="{365C4906-B9E3-36D7-BF2C-C957252D5982}"/>
                </a:ext>
              </a:extLst>
            </p:cNvPr>
            <p:cNvSpPr/>
            <p:nvPr userDrawn="1"/>
          </p:nvSpPr>
          <p:spPr>
            <a:xfrm>
              <a:off x="182148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9" name="Rectangle 38">
              <a:hlinkClick r:id="rId35" action="ppaction://hlinksldjump"/>
              <a:extLst>
                <a:ext uri="{FF2B5EF4-FFF2-40B4-BE49-F238E27FC236}">
                  <a16:creationId xmlns:a16="http://schemas.microsoft.com/office/drawing/2014/main" id="{BFE5C8A4-9210-96BF-6F6B-822345F08915}"/>
                </a:ext>
              </a:extLst>
            </p:cNvPr>
            <p:cNvSpPr/>
            <p:nvPr userDrawn="1"/>
          </p:nvSpPr>
          <p:spPr>
            <a:xfrm>
              <a:off x="200436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0" name="Rectangle 39">
              <a:hlinkClick r:id="rId36" action="ppaction://hlinksldjump"/>
              <a:extLst>
                <a:ext uri="{FF2B5EF4-FFF2-40B4-BE49-F238E27FC236}">
                  <a16:creationId xmlns:a16="http://schemas.microsoft.com/office/drawing/2014/main" id="{E1328002-33DF-B6D0-4E4C-B8B02BAF427C}"/>
                </a:ext>
              </a:extLst>
            </p:cNvPr>
            <p:cNvSpPr/>
            <p:nvPr userDrawn="1"/>
          </p:nvSpPr>
          <p:spPr>
            <a:xfrm>
              <a:off x="218724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5" name="Rectangle 44">
              <a:hlinkClick r:id="rId37" action="ppaction://hlinksldjump"/>
              <a:extLst>
                <a:ext uri="{FF2B5EF4-FFF2-40B4-BE49-F238E27FC236}">
                  <a16:creationId xmlns:a16="http://schemas.microsoft.com/office/drawing/2014/main" id="{F7B4333C-90FA-53B8-4616-8E14D9917E84}"/>
                </a:ext>
              </a:extLst>
            </p:cNvPr>
            <p:cNvSpPr/>
            <p:nvPr userDrawn="1"/>
          </p:nvSpPr>
          <p:spPr>
            <a:xfrm>
              <a:off x="237012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6" name="Rectangle 45">
              <a:hlinkClick r:id="rId38" action="ppaction://hlinksldjump"/>
              <a:extLst>
                <a:ext uri="{FF2B5EF4-FFF2-40B4-BE49-F238E27FC236}">
                  <a16:creationId xmlns:a16="http://schemas.microsoft.com/office/drawing/2014/main" id="{BDD260F6-07F2-0E96-9051-A944AEFB729A}"/>
                </a:ext>
              </a:extLst>
            </p:cNvPr>
            <p:cNvSpPr/>
            <p:nvPr userDrawn="1"/>
          </p:nvSpPr>
          <p:spPr>
            <a:xfrm>
              <a:off x="255300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7" name="Rectangle 46">
              <a:hlinkClick r:id="rId39" action="ppaction://hlinksldjump"/>
              <a:extLst>
                <a:ext uri="{FF2B5EF4-FFF2-40B4-BE49-F238E27FC236}">
                  <a16:creationId xmlns:a16="http://schemas.microsoft.com/office/drawing/2014/main" id="{EC54FAA3-2E90-7832-EFDC-546E2B17F33A}"/>
                </a:ext>
              </a:extLst>
            </p:cNvPr>
            <p:cNvSpPr/>
            <p:nvPr userDrawn="1"/>
          </p:nvSpPr>
          <p:spPr>
            <a:xfrm>
              <a:off x="273588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8" name="Rectangle 47">
              <a:hlinkClick r:id="rId40" action="ppaction://hlinksldjump"/>
              <a:extLst>
                <a:ext uri="{FF2B5EF4-FFF2-40B4-BE49-F238E27FC236}">
                  <a16:creationId xmlns:a16="http://schemas.microsoft.com/office/drawing/2014/main" id="{25B09131-7D9D-713E-51C4-B80BD730998D}"/>
                </a:ext>
              </a:extLst>
            </p:cNvPr>
            <p:cNvSpPr/>
            <p:nvPr userDrawn="1"/>
          </p:nvSpPr>
          <p:spPr>
            <a:xfrm>
              <a:off x="291876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9" name="Rectangle 48">
              <a:hlinkClick r:id="rId41" action="ppaction://hlinksldjump"/>
              <a:extLst>
                <a:ext uri="{FF2B5EF4-FFF2-40B4-BE49-F238E27FC236}">
                  <a16:creationId xmlns:a16="http://schemas.microsoft.com/office/drawing/2014/main" id="{01261197-0713-6C42-4089-41622C92864F}"/>
                </a:ext>
              </a:extLst>
            </p:cNvPr>
            <p:cNvSpPr/>
            <p:nvPr userDrawn="1"/>
          </p:nvSpPr>
          <p:spPr>
            <a:xfrm>
              <a:off x="182148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0" name="Rectangle 49">
              <a:hlinkClick r:id="rId42" action="ppaction://hlinksldjump"/>
              <a:extLst>
                <a:ext uri="{FF2B5EF4-FFF2-40B4-BE49-F238E27FC236}">
                  <a16:creationId xmlns:a16="http://schemas.microsoft.com/office/drawing/2014/main" id="{84929942-019D-3B07-3488-21B0BD733C49}"/>
                </a:ext>
              </a:extLst>
            </p:cNvPr>
            <p:cNvSpPr/>
            <p:nvPr userDrawn="1"/>
          </p:nvSpPr>
          <p:spPr>
            <a:xfrm>
              <a:off x="200436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1" name="Rectangle 50">
              <a:hlinkClick r:id="rId43" action="ppaction://hlinksldjump"/>
              <a:extLst>
                <a:ext uri="{FF2B5EF4-FFF2-40B4-BE49-F238E27FC236}">
                  <a16:creationId xmlns:a16="http://schemas.microsoft.com/office/drawing/2014/main" id="{C6A30E76-4F5B-1CBA-CB23-C834719A07B6}"/>
                </a:ext>
              </a:extLst>
            </p:cNvPr>
            <p:cNvSpPr/>
            <p:nvPr userDrawn="1"/>
          </p:nvSpPr>
          <p:spPr>
            <a:xfrm>
              <a:off x="218724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2" name="Rectangle 51">
              <a:hlinkClick r:id="rId44" action="ppaction://hlinksldjump"/>
              <a:extLst>
                <a:ext uri="{FF2B5EF4-FFF2-40B4-BE49-F238E27FC236}">
                  <a16:creationId xmlns:a16="http://schemas.microsoft.com/office/drawing/2014/main" id="{7A339AEA-5019-00D6-9484-6209505C0C83}"/>
                </a:ext>
              </a:extLst>
            </p:cNvPr>
            <p:cNvSpPr/>
            <p:nvPr userDrawn="1"/>
          </p:nvSpPr>
          <p:spPr>
            <a:xfrm>
              <a:off x="237012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3" name="Rectangle 52">
              <a:hlinkClick r:id="rId45" action="ppaction://hlinksldjump"/>
              <a:extLst>
                <a:ext uri="{FF2B5EF4-FFF2-40B4-BE49-F238E27FC236}">
                  <a16:creationId xmlns:a16="http://schemas.microsoft.com/office/drawing/2014/main" id="{810C5649-8207-CAB0-EF8A-0D98768DCF59}"/>
                </a:ext>
              </a:extLst>
            </p:cNvPr>
            <p:cNvSpPr/>
            <p:nvPr userDrawn="1"/>
          </p:nvSpPr>
          <p:spPr>
            <a:xfrm>
              <a:off x="255300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4" name="Rectangle 53">
              <a:hlinkClick r:id="rId46" action="ppaction://hlinksldjump"/>
              <a:extLst>
                <a:ext uri="{FF2B5EF4-FFF2-40B4-BE49-F238E27FC236}">
                  <a16:creationId xmlns:a16="http://schemas.microsoft.com/office/drawing/2014/main" id="{35272E73-9E3D-8103-5684-03067C318DEE}"/>
                </a:ext>
              </a:extLst>
            </p:cNvPr>
            <p:cNvSpPr/>
            <p:nvPr userDrawn="1"/>
          </p:nvSpPr>
          <p:spPr>
            <a:xfrm>
              <a:off x="273588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5" name="Rectangle 54">
              <a:hlinkClick r:id="rId47" action="ppaction://hlinksldjump"/>
              <a:extLst>
                <a:ext uri="{FF2B5EF4-FFF2-40B4-BE49-F238E27FC236}">
                  <a16:creationId xmlns:a16="http://schemas.microsoft.com/office/drawing/2014/main" id="{D16E6F67-ED99-9B42-BD24-492AE78D76C1}"/>
                </a:ext>
              </a:extLst>
            </p:cNvPr>
            <p:cNvSpPr/>
            <p:nvPr userDrawn="1"/>
          </p:nvSpPr>
          <p:spPr>
            <a:xfrm>
              <a:off x="291876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6" name="Rectangle 55">
              <a:hlinkClick r:id="rId48" action="ppaction://hlinksldjump"/>
              <a:extLst>
                <a:ext uri="{FF2B5EF4-FFF2-40B4-BE49-F238E27FC236}">
                  <a16:creationId xmlns:a16="http://schemas.microsoft.com/office/drawing/2014/main" id="{2AC72B21-2E01-984D-0513-94EEEC98B8F5}"/>
                </a:ext>
              </a:extLst>
            </p:cNvPr>
            <p:cNvSpPr/>
            <p:nvPr userDrawn="1"/>
          </p:nvSpPr>
          <p:spPr>
            <a:xfrm>
              <a:off x="1821481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C931344-BBE1-217F-6B7E-C40EAD892559}"/>
                </a:ext>
              </a:extLst>
            </p:cNvPr>
            <p:cNvSpPr/>
            <p:nvPr userDrawn="1"/>
          </p:nvSpPr>
          <p:spPr>
            <a:xfrm>
              <a:off x="237012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213242B-1618-6C5A-881A-159248BC43C2}"/>
                </a:ext>
              </a:extLst>
            </p:cNvPr>
            <p:cNvSpPr/>
            <p:nvPr userDrawn="1"/>
          </p:nvSpPr>
          <p:spPr>
            <a:xfrm>
              <a:off x="255300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BCD5581-31E1-84F5-1B07-F902115D655C}"/>
                </a:ext>
              </a:extLst>
            </p:cNvPr>
            <p:cNvSpPr/>
            <p:nvPr userDrawn="1"/>
          </p:nvSpPr>
          <p:spPr>
            <a:xfrm>
              <a:off x="182148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BD685D2-BD5F-0A4A-8343-816FBF7AD033}"/>
                </a:ext>
              </a:extLst>
            </p:cNvPr>
            <p:cNvSpPr/>
            <p:nvPr userDrawn="1"/>
          </p:nvSpPr>
          <p:spPr>
            <a:xfrm>
              <a:off x="200436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7CD31A6-0D3C-25B4-27A1-8D0B6265F6DA}"/>
                </a:ext>
              </a:extLst>
            </p:cNvPr>
            <p:cNvSpPr/>
            <p:nvPr userDrawn="1"/>
          </p:nvSpPr>
          <p:spPr>
            <a:xfrm>
              <a:off x="218724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FC1C98A-C761-0097-E54D-899497A3AFDD}"/>
                </a:ext>
              </a:extLst>
            </p:cNvPr>
            <p:cNvSpPr/>
            <p:nvPr userDrawn="1"/>
          </p:nvSpPr>
          <p:spPr>
            <a:xfrm>
              <a:off x="237012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04120EF-5365-6B1D-C23C-72F8EA4E469E}"/>
                </a:ext>
              </a:extLst>
            </p:cNvPr>
            <p:cNvSpPr/>
            <p:nvPr userDrawn="1"/>
          </p:nvSpPr>
          <p:spPr>
            <a:xfrm>
              <a:off x="255300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2BA270B-C244-29A5-F99E-0317DC96CCD4}"/>
                </a:ext>
              </a:extLst>
            </p:cNvPr>
            <p:cNvSpPr/>
            <p:nvPr userDrawn="1"/>
          </p:nvSpPr>
          <p:spPr>
            <a:xfrm>
              <a:off x="273588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94DF792-A0A3-0D08-AF0D-350A00ECDB15}"/>
                </a:ext>
              </a:extLst>
            </p:cNvPr>
            <p:cNvSpPr/>
            <p:nvPr userDrawn="1"/>
          </p:nvSpPr>
          <p:spPr>
            <a:xfrm>
              <a:off x="291876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48A39CE-7D60-D71D-AA68-8BF1E669F706}"/>
                </a:ext>
              </a:extLst>
            </p:cNvPr>
            <p:cNvSpPr/>
            <p:nvPr userDrawn="1"/>
          </p:nvSpPr>
          <p:spPr>
            <a:xfrm>
              <a:off x="2004361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4CD33D61-E0D6-7F75-10E1-A19B47D0CB1F}"/>
                </a:ext>
              </a:extLst>
            </p:cNvPr>
            <p:cNvSpPr/>
            <p:nvPr userDrawn="1"/>
          </p:nvSpPr>
          <p:spPr>
            <a:xfrm>
              <a:off x="2187241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7B129C1-6BA4-DA21-C0D7-234CA13CA0D8}"/>
                </a:ext>
              </a:extLst>
            </p:cNvPr>
            <p:cNvSpPr/>
            <p:nvPr userDrawn="1"/>
          </p:nvSpPr>
          <p:spPr>
            <a:xfrm>
              <a:off x="2370121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1683769-3C10-7CA6-4A02-2F053C0BCE26}"/>
                </a:ext>
              </a:extLst>
            </p:cNvPr>
            <p:cNvSpPr/>
            <p:nvPr userDrawn="1"/>
          </p:nvSpPr>
          <p:spPr>
            <a:xfrm>
              <a:off x="2553001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8D352B1-D7FE-7A5C-4A74-DE1CDF88F8F4}"/>
                </a:ext>
              </a:extLst>
            </p:cNvPr>
            <p:cNvSpPr/>
            <p:nvPr userDrawn="1"/>
          </p:nvSpPr>
          <p:spPr>
            <a:xfrm>
              <a:off x="2735881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E4763DC-E41F-BC43-D76B-904E8E388A17}"/>
                </a:ext>
              </a:extLst>
            </p:cNvPr>
            <p:cNvSpPr/>
            <p:nvPr userDrawn="1"/>
          </p:nvSpPr>
          <p:spPr>
            <a:xfrm>
              <a:off x="2918761" y="4545891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7542ADF0-7313-A0BE-3EAE-6B95B4787BDE}"/>
                </a:ext>
              </a:extLst>
            </p:cNvPr>
            <p:cNvSpPr/>
            <p:nvPr userDrawn="1"/>
          </p:nvSpPr>
          <p:spPr>
            <a:xfrm>
              <a:off x="182148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9928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pic>
        <p:nvPicPr>
          <p:cNvPr id="18" name="Graphic 17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BE9FFE00-84A1-50C6-1AF1-A3F1AEB3BB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385108BA-8437-314E-4B8F-138FF99726B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BCDAAACA-56FE-65BD-8C61-9FC87339A48A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94BED118-9F21-84B7-5293-CFEBF0F7E3B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8A0425D-9140-D666-2531-8CFCE8AE203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BDF9BFED-ADE6-C0C3-C58B-FFF1F701528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4599AA98-69AA-9A89-E2A3-4D278579CF3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85C57CAA-2713-9C14-A669-C535FBB91838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0D882723-691F-0230-E654-3F0F9C496AF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8F3C76A1-DEE5-6289-B0EE-8231B6AA5CC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0971D5E7-EED9-1A33-7572-8AC30FF31E1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5" action="ppaction://hlinksldjump"/>
            <a:extLst>
              <a:ext uri="{FF2B5EF4-FFF2-40B4-BE49-F238E27FC236}">
                <a16:creationId xmlns:a16="http://schemas.microsoft.com/office/drawing/2014/main" id="{112C376D-3DA2-2945-370E-FED493FAB921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6" action="ppaction://hlinksldjump"/>
            <a:extLst>
              <a:ext uri="{FF2B5EF4-FFF2-40B4-BE49-F238E27FC236}">
                <a16:creationId xmlns:a16="http://schemas.microsoft.com/office/drawing/2014/main" id="{F97AF179-DE04-D52A-ABDB-8262C78B5B15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0D118900-7C39-7657-087B-D3AAEA7EF526}"/>
              </a:ext>
            </a:extLst>
          </p:cNvPr>
          <p:cNvSpPr/>
          <p:nvPr userDrawn="1"/>
        </p:nvSpPr>
        <p:spPr>
          <a:xfrm rot="5400000">
            <a:off x="4430526" y="5299194"/>
            <a:ext cx="394535" cy="227527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29C39A-E3F7-ED2C-1902-A2C92054AEFC}"/>
              </a:ext>
            </a:extLst>
          </p:cNvPr>
          <p:cNvSpPr txBox="1"/>
          <p:nvPr userDrawn="1"/>
        </p:nvSpPr>
        <p:spPr>
          <a:xfrm>
            <a:off x="385753" y="4093764"/>
            <a:ext cx="1690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Personal Annual Goals</a:t>
            </a:r>
          </a:p>
        </p:txBody>
      </p:sp>
      <p:graphicFrame>
        <p:nvGraphicFramePr>
          <p:cNvPr id="3" name="Table 79">
            <a:extLst>
              <a:ext uri="{FF2B5EF4-FFF2-40B4-BE49-F238E27FC236}">
                <a16:creationId xmlns:a16="http://schemas.microsoft.com/office/drawing/2014/main" id="{A80DDF0B-55B7-2139-B615-FFDBD621544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87818405"/>
              </p:ext>
            </p:extLst>
          </p:nvPr>
        </p:nvGraphicFramePr>
        <p:xfrm>
          <a:off x="463066" y="4358382"/>
          <a:ext cx="4000561" cy="2968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3522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77039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011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6AD9153-9535-0EE5-BA17-815611966155}"/>
              </a:ext>
            </a:extLst>
          </p:cNvPr>
          <p:cNvSpPr txBox="1"/>
          <p:nvPr userDrawn="1"/>
        </p:nvSpPr>
        <p:spPr>
          <a:xfrm>
            <a:off x="385753" y="611469"/>
            <a:ext cx="214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Professional Annual Goals</a:t>
            </a:r>
          </a:p>
        </p:txBody>
      </p:sp>
      <p:graphicFrame>
        <p:nvGraphicFramePr>
          <p:cNvPr id="8" name="Table 79">
            <a:extLst>
              <a:ext uri="{FF2B5EF4-FFF2-40B4-BE49-F238E27FC236}">
                <a16:creationId xmlns:a16="http://schemas.microsoft.com/office/drawing/2014/main" id="{B8A79AC9-43CB-0135-451A-5501F3C9CFD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53937877"/>
              </p:ext>
            </p:extLst>
          </p:nvPr>
        </p:nvGraphicFramePr>
        <p:xfrm>
          <a:off x="463066" y="876771"/>
          <a:ext cx="4000561" cy="297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641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27920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813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196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>
            <a:extLst>
              <a:ext uri="{FF2B5EF4-FFF2-40B4-BE49-F238E27FC236}">
                <a16:creationId xmlns:a16="http://schemas.microsoft.com/office/drawing/2014/main" id="{53AD2ACE-DE35-E438-C445-8E008714405F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107" name="Graphic 10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B2D156D2-3049-AAF2-E3C7-254ED1959B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04B8A491-C89D-7D1F-ACBE-DD3F0847FBAC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103CF12B-C635-4D18-EB6D-4C26FE9040C7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51210AE9-D313-CC17-9176-27230E702E82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EA594CE0-B2F8-DADA-802B-FDA0618BEAE7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1C92DB98-DC7A-14F6-9DDE-D534997F74D8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4316ABFA-A603-8602-8C09-12C0DC6D83AB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ACDE6EB4-C3CE-A33C-061E-D0A5733617A4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918E0673-1BA6-596D-86D9-85826056A195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94D561D4-9430-3523-1061-6797A33B6A9C}"/>
              </a:ext>
            </a:extLst>
          </p:cNvPr>
          <p:cNvSpPr/>
          <p:nvPr userDrawn="1"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BD8FFAA8-0791-DC61-777D-1D388C265835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B2AF67C9-747A-E5BF-4A9D-884482FF75D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CC78C2EF-CDD7-ECD3-22FD-DCC97423D2F7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44AAB922-BEDB-B3D1-C86A-807B3CD266AC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EB40738-C016-1270-6A93-33F0BC4989D3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3138535" y="3558339"/>
            <a:chExt cx="1280160" cy="98755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F6E2118-940A-1731-0F5C-DD3EC20AC0CE}"/>
                </a:ext>
              </a:extLst>
            </p:cNvPr>
            <p:cNvSpPr/>
            <p:nvPr userDrawn="1"/>
          </p:nvSpPr>
          <p:spPr>
            <a:xfrm>
              <a:off x="368717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72C0ABE-2953-193E-CAF5-5D3F7258431B}"/>
                </a:ext>
              </a:extLst>
            </p:cNvPr>
            <p:cNvSpPr/>
            <p:nvPr userDrawn="1"/>
          </p:nvSpPr>
          <p:spPr>
            <a:xfrm>
              <a:off x="387005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8D0047C-F04A-440F-8E1E-9DF0C5B5FD25}"/>
                </a:ext>
              </a:extLst>
            </p:cNvPr>
            <p:cNvSpPr/>
            <p:nvPr userDrawn="1"/>
          </p:nvSpPr>
          <p:spPr>
            <a:xfrm>
              <a:off x="405293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83DAFDC-23CD-A111-65A6-AA7BA9EBB05C}"/>
                </a:ext>
              </a:extLst>
            </p:cNvPr>
            <p:cNvSpPr/>
            <p:nvPr userDrawn="1"/>
          </p:nvSpPr>
          <p:spPr>
            <a:xfrm>
              <a:off x="423581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CF778B8-A8A3-79C8-151A-07593BC20367}"/>
                </a:ext>
              </a:extLst>
            </p:cNvPr>
            <p:cNvSpPr/>
            <p:nvPr userDrawn="1"/>
          </p:nvSpPr>
          <p:spPr>
            <a:xfrm>
              <a:off x="313853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hlinkClick r:id="rId18" action="ppaction://hlinksldjump"/>
              <a:extLst>
                <a:ext uri="{FF2B5EF4-FFF2-40B4-BE49-F238E27FC236}">
                  <a16:creationId xmlns:a16="http://schemas.microsoft.com/office/drawing/2014/main" id="{47809194-4DC0-C7B4-D278-8016204C19BC}"/>
                </a:ext>
              </a:extLst>
            </p:cNvPr>
            <p:cNvSpPr/>
            <p:nvPr userDrawn="1"/>
          </p:nvSpPr>
          <p:spPr>
            <a:xfrm>
              <a:off x="332141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0" name="Rectangle 69">
              <a:hlinkClick r:id="rId19" action="ppaction://hlinksldjump"/>
              <a:extLst>
                <a:ext uri="{FF2B5EF4-FFF2-40B4-BE49-F238E27FC236}">
                  <a16:creationId xmlns:a16="http://schemas.microsoft.com/office/drawing/2014/main" id="{049AFD0A-310F-2819-76D9-1CC58CF4B0BB}"/>
                </a:ext>
              </a:extLst>
            </p:cNvPr>
            <p:cNvSpPr/>
            <p:nvPr userDrawn="1"/>
          </p:nvSpPr>
          <p:spPr>
            <a:xfrm>
              <a:off x="350429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1" name="Rectangle 70">
              <a:hlinkClick r:id="rId20" action="ppaction://hlinksldjump"/>
              <a:extLst>
                <a:ext uri="{FF2B5EF4-FFF2-40B4-BE49-F238E27FC236}">
                  <a16:creationId xmlns:a16="http://schemas.microsoft.com/office/drawing/2014/main" id="{6035FC3C-C309-B18F-19DC-667C169A70CE}"/>
                </a:ext>
              </a:extLst>
            </p:cNvPr>
            <p:cNvSpPr/>
            <p:nvPr userDrawn="1"/>
          </p:nvSpPr>
          <p:spPr>
            <a:xfrm>
              <a:off x="368717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" name="Rectangle 71">
              <a:hlinkClick r:id="rId21" action="ppaction://hlinksldjump"/>
              <a:extLst>
                <a:ext uri="{FF2B5EF4-FFF2-40B4-BE49-F238E27FC236}">
                  <a16:creationId xmlns:a16="http://schemas.microsoft.com/office/drawing/2014/main" id="{57E82F92-B0CF-8A04-464D-C240E84CA728}"/>
                </a:ext>
              </a:extLst>
            </p:cNvPr>
            <p:cNvSpPr/>
            <p:nvPr userDrawn="1"/>
          </p:nvSpPr>
          <p:spPr>
            <a:xfrm>
              <a:off x="387005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3" name="Rectangle 72">
              <a:hlinkClick r:id="rId22" action="ppaction://hlinksldjump"/>
              <a:extLst>
                <a:ext uri="{FF2B5EF4-FFF2-40B4-BE49-F238E27FC236}">
                  <a16:creationId xmlns:a16="http://schemas.microsoft.com/office/drawing/2014/main" id="{0AA73DFF-C709-7D8A-15F2-DB64C06C0478}"/>
                </a:ext>
              </a:extLst>
            </p:cNvPr>
            <p:cNvSpPr/>
            <p:nvPr userDrawn="1"/>
          </p:nvSpPr>
          <p:spPr>
            <a:xfrm>
              <a:off x="405293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hlinkClick r:id="rId23" action="ppaction://hlinksldjump"/>
              <a:extLst>
                <a:ext uri="{FF2B5EF4-FFF2-40B4-BE49-F238E27FC236}">
                  <a16:creationId xmlns:a16="http://schemas.microsoft.com/office/drawing/2014/main" id="{E685CDC4-30AB-1345-9F96-58FEEEFF57F4}"/>
                </a:ext>
              </a:extLst>
            </p:cNvPr>
            <p:cNvSpPr/>
            <p:nvPr userDrawn="1"/>
          </p:nvSpPr>
          <p:spPr>
            <a:xfrm>
              <a:off x="423581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5" name="Rectangle 74">
              <a:hlinkClick r:id="rId24" action="ppaction://hlinksldjump"/>
              <a:extLst>
                <a:ext uri="{FF2B5EF4-FFF2-40B4-BE49-F238E27FC236}">
                  <a16:creationId xmlns:a16="http://schemas.microsoft.com/office/drawing/2014/main" id="{C6D71E79-B9B1-12E4-BCC5-E01D7F37098D}"/>
                </a:ext>
              </a:extLst>
            </p:cNvPr>
            <p:cNvSpPr/>
            <p:nvPr userDrawn="1"/>
          </p:nvSpPr>
          <p:spPr>
            <a:xfrm>
              <a:off x="313853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6" name="Rectangle 75">
              <a:hlinkClick r:id="rId25" action="ppaction://hlinksldjump"/>
              <a:extLst>
                <a:ext uri="{FF2B5EF4-FFF2-40B4-BE49-F238E27FC236}">
                  <a16:creationId xmlns:a16="http://schemas.microsoft.com/office/drawing/2014/main" id="{2416FC83-C73D-0A80-CF3B-63698B2D484B}"/>
                </a:ext>
              </a:extLst>
            </p:cNvPr>
            <p:cNvSpPr/>
            <p:nvPr userDrawn="1"/>
          </p:nvSpPr>
          <p:spPr>
            <a:xfrm>
              <a:off x="332141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" name="Rectangle 76">
              <a:hlinkClick r:id="rId26" action="ppaction://hlinksldjump"/>
              <a:extLst>
                <a:ext uri="{FF2B5EF4-FFF2-40B4-BE49-F238E27FC236}">
                  <a16:creationId xmlns:a16="http://schemas.microsoft.com/office/drawing/2014/main" id="{378DD541-BB83-9656-5B05-E80C15B46DF6}"/>
                </a:ext>
              </a:extLst>
            </p:cNvPr>
            <p:cNvSpPr/>
            <p:nvPr userDrawn="1"/>
          </p:nvSpPr>
          <p:spPr>
            <a:xfrm>
              <a:off x="350429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8" name="Rectangle 77">
              <a:hlinkClick r:id="rId27" action="ppaction://hlinksldjump"/>
              <a:extLst>
                <a:ext uri="{FF2B5EF4-FFF2-40B4-BE49-F238E27FC236}">
                  <a16:creationId xmlns:a16="http://schemas.microsoft.com/office/drawing/2014/main" id="{DD61EB97-1D31-350E-7097-CF70A01A3B9F}"/>
                </a:ext>
              </a:extLst>
            </p:cNvPr>
            <p:cNvSpPr/>
            <p:nvPr userDrawn="1"/>
          </p:nvSpPr>
          <p:spPr>
            <a:xfrm>
              <a:off x="368717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9" name="Rectangle 78">
              <a:hlinkClick r:id="rId28" action="ppaction://hlinksldjump"/>
              <a:extLst>
                <a:ext uri="{FF2B5EF4-FFF2-40B4-BE49-F238E27FC236}">
                  <a16:creationId xmlns:a16="http://schemas.microsoft.com/office/drawing/2014/main" id="{2C36B028-8CC0-E998-C0B6-E41823F57A3A}"/>
                </a:ext>
              </a:extLst>
            </p:cNvPr>
            <p:cNvSpPr/>
            <p:nvPr userDrawn="1"/>
          </p:nvSpPr>
          <p:spPr>
            <a:xfrm>
              <a:off x="387005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0" name="Rectangle 79">
              <a:hlinkClick r:id="rId29" action="ppaction://hlinksldjump"/>
              <a:extLst>
                <a:ext uri="{FF2B5EF4-FFF2-40B4-BE49-F238E27FC236}">
                  <a16:creationId xmlns:a16="http://schemas.microsoft.com/office/drawing/2014/main" id="{485069F6-96F6-1A68-9A22-686D7B52F0A0}"/>
                </a:ext>
              </a:extLst>
            </p:cNvPr>
            <p:cNvSpPr/>
            <p:nvPr userDrawn="1"/>
          </p:nvSpPr>
          <p:spPr>
            <a:xfrm>
              <a:off x="405293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1" name="Rectangle 80">
              <a:hlinkClick r:id="rId30" action="ppaction://hlinksldjump"/>
              <a:extLst>
                <a:ext uri="{FF2B5EF4-FFF2-40B4-BE49-F238E27FC236}">
                  <a16:creationId xmlns:a16="http://schemas.microsoft.com/office/drawing/2014/main" id="{74C065F0-BDBF-868C-D77C-FAC05AF97E0C}"/>
                </a:ext>
              </a:extLst>
            </p:cNvPr>
            <p:cNvSpPr/>
            <p:nvPr userDrawn="1"/>
          </p:nvSpPr>
          <p:spPr>
            <a:xfrm>
              <a:off x="423581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" name="Rectangle 81">
              <a:hlinkClick r:id="rId31" action="ppaction://hlinksldjump"/>
              <a:extLst>
                <a:ext uri="{FF2B5EF4-FFF2-40B4-BE49-F238E27FC236}">
                  <a16:creationId xmlns:a16="http://schemas.microsoft.com/office/drawing/2014/main" id="{5537873F-F538-46C4-FC7B-EF810D19A2D5}"/>
                </a:ext>
              </a:extLst>
            </p:cNvPr>
            <p:cNvSpPr/>
            <p:nvPr userDrawn="1"/>
          </p:nvSpPr>
          <p:spPr>
            <a:xfrm>
              <a:off x="313853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3" name="Rectangle 82">
              <a:hlinkClick r:id="rId32" action="ppaction://hlinksldjump"/>
              <a:extLst>
                <a:ext uri="{FF2B5EF4-FFF2-40B4-BE49-F238E27FC236}">
                  <a16:creationId xmlns:a16="http://schemas.microsoft.com/office/drawing/2014/main" id="{8145B676-A48C-323C-4FFC-E9E7D2A7BAC1}"/>
                </a:ext>
              </a:extLst>
            </p:cNvPr>
            <p:cNvSpPr/>
            <p:nvPr userDrawn="1"/>
          </p:nvSpPr>
          <p:spPr>
            <a:xfrm>
              <a:off x="332141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4" name="Rectangle 83">
              <a:hlinkClick r:id="rId33" action="ppaction://hlinksldjump"/>
              <a:extLst>
                <a:ext uri="{FF2B5EF4-FFF2-40B4-BE49-F238E27FC236}">
                  <a16:creationId xmlns:a16="http://schemas.microsoft.com/office/drawing/2014/main" id="{7ACD84F2-3A83-ECCC-DCE6-D90605ADAE04}"/>
                </a:ext>
              </a:extLst>
            </p:cNvPr>
            <p:cNvSpPr/>
            <p:nvPr userDrawn="1"/>
          </p:nvSpPr>
          <p:spPr>
            <a:xfrm>
              <a:off x="350429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5" name="Rectangle 84">
              <a:hlinkClick r:id="rId34" action="ppaction://hlinksldjump"/>
              <a:extLst>
                <a:ext uri="{FF2B5EF4-FFF2-40B4-BE49-F238E27FC236}">
                  <a16:creationId xmlns:a16="http://schemas.microsoft.com/office/drawing/2014/main" id="{4E379A88-A91D-ECB3-1EA4-F883469944DD}"/>
                </a:ext>
              </a:extLst>
            </p:cNvPr>
            <p:cNvSpPr/>
            <p:nvPr userDrawn="1"/>
          </p:nvSpPr>
          <p:spPr>
            <a:xfrm>
              <a:off x="368717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6" name="Rectangle 85">
              <a:hlinkClick r:id="rId35" action="ppaction://hlinksldjump"/>
              <a:extLst>
                <a:ext uri="{FF2B5EF4-FFF2-40B4-BE49-F238E27FC236}">
                  <a16:creationId xmlns:a16="http://schemas.microsoft.com/office/drawing/2014/main" id="{3988B94C-9E26-DA1E-7E37-5A8AD6B15DFE}"/>
                </a:ext>
              </a:extLst>
            </p:cNvPr>
            <p:cNvSpPr/>
            <p:nvPr userDrawn="1"/>
          </p:nvSpPr>
          <p:spPr>
            <a:xfrm>
              <a:off x="387005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" name="Rectangle 86">
              <a:hlinkClick r:id="rId36" action="ppaction://hlinksldjump"/>
              <a:extLst>
                <a:ext uri="{FF2B5EF4-FFF2-40B4-BE49-F238E27FC236}">
                  <a16:creationId xmlns:a16="http://schemas.microsoft.com/office/drawing/2014/main" id="{BBEED29E-8197-956A-715E-0CD2FCDA0AE2}"/>
                </a:ext>
              </a:extLst>
            </p:cNvPr>
            <p:cNvSpPr/>
            <p:nvPr userDrawn="1"/>
          </p:nvSpPr>
          <p:spPr>
            <a:xfrm>
              <a:off x="405293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8" name="Rectangle 87">
              <a:hlinkClick r:id="rId37" action="ppaction://hlinksldjump"/>
              <a:extLst>
                <a:ext uri="{FF2B5EF4-FFF2-40B4-BE49-F238E27FC236}">
                  <a16:creationId xmlns:a16="http://schemas.microsoft.com/office/drawing/2014/main" id="{3B9935E0-C4D4-9669-7926-23FDB7752007}"/>
                </a:ext>
              </a:extLst>
            </p:cNvPr>
            <p:cNvSpPr/>
            <p:nvPr userDrawn="1"/>
          </p:nvSpPr>
          <p:spPr>
            <a:xfrm>
              <a:off x="423581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9" name="Rectangle 88">
              <a:hlinkClick r:id="rId38" action="ppaction://hlinksldjump"/>
              <a:extLst>
                <a:ext uri="{FF2B5EF4-FFF2-40B4-BE49-F238E27FC236}">
                  <a16:creationId xmlns:a16="http://schemas.microsoft.com/office/drawing/2014/main" id="{6F1A6F80-0D8B-2030-D90E-7272976DD2CB}"/>
                </a:ext>
              </a:extLst>
            </p:cNvPr>
            <p:cNvSpPr/>
            <p:nvPr userDrawn="1"/>
          </p:nvSpPr>
          <p:spPr>
            <a:xfrm>
              <a:off x="313853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0" name="Rectangle 89">
              <a:hlinkClick r:id="rId39" action="ppaction://hlinksldjump"/>
              <a:extLst>
                <a:ext uri="{FF2B5EF4-FFF2-40B4-BE49-F238E27FC236}">
                  <a16:creationId xmlns:a16="http://schemas.microsoft.com/office/drawing/2014/main" id="{4CF7A3C7-C919-37DB-C0BA-CCE70337B68B}"/>
                </a:ext>
              </a:extLst>
            </p:cNvPr>
            <p:cNvSpPr/>
            <p:nvPr userDrawn="1"/>
          </p:nvSpPr>
          <p:spPr>
            <a:xfrm>
              <a:off x="332141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1" name="Rectangle 90">
              <a:hlinkClick r:id="rId40" action="ppaction://hlinksldjump"/>
              <a:extLst>
                <a:ext uri="{FF2B5EF4-FFF2-40B4-BE49-F238E27FC236}">
                  <a16:creationId xmlns:a16="http://schemas.microsoft.com/office/drawing/2014/main" id="{ECF145DE-1BD1-913A-183D-82434D90FF2D}"/>
                </a:ext>
              </a:extLst>
            </p:cNvPr>
            <p:cNvSpPr/>
            <p:nvPr userDrawn="1"/>
          </p:nvSpPr>
          <p:spPr>
            <a:xfrm>
              <a:off x="350429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" name="Rectangle 91">
              <a:hlinkClick r:id="rId41" action="ppaction://hlinksldjump"/>
              <a:extLst>
                <a:ext uri="{FF2B5EF4-FFF2-40B4-BE49-F238E27FC236}">
                  <a16:creationId xmlns:a16="http://schemas.microsoft.com/office/drawing/2014/main" id="{47738CF0-D81B-E851-44A2-888159801AF5}"/>
                </a:ext>
              </a:extLst>
            </p:cNvPr>
            <p:cNvSpPr/>
            <p:nvPr userDrawn="1"/>
          </p:nvSpPr>
          <p:spPr>
            <a:xfrm>
              <a:off x="368717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3" name="Rectangle 92">
              <a:hlinkClick r:id="rId42" action="ppaction://hlinksldjump"/>
              <a:extLst>
                <a:ext uri="{FF2B5EF4-FFF2-40B4-BE49-F238E27FC236}">
                  <a16:creationId xmlns:a16="http://schemas.microsoft.com/office/drawing/2014/main" id="{D55AC9CA-B769-E652-CF01-05D0D0AF577F}"/>
                </a:ext>
              </a:extLst>
            </p:cNvPr>
            <p:cNvSpPr/>
            <p:nvPr userDrawn="1"/>
          </p:nvSpPr>
          <p:spPr>
            <a:xfrm>
              <a:off x="387005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4" name="Rectangle 93">
              <a:hlinkClick r:id="rId43" action="ppaction://hlinksldjump"/>
              <a:extLst>
                <a:ext uri="{FF2B5EF4-FFF2-40B4-BE49-F238E27FC236}">
                  <a16:creationId xmlns:a16="http://schemas.microsoft.com/office/drawing/2014/main" id="{2309DBF0-A410-5161-6150-DFAABFCD75ED}"/>
                </a:ext>
              </a:extLst>
            </p:cNvPr>
            <p:cNvSpPr/>
            <p:nvPr userDrawn="1"/>
          </p:nvSpPr>
          <p:spPr>
            <a:xfrm>
              <a:off x="405293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5" name="Rectangle 94">
              <a:hlinkClick r:id="rId44" action="ppaction://hlinksldjump"/>
              <a:extLst>
                <a:ext uri="{FF2B5EF4-FFF2-40B4-BE49-F238E27FC236}">
                  <a16:creationId xmlns:a16="http://schemas.microsoft.com/office/drawing/2014/main" id="{A5C67397-E087-7854-0F15-5B6620A20D15}"/>
                </a:ext>
              </a:extLst>
            </p:cNvPr>
            <p:cNvSpPr/>
            <p:nvPr userDrawn="1"/>
          </p:nvSpPr>
          <p:spPr>
            <a:xfrm>
              <a:off x="423581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" name="Rectangle 95">
              <a:hlinkClick r:id="rId45" action="ppaction://hlinksldjump"/>
              <a:extLst>
                <a:ext uri="{FF2B5EF4-FFF2-40B4-BE49-F238E27FC236}">
                  <a16:creationId xmlns:a16="http://schemas.microsoft.com/office/drawing/2014/main" id="{BD1E76BB-24A6-D2FF-AE4F-4A8EF6BE3232}"/>
                </a:ext>
              </a:extLst>
            </p:cNvPr>
            <p:cNvSpPr/>
            <p:nvPr userDrawn="1"/>
          </p:nvSpPr>
          <p:spPr>
            <a:xfrm>
              <a:off x="313853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7" name="Rectangle 96">
              <a:hlinkClick r:id="rId46" action="ppaction://hlinksldjump"/>
              <a:extLst>
                <a:ext uri="{FF2B5EF4-FFF2-40B4-BE49-F238E27FC236}">
                  <a16:creationId xmlns:a16="http://schemas.microsoft.com/office/drawing/2014/main" id="{02C51A3B-DF9A-A187-6DBF-97B6473406F7}"/>
                </a:ext>
              </a:extLst>
            </p:cNvPr>
            <p:cNvSpPr/>
            <p:nvPr userDrawn="1"/>
          </p:nvSpPr>
          <p:spPr>
            <a:xfrm>
              <a:off x="332141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8" name="Rectangle 97">
              <a:hlinkClick r:id="rId47" action="ppaction://hlinksldjump"/>
              <a:extLst>
                <a:ext uri="{FF2B5EF4-FFF2-40B4-BE49-F238E27FC236}">
                  <a16:creationId xmlns:a16="http://schemas.microsoft.com/office/drawing/2014/main" id="{88AA800C-CDB6-F025-441B-01B674102A99}"/>
                </a:ext>
              </a:extLst>
            </p:cNvPr>
            <p:cNvSpPr/>
            <p:nvPr userDrawn="1"/>
          </p:nvSpPr>
          <p:spPr>
            <a:xfrm>
              <a:off x="350429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CA3B756-D6C0-DAEA-368B-F3E636C15C0B}"/>
                </a:ext>
              </a:extLst>
            </p:cNvPr>
            <p:cNvSpPr/>
            <p:nvPr userDrawn="1"/>
          </p:nvSpPr>
          <p:spPr>
            <a:xfrm>
              <a:off x="313853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10674D4-A987-8834-3313-9F8EF2B22FE9}"/>
                </a:ext>
              </a:extLst>
            </p:cNvPr>
            <p:cNvSpPr/>
            <p:nvPr userDrawn="1"/>
          </p:nvSpPr>
          <p:spPr>
            <a:xfrm>
              <a:off x="332141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3B20518-68B2-15E0-09DC-F3781FF169B7}"/>
                </a:ext>
              </a:extLst>
            </p:cNvPr>
            <p:cNvSpPr/>
            <p:nvPr userDrawn="1"/>
          </p:nvSpPr>
          <p:spPr>
            <a:xfrm>
              <a:off x="350429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E02759C-49D5-6B84-DD78-7AD3ECAA416B}"/>
                </a:ext>
              </a:extLst>
            </p:cNvPr>
            <p:cNvSpPr/>
            <p:nvPr userDrawn="1"/>
          </p:nvSpPr>
          <p:spPr>
            <a:xfrm>
              <a:off x="368717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A18B945-E8FD-D74C-96AD-916E33A65DB6}"/>
                </a:ext>
              </a:extLst>
            </p:cNvPr>
            <p:cNvSpPr/>
            <p:nvPr userDrawn="1"/>
          </p:nvSpPr>
          <p:spPr>
            <a:xfrm>
              <a:off x="387005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91EE2E0-99B0-8AD4-C917-E333209B3E4A}"/>
                </a:ext>
              </a:extLst>
            </p:cNvPr>
            <p:cNvSpPr/>
            <p:nvPr userDrawn="1"/>
          </p:nvSpPr>
          <p:spPr>
            <a:xfrm>
              <a:off x="405293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2FBDACC-34B1-B5F0-D07A-9F58BDFF5F4D}"/>
                </a:ext>
              </a:extLst>
            </p:cNvPr>
            <p:cNvSpPr/>
            <p:nvPr userDrawn="1"/>
          </p:nvSpPr>
          <p:spPr>
            <a:xfrm>
              <a:off x="423581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CCE7B4B-EA87-431C-D204-BB37B6635F74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aphicFrame>
        <p:nvGraphicFramePr>
          <p:cNvPr id="19" name="Table 153">
            <a:extLst>
              <a:ext uri="{FF2B5EF4-FFF2-40B4-BE49-F238E27FC236}">
                <a16:creationId xmlns:a16="http://schemas.microsoft.com/office/drawing/2014/main" id="{B6F9CCA0-C7E4-F02C-25F3-53D07410562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48603390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799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t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6436FF-B7A5-2CE1-A21A-CF63DAE2D80D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4" name="Graphic 3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D0178E0F-3945-33DC-293E-AA954ADCA9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DF9BCF25-01BE-0DBD-73DD-36D281EBB1EC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27304AAC-F3D0-F5D1-36BB-317EE06F8036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F00D1E28-8B37-EF95-FFF3-190F8B59DAFE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045D0490-21E2-15EB-E4DF-CF0A0639431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A688A324-E32D-033F-EB5C-39F92E011C9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0DD9EC29-9E6D-58FB-61E4-71B72FFD71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9CB6C9C5-ABEF-60CA-0358-2FC45F3B4AB5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416479C9-0DB2-A21E-ACAC-F4489E89E041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740E81F8-C3F2-6387-51FE-E53F017A1C85}"/>
              </a:ext>
            </a:extLst>
          </p:cNvPr>
          <p:cNvSpPr/>
          <p:nvPr userDrawn="1"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4C7B8F49-C37B-4D73-FADF-7AA5236D1B8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F88DE58A-51A7-8642-A08E-5F8F5E002C1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74BBA778-428C-E259-451B-66AAF3A0C8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76578143-EFD2-A549-E2AE-675B7D184B4E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8A19EF-B8B0-8315-829E-C118A451F155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7BC34A-B8DA-6BBD-CA11-92E405DB7D89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47EE20-EB35-B8D8-0AA8-793E575BC9FE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8F2EDA7-C8B8-C9BE-A887-3E18A1CE0338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B06B9DE-0831-A042-263F-FF9C2C905226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D45E87E-C1B2-A6D5-442E-67AF6383D694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283E5B-8F1A-320D-BC8A-E5F6FB1E4F5C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3138535" y="3558339"/>
            <a:chExt cx="1280160" cy="98755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61D84D-858C-E3C3-F92B-13F96BC72D58}"/>
                </a:ext>
              </a:extLst>
            </p:cNvPr>
            <p:cNvSpPr/>
            <p:nvPr userDrawn="1"/>
          </p:nvSpPr>
          <p:spPr>
            <a:xfrm>
              <a:off x="368717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3FC89E-1294-CB1B-67FD-C4642FE1A74F}"/>
                </a:ext>
              </a:extLst>
            </p:cNvPr>
            <p:cNvSpPr/>
            <p:nvPr userDrawn="1"/>
          </p:nvSpPr>
          <p:spPr>
            <a:xfrm>
              <a:off x="387005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039A5D-015C-706D-3E10-4EAD7474BFBA}"/>
                </a:ext>
              </a:extLst>
            </p:cNvPr>
            <p:cNvSpPr/>
            <p:nvPr userDrawn="1"/>
          </p:nvSpPr>
          <p:spPr>
            <a:xfrm>
              <a:off x="405293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42F433-CA16-86E8-F5E4-36D717693D07}"/>
                </a:ext>
              </a:extLst>
            </p:cNvPr>
            <p:cNvSpPr/>
            <p:nvPr userDrawn="1"/>
          </p:nvSpPr>
          <p:spPr>
            <a:xfrm>
              <a:off x="423581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595DD6-DE1E-4232-C29C-0551A3B3906F}"/>
                </a:ext>
              </a:extLst>
            </p:cNvPr>
            <p:cNvSpPr/>
            <p:nvPr userDrawn="1"/>
          </p:nvSpPr>
          <p:spPr>
            <a:xfrm>
              <a:off x="313853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hlinkClick r:id="rId18" action="ppaction://hlinksldjump"/>
              <a:extLst>
                <a:ext uri="{FF2B5EF4-FFF2-40B4-BE49-F238E27FC236}">
                  <a16:creationId xmlns:a16="http://schemas.microsoft.com/office/drawing/2014/main" id="{4FD93182-3AB6-7E06-4392-C65A281B874D}"/>
                </a:ext>
              </a:extLst>
            </p:cNvPr>
            <p:cNvSpPr/>
            <p:nvPr userDrawn="1"/>
          </p:nvSpPr>
          <p:spPr>
            <a:xfrm>
              <a:off x="332141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" name="Rectangle 10">
              <a:hlinkClick r:id="rId19" action="ppaction://hlinksldjump"/>
              <a:extLst>
                <a:ext uri="{FF2B5EF4-FFF2-40B4-BE49-F238E27FC236}">
                  <a16:creationId xmlns:a16="http://schemas.microsoft.com/office/drawing/2014/main" id="{F1E1FC9B-8299-2149-A6C4-AD491A9DE328}"/>
                </a:ext>
              </a:extLst>
            </p:cNvPr>
            <p:cNvSpPr/>
            <p:nvPr userDrawn="1"/>
          </p:nvSpPr>
          <p:spPr>
            <a:xfrm>
              <a:off x="350429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" name="Rectangle 11">
              <a:hlinkClick r:id="rId20" action="ppaction://hlinksldjump"/>
              <a:extLst>
                <a:ext uri="{FF2B5EF4-FFF2-40B4-BE49-F238E27FC236}">
                  <a16:creationId xmlns:a16="http://schemas.microsoft.com/office/drawing/2014/main" id="{8FE6CA64-442C-5F08-0ECD-A8527F2AD564}"/>
                </a:ext>
              </a:extLst>
            </p:cNvPr>
            <p:cNvSpPr/>
            <p:nvPr userDrawn="1"/>
          </p:nvSpPr>
          <p:spPr>
            <a:xfrm>
              <a:off x="368717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" name="Rectangle 12">
              <a:hlinkClick r:id="rId21" action="ppaction://hlinksldjump"/>
              <a:extLst>
                <a:ext uri="{FF2B5EF4-FFF2-40B4-BE49-F238E27FC236}">
                  <a16:creationId xmlns:a16="http://schemas.microsoft.com/office/drawing/2014/main" id="{FBCAD0DD-F68E-E723-5D2C-D61959C6FE3C}"/>
                </a:ext>
              </a:extLst>
            </p:cNvPr>
            <p:cNvSpPr/>
            <p:nvPr userDrawn="1"/>
          </p:nvSpPr>
          <p:spPr>
            <a:xfrm>
              <a:off x="387005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Rectangle 13">
              <a:hlinkClick r:id="rId22" action="ppaction://hlinksldjump"/>
              <a:extLst>
                <a:ext uri="{FF2B5EF4-FFF2-40B4-BE49-F238E27FC236}">
                  <a16:creationId xmlns:a16="http://schemas.microsoft.com/office/drawing/2014/main" id="{27CAFD26-2D0C-8A4C-6BBF-4B2F78B671AC}"/>
                </a:ext>
              </a:extLst>
            </p:cNvPr>
            <p:cNvSpPr/>
            <p:nvPr userDrawn="1"/>
          </p:nvSpPr>
          <p:spPr>
            <a:xfrm>
              <a:off x="405293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Rectangle 14">
              <a:hlinkClick r:id="rId23" action="ppaction://hlinksldjump"/>
              <a:extLst>
                <a:ext uri="{FF2B5EF4-FFF2-40B4-BE49-F238E27FC236}">
                  <a16:creationId xmlns:a16="http://schemas.microsoft.com/office/drawing/2014/main" id="{4F3C3A87-3960-73E2-0F63-B4A36CEE3095}"/>
                </a:ext>
              </a:extLst>
            </p:cNvPr>
            <p:cNvSpPr/>
            <p:nvPr userDrawn="1"/>
          </p:nvSpPr>
          <p:spPr>
            <a:xfrm>
              <a:off x="423581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6" name="Rectangle 15">
              <a:hlinkClick r:id="rId24" action="ppaction://hlinksldjump"/>
              <a:extLst>
                <a:ext uri="{FF2B5EF4-FFF2-40B4-BE49-F238E27FC236}">
                  <a16:creationId xmlns:a16="http://schemas.microsoft.com/office/drawing/2014/main" id="{0BB12460-C845-3455-E5BE-EF18418A83A4}"/>
                </a:ext>
              </a:extLst>
            </p:cNvPr>
            <p:cNvSpPr/>
            <p:nvPr userDrawn="1"/>
          </p:nvSpPr>
          <p:spPr>
            <a:xfrm>
              <a:off x="313853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hlinkClick r:id="rId25" action="ppaction://hlinksldjump"/>
              <a:extLst>
                <a:ext uri="{FF2B5EF4-FFF2-40B4-BE49-F238E27FC236}">
                  <a16:creationId xmlns:a16="http://schemas.microsoft.com/office/drawing/2014/main" id="{6FBB2AB6-B2CD-4BC0-C449-26159E630345}"/>
                </a:ext>
              </a:extLst>
            </p:cNvPr>
            <p:cNvSpPr/>
            <p:nvPr userDrawn="1"/>
          </p:nvSpPr>
          <p:spPr>
            <a:xfrm>
              <a:off x="332141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1" name="Rectangle 30">
              <a:hlinkClick r:id="rId26" action="ppaction://hlinksldjump"/>
              <a:extLst>
                <a:ext uri="{FF2B5EF4-FFF2-40B4-BE49-F238E27FC236}">
                  <a16:creationId xmlns:a16="http://schemas.microsoft.com/office/drawing/2014/main" id="{031DC394-EF28-0689-DF40-C603A1171C0B}"/>
                </a:ext>
              </a:extLst>
            </p:cNvPr>
            <p:cNvSpPr/>
            <p:nvPr userDrawn="1"/>
          </p:nvSpPr>
          <p:spPr>
            <a:xfrm>
              <a:off x="350429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2" name="Rectangle 31">
              <a:hlinkClick r:id="rId27" action="ppaction://hlinksldjump"/>
              <a:extLst>
                <a:ext uri="{FF2B5EF4-FFF2-40B4-BE49-F238E27FC236}">
                  <a16:creationId xmlns:a16="http://schemas.microsoft.com/office/drawing/2014/main" id="{64C2E8D3-7086-D939-690F-BC16AD77BC72}"/>
                </a:ext>
              </a:extLst>
            </p:cNvPr>
            <p:cNvSpPr/>
            <p:nvPr userDrawn="1"/>
          </p:nvSpPr>
          <p:spPr>
            <a:xfrm>
              <a:off x="368717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9" name="Rectangle 38">
              <a:hlinkClick r:id="rId28" action="ppaction://hlinksldjump"/>
              <a:extLst>
                <a:ext uri="{FF2B5EF4-FFF2-40B4-BE49-F238E27FC236}">
                  <a16:creationId xmlns:a16="http://schemas.microsoft.com/office/drawing/2014/main" id="{44275F70-5013-D391-38E9-5DCA06A40CE6}"/>
                </a:ext>
              </a:extLst>
            </p:cNvPr>
            <p:cNvSpPr/>
            <p:nvPr userDrawn="1"/>
          </p:nvSpPr>
          <p:spPr>
            <a:xfrm>
              <a:off x="387005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40" name="Rectangle 39">
              <a:hlinkClick r:id="rId29" action="ppaction://hlinksldjump"/>
              <a:extLst>
                <a:ext uri="{FF2B5EF4-FFF2-40B4-BE49-F238E27FC236}">
                  <a16:creationId xmlns:a16="http://schemas.microsoft.com/office/drawing/2014/main" id="{000CED26-E0FD-C2CA-EA27-03B0B5348B2E}"/>
                </a:ext>
              </a:extLst>
            </p:cNvPr>
            <p:cNvSpPr/>
            <p:nvPr userDrawn="1"/>
          </p:nvSpPr>
          <p:spPr>
            <a:xfrm>
              <a:off x="405293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1" name="Rectangle 40">
              <a:hlinkClick r:id="rId30" action="ppaction://hlinksldjump"/>
              <a:extLst>
                <a:ext uri="{FF2B5EF4-FFF2-40B4-BE49-F238E27FC236}">
                  <a16:creationId xmlns:a16="http://schemas.microsoft.com/office/drawing/2014/main" id="{4756E94B-A22A-7923-16DE-8C1D87BF89B2}"/>
                </a:ext>
              </a:extLst>
            </p:cNvPr>
            <p:cNvSpPr/>
            <p:nvPr userDrawn="1"/>
          </p:nvSpPr>
          <p:spPr>
            <a:xfrm>
              <a:off x="423581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2" name="Rectangle 41">
              <a:hlinkClick r:id="rId31" action="ppaction://hlinksldjump"/>
              <a:extLst>
                <a:ext uri="{FF2B5EF4-FFF2-40B4-BE49-F238E27FC236}">
                  <a16:creationId xmlns:a16="http://schemas.microsoft.com/office/drawing/2014/main" id="{F96A0E14-022E-CF03-0499-11F123D5353C}"/>
                </a:ext>
              </a:extLst>
            </p:cNvPr>
            <p:cNvSpPr/>
            <p:nvPr userDrawn="1"/>
          </p:nvSpPr>
          <p:spPr>
            <a:xfrm>
              <a:off x="313853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3" name="Rectangle 42">
              <a:hlinkClick r:id="rId32" action="ppaction://hlinksldjump"/>
              <a:extLst>
                <a:ext uri="{FF2B5EF4-FFF2-40B4-BE49-F238E27FC236}">
                  <a16:creationId xmlns:a16="http://schemas.microsoft.com/office/drawing/2014/main" id="{7CEDD948-C88A-C49B-7F0C-47ACACAF2BE7}"/>
                </a:ext>
              </a:extLst>
            </p:cNvPr>
            <p:cNvSpPr/>
            <p:nvPr userDrawn="1"/>
          </p:nvSpPr>
          <p:spPr>
            <a:xfrm>
              <a:off x="332141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4" name="Rectangle 43">
              <a:hlinkClick r:id="rId33" action="ppaction://hlinksldjump"/>
              <a:extLst>
                <a:ext uri="{FF2B5EF4-FFF2-40B4-BE49-F238E27FC236}">
                  <a16:creationId xmlns:a16="http://schemas.microsoft.com/office/drawing/2014/main" id="{7B2EC025-1EFA-840D-172A-0E9967315D18}"/>
                </a:ext>
              </a:extLst>
            </p:cNvPr>
            <p:cNvSpPr/>
            <p:nvPr userDrawn="1"/>
          </p:nvSpPr>
          <p:spPr>
            <a:xfrm>
              <a:off x="350429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5" name="Rectangle 44">
              <a:hlinkClick r:id="rId34" action="ppaction://hlinksldjump"/>
              <a:extLst>
                <a:ext uri="{FF2B5EF4-FFF2-40B4-BE49-F238E27FC236}">
                  <a16:creationId xmlns:a16="http://schemas.microsoft.com/office/drawing/2014/main" id="{51AB00E7-9707-4329-69D0-1E4A8037CD06}"/>
                </a:ext>
              </a:extLst>
            </p:cNvPr>
            <p:cNvSpPr/>
            <p:nvPr userDrawn="1"/>
          </p:nvSpPr>
          <p:spPr>
            <a:xfrm>
              <a:off x="368717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6" name="Rectangle 45">
              <a:hlinkClick r:id="rId35" action="ppaction://hlinksldjump"/>
              <a:extLst>
                <a:ext uri="{FF2B5EF4-FFF2-40B4-BE49-F238E27FC236}">
                  <a16:creationId xmlns:a16="http://schemas.microsoft.com/office/drawing/2014/main" id="{0C668F8B-42AC-BB88-7E45-F4B46D2E603F}"/>
                </a:ext>
              </a:extLst>
            </p:cNvPr>
            <p:cNvSpPr/>
            <p:nvPr userDrawn="1"/>
          </p:nvSpPr>
          <p:spPr>
            <a:xfrm>
              <a:off x="387005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7" name="Rectangle 46">
              <a:hlinkClick r:id="rId36" action="ppaction://hlinksldjump"/>
              <a:extLst>
                <a:ext uri="{FF2B5EF4-FFF2-40B4-BE49-F238E27FC236}">
                  <a16:creationId xmlns:a16="http://schemas.microsoft.com/office/drawing/2014/main" id="{8514A281-FEA6-4F70-93CC-2806607E841B}"/>
                </a:ext>
              </a:extLst>
            </p:cNvPr>
            <p:cNvSpPr/>
            <p:nvPr userDrawn="1"/>
          </p:nvSpPr>
          <p:spPr>
            <a:xfrm>
              <a:off x="405293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8" name="Rectangle 47">
              <a:hlinkClick r:id="rId37" action="ppaction://hlinksldjump"/>
              <a:extLst>
                <a:ext uri="{FF2B5EF4-FFF2-40B4-BE49-F238E27FC236}">
                  <a16:creationId xmlns:a16="http://schemas.microsoft.com/office/drawing/2014/main" id="{ACE82324-3679-138F-7D52-B1A29CA5050D}"/>
                </a:ext>
              </a:extLst>
            </p:cNvPr>
            <p:cNvSpPr/>
            <p:nvPr userDrawn="1"/>
          </p:nvSpPr>
          <p:spPr>
            <a:xfrm>
              <a:off x="423581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9" name="Rectangle 48">
              <a:hlinkClick r:id="rId38" action="ppaction://hlinksldjump"/>
              <a:extLst>
                <a:ext uri="{FF2B5EF4-FFF2-40B4-BE49-F238E27FC236}">
                  <a16:creationId xmlns:a16="http://schemas.microsoft.com/office/drawing/2014/main" id="{E8AF69ED-7BF8-D6FF-BB9D-B6A1EDAA11F1}"/>
                </a:ext>
              </a:extLst>
            </p:cNvPr>
            <p:cNvSpPr/>
            <p:nvPr userDrawn="1"/>
          </p:nvSpPr>
          <p:spPr>
            <a:xfrm>
              <a:off x="313853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0" name="Rectangle 49">
              <a:hlinkClick r:id="rId39" action="ppaction://hlinksldjump"/>
              <a:extLst>
                <a:ext uri="{FF2B5EF4-FFF2-40B4-BE49-F238E27FC236}">
                  <a16:creationId xmlns:a16="http://schemas.microsoft.com/office/drawing/2014/main" id="{FB31A6F1-4CDA-3E94-C325-7899C77266A1}"/>
                </a:ext>
              </a:extLst>
            </p:cNvPr>
            <p:cNvSpPr/>
            <p:nvPr userDrawn="1"/>
          </p:nvSpPr>
          <p:spPr>
            <a:xfrm>
              <a:off x="332141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1" name="Rectangle 50">
              <a:hlinkClick r:id="rId40" action="ppaction://hlinksldjump"/>
              <a:extLst>
                <a:ext uri="{FF2B5EF4-FFF2-40B4-BE49-F238E27FC236}">
                  <a16:creationId xmlns:a16="http://schemas.microsoft.com/office/drawing/2014/main" id="{37F6EDDC-ECFA-6F47-339F-68EAA3F30E75}"/>
                </a:ext>
              </a:extLst>
            </p:cNvPr>
            <p:cNvSpPr/>
            <p:nvPr userDrawn="1"/>
          </p:nvSpPr>
          <p:spPr>
            <a:xfrm>
              <a:off x="350429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2" name="Rectangle 51">
              <a:hlinkClick r:id="rId41" action="ppaction://hlinksldjump"/>
              <a:extLst>
                <a:ext uri="{FF2B5EF4-FFF2-40B4-BE49-F238E27FC236}">
                  <a16:creationId xmlns:a16="http://schemas.microsoft.com/office/drawing/2014/main" id="{FABA714A-649B-7B52-019C-BCE0071377A4}"/>
                </a:ext>
              </a:extLst>
            </p:cNvPr>
            <p:cNvSpPr/>
            <p:nvPr userDrawn="1"/>
          </p:nvSpPr>
          <p:spPr>
            <a:xfrm>
              <a:off x="368717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3" name="Rectangle 52">
              <a:hlinkClick r:id="rId42" action="ppaction://hlinksldjump"/>
              <a:extLst>
                <a:ext uri="{FF2B5EF4-FFF2-40B4-BE49-F238E27FC236}">
                  <a16:creationId xmlns:a16="http://schemas.microsoft.com/office/drawing/2014/main" id="{FC163522-7FC8-F8D0-EACC-E002E34FC394}"/>
                </a:ext>
              </a:extLst>
            </p:cNvPr>
            <p:cNvSpPr/>
            <p:nvPr userDrawn="1"/>
          </p:nvSpPr>
          <p:spPr>
            <a:xfrm>
              <a:off x="387005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4" name="Rectangle 53">
              <a:hlinkClick r:id="rId43" action="ppaction://hlinksldjump"/>
              <a:extLst>
                <a:ext uri="{FF2B5EF4-FFF2-40B4-BE49-F238E27FC236}">
                  <a16:creationId xmlns:a16="http://schemas.microsoft.com/office/drawing/2014/main" id="{F3C9C9C3-7C4A-137B-8537-F3DAA87BC4F0}"/>
                </a:ext>
              </a:extLst>
            </p:cNvPr>
            <p:cNvSpPr/>
            <p:nvPr userDrawn="1"/>
          </p:nvSpPr>
          <p:spPr>
            <a:xfrm>
              <a:off x="405293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5" name="Rectangle 54">
              <a:hlinkClick r:id="rId44" action="ppaction://hlinksldjump"/>
              <a:extLst>
                <a:ext uri="{FF2B5EF4-FFF2-40B4-BE49-F238E27FC236}">
                  <a16:creationId xmlns:a16="http://schemas.microsoft.com/office/drawing/2014/main" id="{4A886F60-DAFC-F4F2-E153-2ED1D37BF537}"/>
                </a:ext>
              </a:extLst>
            </p:cNvPr>
            <p:cNvSpPr/>
            <p:nvPr userDrawn="1"/>
          </p:nvSpPr>
          <p:spPr>
            <a:xfrm>
              <a:off x="423581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6" name="Rectangle 55">
              <a:hlinkClick r:id="rId45" action="ppaction://hlinksldjump"/>
              <a:extLst>
                <a:ext uri="{FF2B5EF4-FFF2-40B4-BE49-F238E27FC236}">
                  <a16:creationId xmlns:a16="http://schemas.microsoft.com/office/drawing/2014/main" id="{D24F652C-24FF-574F-6B26-18A950720D27}"/>
                </a:ext>
              </a:extLst>
            </p:cNvPr>
            <p:cNvSpPr/>
            <p:nvPr userDrawn="1"/>
          </p:nvSpPr>
          <p:spPr>
            <a:xfrm>
              <a:off x="313853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7" name="Rectangle 56">
              <a:hlinkClick r:id="rId46" action="ppaction://hlinksldjump"/>
              <a:extLst>
                <a:ext uri="{FF2B5EF4-FFF2-40B4-BE49-F238E27FC236}">
                  <a16:creationId xmlns:a16="http://schemas.microsoft.com/office/drawing/2014/main" id="{66908C3E-358C-F696-701A-C0E036B6091E}"/>
                </a:ext>
              </a:extLst>
            </p:cNvPr>
            <p:cNvSpPr/>
            <p:nvPr userDrawn="1"/>
          </p:nvSpPr>
          <p:spPr>
            <a:xfrm>
              <a:off x="332141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8" name="Rectangle 57">
              <a:hlinkClick r:id="rId47" action="ppaction://hlinksldjump"/>
              <a:extLst>
                <a:ext uri="{FF2B5EF4-FFF2-40B4-BE49-F238E27FC236}">
                  <a16:creationId xmlns:a16="http://schemas.microsoft.com/office/drawing/2014/main" id="{7C549E4D-3704-4EFE-D31A-D426C47E9F7F}"/>
                </a:ext>
              </a:extLst>
            </p:cNvPr>
            <p:cNvSpPr/>
            <p:nvPr userDrawn="1"/>
          </p:nvSpPr>
          <p:spPr>
            <a:xfrm>
              <a:off x="350429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47440B3-2864-0C63-08AF-79C4909652B3}"/>
                </a:ext>
              </a:extLst>
            </p:cNvPr>
            <p:cNvSpPr/>
            <p:nvPr userDrawn="1"/>
          </p:nvSpPr>
          <p:spPr>
            <a:xfrm>
              <a:off x="313853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7515B9E-4194-3D9F-F198-E192435B762B}"/>
                </a:ext>
              </a:extLst>
            </p:cNvPr>
            <p:cNvSpPr/>
            <p:nvPr userDrawn="1"/>
          </p:nvSpPr>
          <p:spPr>
            <a:xfrm>
              <a:off x="332141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65CAF9F-E8EB-D5F6-4686-822B8D583777}"/>
                </a:ext>
              </a:extLst>
            </p:cNvPr>
            <p:cNvSpPr/>
            <p:nvPr userDrawn="1"/>
          </p:nvSpPr>
          <p:spPr>
            <a:xfrm>
              <a:off x="350429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AD9A6F2-7875-992D-6454-923BD17646D7}"/>
                </a:ext>
              </a:extLst>
            </p:cNvPr>
            <p:cNvSpPr/>
            <p:nvPr userDrawn="1"/>
          </p:nvSpPr>
          <p:spPr>
            <a:xfrm>
              <a:off x="368717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73BD771-F28E-E682-CA93-170015700BB2}"/>
                </a:ext>
              </a:extLst>
            </p:cNvPr>
            <p:cNvSpPr/>
            <p:nvPr userDrawn="1"/>
          </p:nvSpPr>
          <p:spPr>
            <a:xfrm>
              <a:off x="387005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D1000C1B-9E05-3DBB-A20E-97B10D2DF44D}"/>
                </a:ext>
              </a:extLst>
            </p:cNvPr>
            <p:cNvSpPr/>
            <p:nvPr userDrawn="1"/>
          </p:nvSpPr>
          <p:spPr>
            <a:xfrm>
              <a:off x="405293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AAF27D4-6156-2DB8-FFFA-B7172CA92C07}"/>
                </a:ext>
              </a:extLst>
            </p:cNvPr>
            <p:cNvSpPr/>
            <p:nvPr userDrawn="1"/>
          </p:nvSpPr>
          <p:spPr>
            <a:xfrm>
              <a:off x="423581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540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t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Box 198">
            <a:extLst>
              <a:ext uri="{FF2B5EF4-FFF2-40B4-BE49-F238E27FC236}">
                <a16:creationId xmlns:a16="http://schemas.microsoft.com/office/drawing/2014/main" id="{C43570B9-6367-73E7-3E34-929575F24FE1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200" name="Graphic 19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2AF98D25-9A7E-7EE6-CA45-6D34C2B6C3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609CAFA3-420D-9A66-ADE3-437C889D9B53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C9C73A42-82E1-07CA-DC57-2768813B29CF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B397A7CA-62F3-4F92-3E6A-F300CB454D5A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D1F0397C-D7E4-D5E1-6D7D-3FD694FCFACB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04DE01E2-2923-3958-B30F-AFE67094D028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71B2EE6E-AEEC-0ABA-17E3-DEEA24F08BDA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5B2FAB8C-7268-2312-2DC9-CC3B4E10D3A3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D9C83C5B-131B-42ED-78FD-D696B7EBE3D4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B84F19DC-72E9-3184-B52C-57931F2C4B1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3A60A45C-4C78-62A4-7E54-5D607C50A283}"/>
              </a:ext>
            </a:extLst>
          </p:cNvPr>
          <p:cNvSpPr/>
          <p:nvPr userDrawn="1"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11BC040B-71F4-C602-D008-5E9D3CE3BADD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C4B85E2D-DE74-8A46-1E9A-6907226D78E0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65C15F22-DE99-DF5C-A7DB-FEF789616C26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CF3AC72-643A-C5C0-ABF4-C28EB22D796A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4997810"/>
            <a:chExt cx="1280160" cy="987552"/>
          </a:xfrm>
        </p:grpSpPr>
        <p:sp>
          <p:nvSpPr>
            <p:cNvPr id="157" name="Rectangle 156">
              <a:hlinkClick r:id="rId18" action="ppaction://hlinksldjump"/>
              <a:extLst>
                <a:ext uri="{FF2B5EF4-FFF2-40B4-BE49-F238E27FC236}">
                  <a16:creationId xmlns:a16="http://schemas.microsoft.com/office/drawing/2014/main" id="{BD9F6F0D-990B-D1F5-311E-21EAC8B1284C}"/>
                </a:ext>
              </a:extLst>
            </p:cNvPr>
            <p:cNvSpPr/>
            <p:nvPr userDrawn="1"/>
          </p:nvSpPr>
          <p:spPr>
            <a:xfrm>
              <a:off x="105306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8" name="Rectangle 157">
              <a:hlinkClick r:id="rId19" action="ppaction://hlinksldjump"/>
              <a:extLst>
                <a:ext uri="{FF2B5EF4-FFF2-40B4-BE49-F238E27FC236}">
                  <a16:creationId xmlns:a16="http://schemas.microsoft.com/office/drawing/2014/main" id="{308A3CD0-9B7E-95E1-35D0-81A8FC906B4A}"/>
                </a:ext>
              </a:extLst>
            </p:cNvPr>
            <p:cNvSpPr/>
            <p:nvPr userDrawn="1"/>
          </p:nvSpPr>
          <p:spPr>
            <a:xfrm>
              <a:off x="123594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9" name="Rectangle 158">
              <a:hlinkClick r:id="rId20" action="ppaction://hlinksldjump"/>
              <a:extLst>
                <a:ext uri="{FF2B5EF4-FFF2-40B4-BE49-F238E27FC236}">
                  <a16:creationId xmlns:a16="http://schemas.microsoft.com/office/drawing/2014/main" id="{FC5E2265-B9C3-E1BF-23A6-6620EC9CF736}"/>
                </a:ext>
              </a:extLst>
            </p:cNvPr>
            <p:cNvSpPr/>
            <p:nvPr userDrawn="1"/>
          </p:nvSpPr>
          <p:spPr>
            <a:xfrm>
              <a:off x="141882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0" name="Rectangle 159">
              <a:hlinkClick r:id="rId21" action="ppaction://hlinksldjump"/>
              <a:extLst>
                <a:ext uri="{FF2B5EF4-FFF2-40B4-BE49-F238E27FC236}">
                  <a16:creationId xmlns:a16="http://schemas.microsoft.com/office/drawing/2014/main" id="{C210F807-E96A-5F16-5DFF-9496F085A246}"/>
                </a:ext>
              </a:extLst>
            </p:cNvPr>
            <p:cNvSpPr/>
            <p:nvPr userDrawn="1"/>
          </p:nvSpPr>
          <p:spPr>
            <a:xfrm>
              <a:off x="160170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1" name="Rectangle 160">
              <a:hlinkClick r:id="rId22" action="ppaction://hlinksldjump"/>
              <a:extLst>
                <a:ext uri="{FF2B5EF4-FFF2-40B4-BE49-F238E27FC236}">
                  <a16:creationId xmlns:a16="http://schemas.microsoft.com/office/drawing/2014/main" id="{2E823D0D-503F-F795-7F28-8D5685D43360}"/>
                </a:ext>
              </a:extLst>
            </p:cNvPr>
            <p:cNvSpPr/>
            <p:nvPr userDrawn="1"/>
          </p:nvSpPr>
          <p:spPr>
            <a:xfrm>
              <a:off x="50442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2" name="Rectangle 161">
              <a:hlinkClick r:id="rId23" action="ppaction://hlinksldjump"/>
              <a:extLst>
                <a:ext uri="{FF2B5EF4-FFF2-40B4-BE49-F238E27FC236}">
                  <a16:creationId xmlns:a16="http://schemas.microsoft.com/office/drawing/2014/main" id="{15127516-83EA-1F5C-FBE7-47C07EAF8A3F}"/>
                </a:ext>
              </a:extLst>
            </p:cNvPr>
            <p:cNvSpPr/>
            <p:nvPr userDrawn="1"/>
          </p:nvSpPr>
          <p:spPr>
            <a:xfrm>
              <a:off x="68730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63" name="Rectangle 162">
              <a:hlinkClick r:id="rId24" action="ppaction://hlinksldjump"/>
              <a:extLst>
                <a:ext uri="{FF2B5EF4-FFF2-40B4-BE49-F238E27FC236}">
                  <a16:creationId xmlns:a16="http://schemas.microsoft.com/office/drawing/2014/main" id="{2D72142B-D5DE-8362-F973-31EEC75E2613}"/>
                </a:ext>
              </a:extLst>
            </p:cNvPr>
            <p:cNvSpPr/>
            <p:nvPr userDrawn="1"/>
          </p:nvSpPr>
          <p:spPr>
            <a:xfrm>
              <a:off x="87018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64" name="Rectangle 163">
              <a:hlinkClick r:id="rId25" action="ppaction://hlinksldjump"/>
              <a:extLst>
                <a:ext uri="{FF2B5EF4-FFF2-40B4-BE49-F238E27FC236}">
                  <a16:creationId xmlns:a16="http://schemas.microsoft.com/office/drawing/2014/main" id="{82A4082E-C1BD-D2A6-3B49-921925BCCEC2}"/>
                </a:ext>
              </a:extLst>
            </p:cNvPr>
            <p:cNvSpPr/>
            <p:nvPr userDrawn="1"/>
          </p:nvSpPr>
          <p:spPr>
            <a:xfrm>
              <a:off x="105306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5" name="Rectangle 164">
              <a:hlinkClick r:id="rId26" action="ppaction://hlinksldjump"/>
              <a:extLst>
                <a:ext uri="{FF2B5EF4-FFF2-40B4-BE49-F238E27FC236}">
                  <a16:creationId xmlns:a16="http://schemas.microsoft.com/office/drawing/2014/main" id="{C45E42C7-921E-AF42-C02C-1A0FC5A7506B}"/>
                </a:ext>
              </a:extLst>
            </p:cNvPr>
            <p:cNvSpPr/>
            <p:nvPr userDrawn="1"/>
          </p:nvSpPr>
          <p:spPr>
            <a:xfrm>
              <a:off x="123594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66" name="Rectangle 165">
              <a:hlinkClick r:id="rId27" action="ppaction://hlinksldjump"/>
              <a:extLst>
                <a:ext uri="{FF2B5EF4-FFF2-40B4-BE49-F238E27FC236}">
                  <a16:creationId xmlns:a16="http://schemas.microsoft.com/office/drawing/2014/main" id="{DC133651-2889-8C93-75D5-924A3D423D4C}"/>
                </a:ext>
              </a:extLst>
            </p:cNvPr>
            <p:cNvSpPr/>
            <p:nvPr userDrawn="1"/>
          </p:nvSpPr>
          <p:spPr>
            <a:xfrm>
              <a:off x="141882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67" name="Rectangle 166">
              <a:hlinkClick r:id="rId28" action="ppaction://hlinksldjump"/>
              <a:extLst>
                <a:ext uri="{FF2B5EF4-FFF2-40B4-BE49-F238E27FC236}">
                  <a16:creationId xmlns:a16="http://schemas.microsoft.com/office/drawing/2014/main" id="{79480171-6F59-966F-F4C9-7EAD1900B467}"/>
                </a:ext>
              </a:extLst>
            </p:cNvPr>
            <p:cNvSpPr/>
            <p:nvPr userDrawn="1"/>
          </p:nvSpPr>
          <p:spPr>
            <a:xfrm>
              <a:off x="160170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68" name="Rectangle 167">
              <a:hlinkClick r:id="rId29" action="ppaction://hlinksldjump"/>
              <a:extLst>
                <a:ext uri="{FF2B5EF4-FFF2-40B4-BE49-F238E27FC236}">
                  <a16:creationId xmlns:a16="http://schemas.microsoft.com/office/drawing/2014/main" id="{44EB7FED-04D5-CD3F-FAEC-6EA57B1E2AEA}"/>
                </a:ext>
              </a:extLst>
            </p:cNvPr>
            <p:cNvSpPr/>
            <p:nvPr userDrawn="1"/>
          </p:nvSpPr>
          <p:spPr>
            <a:xfrm>
              <a:off x="50442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69" name="Rectangle 168">
              <a:hlinkClick r:id="rId30" action="ppaction://hlinksldjump"/>
              <a:extLst>
                <a:ext uri="{FF2B5EF4-FFF2-40B4-BE49-F238E27FC236}">
                  <a16:creationId xmlns:a16="http://schemas.microsoft.com/office/drawing/2014/main" id="{076158B2-363A-A509-70AD-D8E7AA58968E}"/>
                </a:ext>
              </a:extLst>
            </p:cNvPr>
            <p:cNvSpPr/>
            <p:nvPr userDrawn="1"/>
          </p:nvSpPr>
          <p:spPr>
            <a:xfrm>
              <a:off x="68730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70" name="Rectangle 169">
              <a:hlinkClick r:id="rId31" action="ppaction://hlinksldjump"/>
              <a:extLst>
                <a:ext uri="{FF2B5EF4-FFF2-40B4-BE49-F238E27FC236}">
                  <a16:creationId xmlns:a16="http://schemas.microsoft.com/office/drawing/2014/main" id="{FC5E34B9-FC53-F1D5-3C97-60559D03FB7A}"/>
                </a:ext>
              </a:extLst>
            </p:cNvPr>
            <p:cNvSpPr/>
            <p:nvPr userDrawn="1"/>
          </p:nvSpPr>
          <p:spPr>
            <a:xfrm>
              <a:off x="87018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71" name="Rectangle 170">
              <a:hlinkClick r:id="rId32" action="ppaction://hlinksldjump"/>
              <a:extLst>
                <a:ext uri="{FF2B5EF4-FFF2-40B4-BE49-F238E27FC236}">
                  <a16:creationId xmlns:a16="http://schemas.microsoft.com/office/drawing/2014/main" id="{29D94209-AF91-2EC2-75DE-71C26563A3AC}"/>
                </a:ext>
              </a:extLst>
            </p:cNvPr>
            <p:cNvSpPr/>
            <p:nvPr userDrawn="1"/>
          </p:nvSpPr>
          <p:spPr>
            <a:xfrm>
              <a:off x="105306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72" name="Rectangle 171">
              <a:hlinkClick r:id="rId33" action="ppaction://hlinksldjump"/>
              <a:extLst>
                <a:ext uri="{FF2B5EF4-FFF2-40B4-BE49-F238E27FC236}">
                  <a16:creationId xmlns:a16="http://schemas.microsoft.com/office/drawing/2014/main" id="{33E55D0A-7D2F-B1AF-8A3F-C669D7477D06}"/>
                </a:ext>
              </a:extLst>
            </p:cNvPr>
            <p:cNvSpPr/>
            <p:nvPr userDrawn="1"/>
          </p:nvSpPr>
          <p:spPr>
            <a:xfrm>
              <a:off x="123594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73" name="Rectangle 172">
              <a:hlinkClick r:id="rId34" action="ppaction://hlinksldjump"/>
              <a:extLst>
                <a:ext uri="{FF2B5EF4-FFF2-40B4-BE49-F238E27FC236}">
                  <a16:creationId xmlns:a16="http://schemas.microsoft.com/office/drawing/2014/main" id="{747E4C68-E2B9-4147-AF19-7102B2499525}"/>
                </a:ext>
              </a:extLst>
            </p:cNvPr>
            <p:cNvSpPr/>
            <p:nvPr userDrawn="1"/>
          </p:nvSpPr>
          <p:spPr>
            <a:xfrm>
              <a:off x="141882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74" name="Rectangle 173">
              <a:hlinkClick r:id="rId35" action="ppaction://hlinksldjump"/>
              <a:extLst>
                <a:ext uri="{FF2B5EF4-FFF2-40B4-BE49-F238E27FC236}">
                  <a16:creationId xmlns:a16="http://schemas.microsoft.com/office/drawing/2014/main" id="{84549432-0F41-2B91-7D1B-C6775A899FE4}"/>
                </a:ext>
              </a:extLst>
            </p:cNvPr>
            <p:cNvSpPr/>
            <p:nvPr userDrawn="1"/>
          </p:nvSpPr>
          <p:spPr>
            <a:xfrm>
              <a:off x="160170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75" name="Rectangle 174">
              <a:hlinkClick r:id="rId36" action="ppaction://hlinksldjump"/>
              <a:extLst>
                <a:ext uri="{FF2B5EF4-FFF2-40B4-BE49-F238E27FC236}">
                  <a16:creationId xmlns:a16="http://schemas.microsoft.com/office/drawing/2014/main" id="{2F5A8D68-FCEA-1AC0-696A-ADE16DE0ADF4}"/>
                </a:ext>
              </a:extLst>
            </p:cNvPr>
            <p:cNvSpPr/>
            <p:nvPr userDrawn="1"/>
          </p:nvSpPr>
          <p:spPr>
            <a:xfrm>
              <a:off x="50442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76" name="Rectangle 175">
              <a:hlinkClick r:id="rId37" action="ppaction://hlinksldjump"/>
              <a:extLst>
                <a:ext uri="{FF2B5EF4-FFF2-40B4-BE49-F238E27FC236}">
                  <a16:creationId xmlns:a16="http://schemas.microsoft.com/office/drawing/2014/main" id="{6BD30B21-3958-B9DD-9105-4434268E570C}"/>
                </a:ext>
              </a:extLst>
            </p:cNvPr>
            <p:cNvSpPr/>
            <p:nvPr userDrawn="1"/>
          </p:nvSpPr>
          <p:spPr>
            <a:xfrm>
              <a:off x="68730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77" name="Rectangle 176">
              <a:hlinkClick r:id="rId38" action="ppaction://hlinksldjump"/>
              <a:extLst>
                <a:ext uri="{FF2B5EF4-FFF2-40B4-BE49-F238E27FC236}">
                  <a16:creationId xmlns:a16="http://schemas.microsoft.com/office/drawing/2014/main" id="{24F5A292-5010-5DC8-B471-AB057DF2934E}"/>
                </a:ext>
              </a:extLst>
            </p:cNvPr>
            <p:cNvSpPr/>
            <p:nvPr userDrawn="1"/>
          </p:nvSpPr>
          <p:spPr>
            <a:xfrm>
              <a:off x="87018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78" name="Rectangle 177">
              <a:hlinkClick r:id="rId39" action="ppaction://hlinksldjump"/>
              <a:extLst>
                <a:ext uri="{FF2B5EF4-FFF2-40B4-BE49-F238E27FC236}">
                  <a16:creationId xmlns:a16="http://schemas.microsoft.com/office/drawing/2014/main" id="{CDA97651-66F1-8A69-85DD-AF0FC7647DC8}"/>
                </a:ext>
              </a:extLst>
            </p:cNvPr>
            <p:cNvSpPr/>
            <p:nvPr userDrawn="1"/>
          </p:nvSpPr>
          <p:spPr>
            <a:xfrm>
              <a:off x="105306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79" name="Rectangle 178">
              <a:hlinkClick r:id="rId40" action="ppaction://hlinksldjump"/>
              <a:extLst>
                <a:ext uri="{FF2B5EF4-FFF2-40B4-BE49-F238E27FC236}">
                  <a16:creationId xmlns:a16="http://schemas.microsoft.com/office/drawing/2014/main" id="{F91873B1-99F1-A71D-6580-9BAFCA0DD624}"/>
                </a:ext>
              </a:extLst>
            </p:cNvPr>
            <p:cNvSpPr/>
            <p:nvPr userDrawn="1"/>
          </p:nvSpPr>
          <p:spPr>
            <a:xfrm>
              <a:off x="123594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80" name="Rectangle 179">
              <a:hlinkClick r:id="rId41" action="ppaction://hlinksldjump"/>
              <a:extLst>
                <a:ext uri="{FF2B5EF4-FFF2-40B4-BE49-F238E27FC236}">
                  <a16:creationId xmlns:a16="http://schemas.microsoft.com/office/drawing/2014/main" id="{3D693D69-9458-4611-78AE-E421E5A07AE2}"/>
                </a:ext>
              </a:extLst>
            </p:cNvPr>
            <p:cNvSpPr/>
            <p:nvPr userDrawn="1"/>
          </p:nvSpPr>
          <p:spPr>
            <a:xfrm>
              <a:off x="141882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81" name="Rectangle 180">
              <a:hlinkClick r:id="rId42" action="ppaction://hlinksldjump"/>
              <a:extLst>
                <a:ext uri="{FF2B5EF4-FFF2-40B4-BE49-F238E27FC236}">
                  <a16:creationId xmlns:a16="http://schemas.microsoft.com/office/drawing/2014/main" id="{ED8800C9-A7E8-50F0-4BE3-CE08D578A525}"/>
                </a:ext>
              </a:extLst>
            </p:cNvPr>
            <p:cNvSpPr/>
            <p:nvPr userDrawn="1"/>
          </p:nvSpPr>
          <p:spPr>
            <a:xfrm>
              <a:off x="160170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82" name="Rectangle 181">
              <a:hlinkClick r:id="rId43" action="ppaction://hlinksldjump"/>
              <a:extLst>
                <a:ext uri="{FF2B5EF4-FFF2-40B4-BE49-F238E27FC236}">
                  <a16:creationId xmlns:a16="http://schemas.microsoft.com/office/drawing/2014/main" id="{C6618EC8-1607-7AE5-12EC-E01E69A37197}"/>
                </a:ext>
              </a:extLst>
            </p:cNvPr>
            <p:cNvSpPr/>
            <p:nvPr userDrawn="1"/>
          </p:nvSpPr>
          <p:spPr>
            <a:xfrm>
              <a:off x="50442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83" name="Rectangle 182">
              <a:hlinkClick r:id="rId44" action="ppaction://hlinksldjump"/>
              <a:extLst>
                <a:ext uri="{FF2B5EF4-FFF2-40B4-BE49-F238E27FC236}">
                  <a16:creationId xmlns:a16="http://schemas.microsoft.com/office/drawing/2014/main" id="{D1EECF7B-9AC9-CB63-568C-2095CE4BD43E}"/>
                </a:ext>
              </a:extLst>
            </p:cNvPr>
            <p:cNvSpPr/>
            <p:nvPr userDrawn="1"/>
          </p:nvSpPr>
          <p:spPr>
            <a:xfrm>
              <a:off x="68730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84" name="Rectangle 183">
              <a:hlinkClick r:id="rId45" action="ppaction://hlinksldjump"/>
              <a:extLst>
                <a:ext uri="{FF2B5EF4-FFF2-40B4-BE49-F238E27FC236}">
                  <a16:creationId xmlns:a16="http://schemas.microsoft.com/office/drawing/2014/main" id="{AEA8D926-3052-1E15-6295-E5259D220CAA}"/>
                </a:ext>
              </a:extLst>
            </p:cNvPr>
            <p:cNvSpPr/>
            <p:nvPr userDrawn="1"/>
          </p:nvSpPr>
          <p:spPr>
            <a:xfrm>
              <a:off x="87018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85" name="Rectangle 184">
              <a:hlinkClick r:id="rId46" action="ppaction://hlinksldjump"/>
              <a:extLst>
                <a:ext uri="{FF2B5EF4-FFF2-40B4-BE49-F238E27FC236}">
                  <a16:creationId xmlns:a16="http://schemas.microsoft.com/office/drawing/2014/main" id="{EE7C03A0-4F28-A6F2-0635-C3A8B14137DE}"/>
                </a:ext>
              </a:extLst>
            </p:cNvPr>
            <p:cNvSpPr/>
            <p:nvPr userDrawn="1"/>
          </p:nvSpPr>
          <p:spPr>
            <a:xfrm>
              <a:off x="105306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86" name="Rectangle 185">
              <a:hlinkClick r:id="rId47" action="ppaction://hlinksldjump"/>
              <a:extLst>
                <a:ext uri="{FF2B5EF4-FFF2-40B4-BE49-F238E27FC236}">
                  <a16:creationId xmlns:a16="http://schemas.microsoft.com/office/drawing/2014/main" id="{1B2AE738-0E55-0259-B788-D62B9018FC75}"/>
                </a:ext>
              </a:extLst>
            </p:cNvPr>
            <p:cNvSpPr/>
            <p:nvPr userDrawn="1"/>
          </p:nvSpPr>
          <p:spPr>
            <a:xfrm>
              <a:off x="123594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87" name="Rectangle 186">
              <a:hlinkClick r:id="rId48" action="ppaction://hlinksldjump"/>
              <a:extLst>
                <a:ext uri="{FF2B5EF4-FFF2-40B4-BE49-F238E27FC236}">
                  <a16:creationId xmlns:a16="http://schemas.microsoft.com/office/drawing/2014/main" id="{5D3A65E1-EE44-A3EA-19D8-DEAD26D9D618}"/>
                </a:ext>
              </a:extLst>
            </p:cNvPr>
            <p:cNvSpPr/>
            <p:nvPr userDrawn="1"/>
          </p:nvSpPr>
          <p:spPr>
            <a:xfrm>
              <a:off x="141882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7C242D9B-1972-29C9-8D44-C9D0FE766778}"/>
                </a:ext>
              </a:extLst>
            </p:cNvPr>
            <p:cNvSpPr/>
            <p:nvPr userDrawn="1"/>
          </p:nvSpPr>
          <p:spPr>
            <a:xfrm>
              <a:off x="160170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8D91CF4-86FA-ACF3-A88A-2A71111107A9}"/>
                </a:ext>
              </a:extLst>
            </p:cNvPr>
            <p:cNvSpPr/>
            <p:nvPr userDrawn="1"/>
          </p:nvSpPr>
          <p:spPr>
            <a:xfrm>
              <a:off x="50442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D0F2505-363D-D7E1-5BD6-F05FD81D0E9C}"/>
                </a:ext>
              </a:extLst>
            </p:cNvPr>
            <p:cNvSpPr/>
            <p:nvPr userDrawn="1"/>
          </p:nvSpPr>
          <p:spPr>
            <a:xfrm>
              <a:off x="68730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862F4F9B-C5FD-CDD4-0DCC-E816BBF1979A}"/>
                </a:ext>
              </a:extLst>
            </p:cNvPr>
            <p:cNvSpPr/>
            <p:nvPr userDrawn="1"/>
          </p:nvSpPr>
          <p:spPr>
            <a:xfrm>
              <a:off x="87018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0FEBC7BF-B948-3453-1F00-23D01A28F43B}"/>
                </a:ext>
              </a:extLst>
            </p:cNvPr>
            <p:cNvSpPr/>
            <p:nvPr userDrawn="1"/>
          </p:nvSpPr>
          <p:spPr>
            <a:xfrm>
              <a:off x="50442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E1FEB2BC-9BDB-67AC-52AE-ADB2A3E1B452}"/>
                </a:ext>
              </a:extLst>
            </p:cNvPr>
            <p:cNvSpPr/>
            <p:nvPr userDrawn="1"/>
          </p:nvSpPr>
          <p:spPr>
            <a:xfrm>
              <a:off x="68730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A8238486-FCC2-B141-3EA3-C305873E698D}"/>
                </a:ext>
              </a:extLst>
            </p:cNvPr>
            <p:cNvSpPr/>
            <p:nvPr userDrawn="1"/>
          </p:nvSpPr>
          <p:spPr>
            <a:xfrm>
              <a:off x="87018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7BDC8D01-F21A-7D8F-D528-11EF53CF1F0D}"/>
                </a:ext>
              </a:extLst>
            </p:cNvPr>
            <p:cNvSpPr/>
            <p:nvPr userDrawn="1"/>
          </p:nvSpPr>
          <p:spPr>
            <a:xfrm>
              <a:off x="105306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3B093F8C-A36C-790F-6EA5-8AEA82FD446A}"/>
                </a:ext>
              </a:extLst>
            </p:cNvPr>
            <p:cNvSpPr/>
            <p:nvPr userDrawn="1"/>
          </p:nvSpPr>
          <p:spPr>
            <a:xfrm>
              <a:off x="123594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4F8A66C-D412-7647-B4E2-23C9232D0FE2}"/>
                </a:ext>
              </a:extLst>
            </p:cNvPr>
            <p:cNvSpPr/>
            <p:nvPr userDrawn="1"/>
          </p:nvSpPr>
          <p:spPr>
            <a:xfrm>
              <a:off x="141882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C7FC8D34-EDB1-62AF-5D45-C002026321BD}"/>
                </a:ext>
              </a:extLst>
            </p:cNvPr>
            <p:cNvSpPr/>
            <p:nvPr userDrawn="1"/>
          </p:nvSpPr>
          <p:spPr>
            <a:xfrm>
              <a:off x="160170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4DAA7A-5280-01A7-829D-AB3ADF119CA8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aphicFrame>
        <p:nvGraphicFramePr>
          <p:cNvPr id="19" name="Table 153">
            <a:extLst>
              <a:ext uri="{FF2B5EF4-FFF2-40B4-BE49-F238E27FC236}">
                <a16:creationId xmlns:a16="http://schemas.microsoft.com/office/drawing/2014/main" id="{8567638C-79E7-8166-C497-37ADD9F43CE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48603390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1228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to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87E938-73D8-1C50-2A0C-3C35DF002884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3" name="Graphic 2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83DC970D-F54E-D2C9-34C8-9D3F009871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67349A12-FAED-A487-1252-CD895AE7819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9DB3C976-9CB0-C28A-1D3F-560708524CB9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D5C2EAC5-3E39-09A9-5D4B-0D3276EDC36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973D7060-42BB-2E15-09D7-57757B3B67BE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77DCB60A-CA4D-2C39-4F9A-429725443FF4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EAAFE29C-6468-8950-99AE-9777DFE80E4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12FA8995-3240-749E-E1BF-0729860E777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434F4C7D-3D40-01C5-2026-C913F58D3E9C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28047B87-8447-B4DD-9F82-5C663653EDB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A2AFBC3E-D8CC-1476-A35A-5AF5AC507633}"/>
              </a:ext>
            </a:extLst>
          </p:cNvPr>
          <p:cNvSpPr/>
          <p:nvPr userDrawn="1"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E87F0B85-D1E8-B9D8-73C1-7A22356A3AE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9195025D-A0BE-CD26-BAB0-A2C1B62DE69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6064A4F7-6D06-3D25-8C3A-8EE3B5F45C50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4B4C46-84AC-5126-0FAF-86653909535B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42F6B8-0B5D-13E3-A97B-016C137558E0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7D6276-4AE0-A280-AB6A-A89460AE7066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4A99F7-590F-91F0-7F3E-255F8E3ABE2A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7C229D0-E0FC-05A3-972B-A508B8BAE97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F7E59E7-A377-481B-5F21-E10E8D22354D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DC8C97-E651-E48A-9E8B-72E59A02739A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4997810"/>
            <a:chExt cx="1280160" cy="987552"/>
          </a:xfrm>
        </p:grpSpPr>
        <p:sp>
          <p:nvSpPr>
            <p:cNvPr id="6" name="Rectangle 5">
              <a:hlinkClick r:id="rId18" action="ppaction://hlinksldjump"/>
              <a:extLst>
                <a:ext uri="{FF2B5EF4-FFF2-40B4-BE49-F238E27FC236}">
                  <a16:creationId xmlns:a16="http://schemas.microsoft.com/office/drawing/2014/main" id="{90828996-B167-92A2-91D0-1DD3A45048D7}"/>
                </a:ext>
              </a:extLst>
            </p:cNvPr>
            <p:cNvSpPr/>
            <p:nvPr userDrawn="1"/>
          </p:nvSpPr>
          <p:spPr>
            <a:xfrm>
              <a:off x="105306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>
              <a:hlinkClick r:id="rId19" action="ppaction://hlinksldjump"/>
              <a:extLst>
                <a:ext uri="{FF2B5EF4-FFF2-40B4-BE49-F238E27FC236}">
                  <a16:creationId xmlns:a16="http://schemas.microsoft.com/office/drawing/2014/main" id="{583CAB82-AE3E-93F0-D666-411FD62C6926}"/>
                </a:ext>
              </a:extLst>
            </p:cNvPr>
            <p:cNvSpPr/>
            <p:nvPr userDrawn="1"/>
          </p:nvSpPr>
          <p:spPr>
            <a:xfrm>
              <a:off x="123594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Rectangle 7">
              <a:hlinkClick r:id="rId20" action="ppaction://hlinksldjump"/>
              <a:extLst>
                <a:ext uri="{FF2B5EF4-FFF2-40B4-BE49-F238E27FC236}">
                  <a16:creationId xmlns:a16="http://schemas.microsoft.com/office/drawing/2014/main" id="{80E0D9D9-A85F-0E1A-0E13-5547302A8AED}"/>
                </a:ext>
              </a:extLst>
            </p:cNvPr>
            <p:cNvSpPr/>
            <p:nvPr userDrawn="1"/>
          </p:nvSpPr>
          <p:spPr>
            <a:xfrm>
              <a:off x="141882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hlinkClick r:id="rId21" action="ppaction://hlinksldjump"/>
              <a:extLst>
                <a:ext uri="{FF2B5EF4-FFF2-40B4-BE49-F238E27FC236}">
                  <a16:creationId xmlns:a16="http://schemas.microsoft.com/office/drawing/2014/main" id="{468343FB-1643-3128-AB23-485EB484C1DE}"/>
                </a:ext>
              </a:extLst>
            </p:cNvPr>
            <p:cNvSpPr/>
            <p:nvPr userDrawn="1"/>
          </p:nvSpPr>
          <p:spPr>
            <a:xfrm>
              <a:off x="160170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Rectangle 9">
              <a:hlinkClick r:id="rId22" action="ppaction://hlinksldjump"/>
              <a:extLst>
                <a:ext uri="{FF2B5EF4-FFF2-40B4-BE49-F238E27FC236}">
                  <a16:creationId xmlns:a16="http://schemas.microsoft.com/office/drawing/2014/main" id="{96A28970-DC2D-9C37-4E2B-8B2EA7DCA1D8}"/>
                </a:ext>
              </a:extLst>
            </p:cNvPr>
            <p:cNvSpPr/>
            <p:nvPr userDrawn="1"/>
          </p:nvSpPr>
          <p:spPr>
            <a:xfrm>
              <a:off x="50442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" name="Rectangle 10">
              <a:hlinkClick r:id="rId23" action="ppaction://hlinksldjump"/>
              <a:extLst>
                <a:ext uri="{FF2B5EF4-FFF2-40B4-BE49-F238E27FC236}">
                  <a16:creationId xmlns:a16="http://schemas.microsoft.com/office/drawing/2014/main" id="{522B017E-6B7C-6DB1-73B6-B574F9ED074E}"/>
                </a:ext>
              </a:extLst>
            </p:cNvPr>
            <p:cNvSpPr/>
            <p:nvPr userDrawn="1"/>
          </p:nvSpPr>
          <p:spPr>
            <a:xfrm>
              <a:off x="68730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" name="Rectangle 11">
              <a:hlinkClick r:id="rId24" action="ppaction://hlinksldjump"/>
              <a:extLst>
                <a:ext uri="{FF2B5EF4-FFF2-40B4-BE49-F238E27FC236}">
                  <a16:creationId xmlns:a16="http://schemas.microsoft.com/office/drawing/2014/main" id="{CD28E325-4D08-1BE7-ECCE-DC2F04045B30}"/>
                </a:ext>
              </a:extLst>
            </p:cNvPr>
            <p:cNvSpPr/>
            <p:nvPr userDrawn="1"/>
          </p:nvSpPr>
          <p:spPr>
            <a:xfrm>
              <a:off x="87018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" name="Rectangle 12">
              <a:hlinkClick r:id="rId25" action="ppaction://hlinksldjump"/>
              <a:extLst>
                <a:ext uri="{FF2B5EF4-FFF2-40B4-BE49-F238E27FC236}">
                  <a16:creationId xmlns:a16="http://schemas.microsoft.com/office/drawing/2014/main" id="{1B21D2A1-2ADF-8810-F8F7-AADE0CB905BC}"/>
                </a:ext>
              </a:extLst>
            </p:cNvPr>
            <p:cNvSpPr/>
            <p:nvPr userDrawn="1"/>
          </p:nvSpPr>
          <p:spPr>
            <a:xfrm>
              <a:off x="105306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4" name="Rectangle 13">
              <a:hlinkClick r:id="rId26" action="ppaction://hlinksldjump"/>
              <a:extLst>
                <a:ext uri="{FF2B5EF4-FFF2-40B4-BE49-F238E27FC236}">
                  <a16:creationId xmlns:a16="http://schemas.microsoft.com/office/drawing/2014/main" id="{533FD0D9-473A-E635-D3B3-FC22B50B1F60}"/>
                </a:ext>
              </a:extLst>
            </p:cNvPr>
            <p:cNvSpPr/>
            <p:nvPr userDrawn="1"/>
          </p:nvSpPr>
          <p:spPr>
            <a:xfrm>
              <a:off x="123594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5" name="Rectangle 14">
              <a:hlinkClick r:id="rId27" action="ppaction://hlinksldjump"/>
              <a:extLst>
                <a:ext uri="{FF2B5EF4-FFF2-40B4-BE49-F238E27FC236}">
                  <a16:creationId xmlns:a16="http://schemas.microsoft.com/office/drawing/2014/main" id="{9DB559FD-520E-845F-365D-116B844F47D8}"/>
                </a:ext>
              </a:extLst>
            </p:cNvPr>
            <p:cNvSpPr/>
            <p:nvPr userDrawn="1"/>
          </p:nvSpPr>
          <p:spPr>
            <a:xfrm>
              <a:off x="141882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6" name="Rectangle 15">
              <a:hlinkClick r:id="rId28" action="ppaction://hlinksldjump"/>
              <a:extLst>
                <a:ext uri="{FF2B5EF4-FFF2-40B4-BE49-F238E27FC236}">
                  <a16:creationId xmlns:a16="http://schemas.microsoft.com/office/drawing/2014/main" id="{CF406443-BF9F-224A-8CBF-A437AA6FF0C4}"/>
                </a:ext>
              </a:extLst>
            </p:cNvPr>
            <p:cNvSpPr/>
            <p:nvPr userDrawn="1"/>
          </p:nvSpPr>
          <p:spPr>
            <a:xfrm>
              <a:off x="160170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0" name="Rectangle 29">
              <a:hlinkClick r:id="rId29" action="ppaction://hlinksldjump"/>
              <a:extLst>
                <a:ext uri="{FF2B5EF4-FFF2-40B4-BE49-F238E27FC236}">
                  <a16:creationId xmlns:a16="http://schemas.microsoft.com/office/drawing/2014/main" id="{6BFA0DBA-D3F0-DF2E-F5F9-29C16B65B1AE}"/>
                </a:ext>
              </a:extLst>
            </p:cNvPr>
            <p:cNvSpPr/>
            <p:nvPr userDrawn="1"/>
          </p:nvSpPr>
          <p:spPr>
            <a:xfrm>
              <a:off x="50442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1" name="Rectangle 30">
              <a:hlinkClick r:id="rId30" action="ppaction://hlinksldjump"/>
              <a:extLst>
                <a:ext uri="{FF2B5EF4-FFF2-40B4-BE49-F238E27FC236}">
                  <a16:creationId xmlns:a16="http://schemas.microsoft.com/office/drawing/2014/main" id="{A5C984A6-C3D1-95DB-AFCC-30119524306E}"/>
                </a:ext>
              </a:extLst>
            </p:cNvPr>
            <p:cNvSpPr/>
            <p:nvPr userDrawn="1"/>
          </p:nvSpPr>
          <p:spPr>
            <a:xfrm>
              <a:off x="68730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2" name="Rectangle 31">
              <a:hlinkClick r:id="rId31" action="ppaction://hlinksldjump"/>
              <a:extLst>
                <a:ext uri="{FF2B5EF4-FFF2-40B4-BE49-F238E27FC236}">
                  <a16:creationId xmlns:a16="http://schemas.microsoft.com/office/drawing/2014/main" id="{181DE772-4757-E15C-D134-783D30F7552A}"/>
                </a:ext>
              </a:extLst>
            </p:cNvPr>
            <p:cNvSpPr/>
            <p:nvPr userDrawn="1"/>
          </p:nvSpPr>
          <p:spPr>
            <a:xfrm>
              <a:off x="87018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8" name="Rectangle 37">
              <a:hlinkClick r:id="rId32" action="ppaction://hlinksldjump"/>
              <a:extLst>
                <a:ext uri="{FF2B5EF4-FFF2-40B4-BE49-F238E27FC236}">
                  <a16:creationId xmlns:a16="http://schemas.microsoft.com/office/drawing/2014/main" id="{0A77067D-D86A-9628-7A3F-517FA52D5C27}"/>
                </a:ext>
              </a:extLst>
            </p:cNvPr>
            <p:cNvSpPr/>
            <p:nvPr userDrawn="1"/>
          </p:nvSpPr>
          <p:spPr>
            <a:xfrm>
              <a:off x="105306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9" name="Rectangle 38">
              <a:hlinkClick r:id="rId33" action="ppaction://hlinksldjump"/>
              <a:extLst>
                <a:ext uri="{FF2B5EF4-FFF2-40B4-BE49-F238E27FC236}">
                  <a16:creationId xmlns:a16="http://schemas.microsoft.com/office/drawing/2014/main" id="{015F4CFF-868D-2BDB-6DE9-D6A835E2A9FE}"/>
                </a:ext>
              </a:extLst>
            </p:cNvPr>
            <p:cNvSpPr/>
            <p:nvPr userDrawn="1"/>
          </p:nvSpPr>
          <p:spPr>
            <a:xfrm>
              <a:off x="123594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0" name="Rectangle 39">
              <a:hlinkClick r:id="rId34" action="ppaction://hlinksldjump"/>
              <a:extLst>
                <a:ext uri="{FF2B5EF4-FFF2-40B4-BE49-F238E27FC236}">
                  <a16:creationId xmlns:a16="http://schemas.microsoft.com/office/drawing/2014/main" id="{375866B0-2A8D-2714-C739-971F567605C6}"/>
                </a:ext>
              </a:extLst>
            </p:cNvPr>
            <p:cNvSpPr/>
            <p:nvPr userDrawn="1"/>
          </p:nvSpPr>
          <p:spPr>
            <a:xfrm>
              <a:off x="141882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1" name="Rectangle 40">
              <a:hlinkClick r:id="rId35" action="ppaction://hlinksldjump"/>
              <a:extLst>
                <a:ext uri="{FF2B5EF4-FFF2-40B4-BE49-F238E27FC236}">
                  <a16:creationId xmlns:a16="http://schemas.microsoft.com/office/drawing/2014/main" id="{53465AC3-B717-9160-1F21-8A31A9E351F0}"/>
                </a:ext>
              </a:extLst>
            </p:cNvPr>
            <p:cNvSpPr/>
            <p:nvPr userDrawn="1"/>
          </p:nvSpPr>
          <p:spPr>
            <a:xfrm>
              <a:off x="160170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2" name="Rectangle 41">
              <a:hlinkClick r:id="rId36" action="ppaction://hlinksldjump"/>
              <a:extLst>
                <a:ext uri="{FF2B5EF4-FFF2-40B4-BE49-F238E27FC236}">
                  <a16:creationId xmlns:a16="http://schemas.microsoft.com/office/drawing/2014/main" id="{BC219D32-A8EF-8F44-47D9-7203EA76DEFC}"/>
                </a:ext>
              </a:extLst>
            </p:cNvPr>
            <p:cNvSpPr/>
            <p:nvPr userDrawn="1"/>
          </p:nvSpPr>
          <p:spPr>
            <a:xfrm>
              <a:off x="50442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3" name="Rectangle 42">
              <a:hlinkClick r:id="rId37" action="ppaction://hlinksldjump"/>
              <a:extLst>
                <a:ext uri="{FF2B5EF4-FFF2-40B4-BE49-F238E27FC236}">
                  <a16:creationId xmlns:a16="http://schemas.microsoft.com/office/drawing/2014/main" id="{2465478E-F07F-6509-2708-AC90408DAF33}"/>
                </a:ext>
              </a:extLst>
            </p:cNvPr>
            <p:cNvSpPr/>
            <p:nvPr userDrawn="1"/>
          </p:nvSpPr>
          <p:spPr>
            <a:xfrm>
              <a:off x="68730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4" name="Rectangle 43">
              <a:hlinkClick r:id="rId38" action="ppaction://hlinksldjump"/>
              <a:extLst>
                <a:ext uri="{FF2B5EF4-FFF2-40B4-BE49-F238E27FC236}">
                  <a16:creationId xmlns:a16="http://schemas.microsoft.com/office/drawing/2014/main" id="{279C62AB-91D3-8FAC-4319-546F77FCB0CB}"/>
                </a:ext>
              </a:extLst>
            </p:cNvPr>
            <p:cNvSpPr/>
            <p:nvPr userDrawn="1"/>
          </p:nvSpPr>
          <p:spPr>
            <a:xfrm>
              <a:off x="87018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5" name="Rectangle 44">
              <a:hlinkClick r:id="rId39" action="ppaction://hlinksldjump"/>
              <a:extLst>
                <a:ext uri="{FF2B5EF4-FFF2-40B4-BE49-F238E27FC236}">
                  <a16:creationId xmlns:a16="http://schemas.microsoft.com/office/drawing/2014/main" id="{B9A3207A-C48B-0F97-1E93-11FAF5ED473C}"/>
                </a:ext>
              </a:extLst>
            </p:cNvPr>
            <p:cNvSpPr/>
            <p:nvPr userDrawn="1"/>
          </p:nvSpPr>
          <p:spPr>
            <a:xfrm>
              <a:off x="105306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6" name="Rectangle 45">
              <a:hlinkClick r:id="rId40" action="ppaction://hlinksldjump"/>
              <a:extLst>
                <a:ext uri="{FF2B5EF4-FFF2-40B4-BE49-F238E27FC236}">
                  <a16:creationId xmlns:a16="http://schemas.microsoft.com/office/drawing/2014/main" id="{1218EADD-CAD3-3C7B-9855-CD611D28A334}"/>
                </a:ext>
              </a:extLst>
            </p:cNvPr>
            <p:cNvSpPr/>
            <p:nvPr userDrawn="1"/>
          </p:nvSpPr>
          <p:spPr>
            <a:xfrm>
              <a:off x="123594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7" name="Rectangle 46">
              <a:hlinkClick r:id="rId41" action="ppaction://hlinksldjump"/>
              <a:extLst>
                <a:ext uri="{FF2B5EF4-FFF2-40B4-BE49-F238E27FC236}">
                  <a16:creationId xmlns:a16="http://schemas.microsoft.com/office/drawing/2014/main" id="{591B813C-342A-C9CB-3D20-CE76A2D375BD}"/>
                </a:ext>
              </a:extLst>
            </p:cNvPr>
            <p:cNvSpPr/>
            <p:nvPr userDrawn="1"/>
          </p:nvSpPr>
          <p:spPr>
            <a:xfrm>
              <a:off x="141882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8" name="Rectangle 47">
              <a:hlinkClick r:id="rId42" action="ppaction://hlinksldjump"/>
              <a:extLst>
                <a:ext uri="{FF2B5EF4-FFF2-40B4-BE49-F238E27FC236}">
                  <a16:creationId xmlns:a16="http://schemas.microsoft.com/office/drawing/2014/main" id="{4263FC97-754C-6B03-0E42-07057475A9D2}"/>
                </a:ext>
              </a:extLst>
            </p:cNvPr>
            <p:cNvSpPr/>
            <p:nvPr userDrawn="1"/>
          </p:nvSpPr>
          <p:spPr>
            <a:xfrm>
              <a:off x="160170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9" name="Rectangle 48">
              <a:hlinkClick r:id="rId43" action="ppaction://hlinksldjump"/>
              <a:extLst>
                <a:ext uri="{FF2B5EF4-FFF2-40B4-BE49-F238E27FC236}">
                  <a16:creationId xmlns:a16="http://schemas.microsoft.com/office/drawing/2014/main" id="{AE452DF4-5514-9B02-C43B-360B3A3332C5}"/>
                </a:ext>
              </a:extLst>
            </p:cNvPr>
            <p:cNvSpPr/>
            <p:nvPr userDrawn="1"/>
          </p:nvSpPr>
          <p:spPr>
            <a:xfrm>
              <a:off x="50442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0" name="Rectangle 49">
              <a:hlinkClick r:id="rId44" action="ppaction://hlinksldjump"/>
              <a:extLst>
                <a:ext uri="{FF2B5EF4-FFF2-40B4-BE49-F238E27FC236}">
                  <a16:creationId xmlns:a16="http://schemas.microsoft.com/office/drawing/2014/main" id="{BC5C27C2-1AA9-0595-AB5E-558F5616D0ED}"/>
                </a:ext>
              </a:extLst>
            </p:cNvPr>
            <p:cNvSpPr/>
            <p:nvPr userDrawn="1"/>
          </p:nvSpPr>
          <p:spPr>
            <a:xfrm>
              <a:off x="68730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1" name="Rectangle 50">
              <a:hlinkClick r:id="rId45" action="ppaction://hlinksldjump"/>
              <a:extLst>
                <a:ext uri="{FF2B5EF4-FFF2-40B4-BE49-F238E27FC236}">
                  <a16:creationId xmlns:a16="http://schemas.microsoft.com/office/drawing/2014/main" id="{F9A51825-8065-466D-CDF3-9CFED1230281}"/>
                </a:ext>
              </a:extLst>
            </p:cNvPr>
            <p:cNvSpPr/>
            <p:nvPr userDrawn="1"/>
          </p:nvSpPr>
          <p:spPr>
            <a:xfrm>
              <a:off x="87018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2" name="Rectangle 51">
              <a:hlinkClick r:id="rId46" action="ppaction://hlinksldjump"/>
              <a:extLst>
                <a:ext uri="{FF2B5EF4-FFF2-40B4-BE49-F238E27FC236}">
                  <a16:creationId xmlns:a16="http://schemas.microsoft.com/office/drawing/2014/main" id="{BDBDC230-7A9C-A8D0-B6FD-6EDABAE8A12F}"/>
                </a:ext>
              </a:extLst>
            </p:cNvPr>
            <p:cNvSpPr/>
            <p:nvPr userDrawn="1"/>
          </p:nvSpPr>
          <p:spPr>
            <a:xfrm>
              <a:off x="105306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3" name="Rectangle 52">
              <a:hlinkClick r:id="rId47" action="ppaction://hlinksldjump"/>
              <a:extLst>
                <a:ext uri="{FF2B5EF4-FFF2-40B4-BE49-F238E27FC236}">
                  <a16:creationId xmlns:a16="http://schemas.microsoft.com/office/drawing/2014/main" id="{6D162C0B-D5DF-3DF2-5F44-90C7CC0FFF8F}"/>
                </a:ext>
              </a:extLst>
            </p:cNvPr>
            <p:cNvSpPr/>
            <p:nvPr userDrawn="1"/>
          </p:nvSpPr>
          <p:spPr>
            <a:xfrm>
              <a:off x="123594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4" name="Rectangle 53">
              <a:hlinkClick r:id="rId48" action="ppaction://hlinksldjump"/>
              <a:extLst>
                <a:ext uri="{FF2B5EF4-FFF2-40B4-BE49-F238E27FC236}">
                  <a16:creationId xmlns:a16="http://schemas.microsoft.com/office/drawing/2014/main" id="{1EDDC10A-8F8C-525C-B555-2DC2ECE43B44}"/>
                </a:ext>
              </a:extLst>
            </p:cNvPr>
            <p:cNvSpPr/>
            <p:nvPr userDrawn="1"/>
          </p:nvSpPr>
          <p:spPr>
            <a:xfrm>
              <a:off x="141882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8A673E9-C613-8A46-9384-EA51F45A852E}"/>
                </a:ext>
              </a:extLst>
            </p:cNvPr>
            <p:cNvSpPr/>
            <p:nvPr userDrawn="1"/>
          </p:nvSpPr>
          <p:spPr>
            <a:xfrm>
              <a:off x="160170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DAFAC0-F4E5-A6FF-1DAA-EF62CF42F7C7}"/>
                </a:ext>
              </a:extLst>
            </p:cNvPr>
            <p:cNvSpPr/>
            <p:nvPr userDrawn="1"/>
          </p:nvSpPr>
          <p:spPr>
            <a:xfrm>
              <a:off x="50442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8096039-109C-A933-B6BE-AACAC9D16CC4}"/>
                </a:ext>
              </a:extLst>
            </p:cNvPr>
            <p:cNvSpPr/>
            <p:nvPr userDrawn="1"/>
          </p:nvSpPr>
          <p:spPr>
            <a:xfrm>
              <a:off x="68730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FD1BBA2-FF4D-BCD4-6FEA-F6624743149F}"/>
                </a:ext>
              </a:extLst>
            </p:cNvPr>
            <p:cNvSpPr/>
            <p:nvPr userDrawn="1"/>
          </p:nvSpPr>
          <p:spPr>
            <a:xfrm>
              <a:off x="87018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E6573A0-9AC6-9608-8DA4-9A81B57B7B98}"/>
                </a:ext>
              </a:extLst>
            </p:cNvPr>
            <p:cNvSpPr/>
            <p:nvPr userDrawn="1"/>
          </p:nvSpPr>
          <p:spPr>
            <a:xfrm>
              <a:off x="50442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A14A46A-E1C6-2927-6F69-8EB5F4811F58}"/>
                </a:ext>
              </a:extLst>
            </p:cNvPr>
            <p:cNvSpPr/>
            <p:nvPr userDrawn="1"/>
          </p:nvSpPr>
          <p:spPr>
            <a:xfrm>
              <a:off x="68730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8703A22-CB3F-AF34-A035-A2413B29CF60}"/>
                </a:ext>
              </a:extLst>
            </p:cNvPr>
            <p:cNvSpPr/>
            <p:nvPr userDrawn="1"/>
          </p:nvSpPr>
          <p:spPr>
            <a:xfrm>
              <a:off x="87018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A2F0774-14BE-DC73-F87E-4A277EBA2C91}"/>
                </a:ext>
              </a:extLst>
            </p:cNvPr>
            <p:cNvSpPr/>
            <p:nvPr userDrawn="1"/>
          </p:nvSpPr>
          <p:spPr>
            <a:xfrm>
              <a:off x="105306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FCD0C69-47B6-4B0B-6D75-4756D187335B}"/>
                </a:ext>
              </a:extLst>
            </p:cNvPr>
            <p:cNvSpPr/>
            <p:nvPr userDrawn="1"/>
          </p:nvSpPr>
          <p:spPr>
            <a:xfrm>
              <a:off x="123594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0FCD7A8-3255-6973-D189-AADCF877887F}"/>
                </a:ext>
              </a:extLst>
            </p:cNvPr>
            <p:cNvSpPr/>
            <p:nvPr userDrawn="1"/>
          </p:nvSpPr>
          <p:spPr>
            <a:xfrm>
              <a:off x="141882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936DEF7-17E7-6840-4E30-427B5DFE7B1B}"/>
                </a:ext>
              </a:extLst>
            </p:cNvPr>
            <p:cNvSpPr/>
            <p:nvPr userDrawn="1"/>
          </p:nvSpPr>
          <p:spPr>
            <a:xfrm>
              <a:off x="160170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64529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v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Box 119">
            <a:extLst>
              <a:ext uri="{FF2B5EF4-FFF2-40B4-BE49-F238E27FC236}">
                <a16:creationId xmlns:a16="http://schemas.microsoft.com/office/drawing/2014/main" id="{404F30F6-BC62-7930-7736-A6DD6658A01D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121" name="Graphic 12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827E7C76-F6DD-E5E8-EBA4-B64CCDEA18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9F57F249-F1A1-E1C6-76DC-55FECC3801FE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DED49717-DA88-AFD2-948A-01C51CF06209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8430C34F-AFDB-C87E-021C-F294B4B46E19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56F0CBBF-1312-5E2D-65E1-8ABDEAB99937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0015C750-54F7-A0A8-B0C0-6EB24B770FB5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EF957A27-F094-3A4B-4C8D-A94A766F2B3E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4EFB3766-1A1D-B454-A1B4-552087C6BDE7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A903A2A1-78AB-B512-2DA3-03BDAAEE2F15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C779B2C3-5B74-AB32-6C86-D4BAAAA85AA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619BB2EE-C329-A90E-8F55-6C1166AA2841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9432869D-112E-0471-CED6-1F8F7F88CB64}"/>
              </a:ext>
            </a:extLst>
          </p:cNvPr>
          <p:cNvSpPr/>
          <p:nvPr userDrawn="1"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12A875C3-8833-295C-96D1-3AB5404326FD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BB39EE84-B579-3FC1-DDD9-2E0D873F78A1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5478ACE-5643-B847-1C1C-B7F834949144}"/>
              </a:ext>
            </a:extLst>
          </p:cNvPr>
          <p:cNvGrpSpPr/>
          <p:nvPr userDrawn="1"/>
        </p:nvGrpSpPr>
        <p:grpSpPr>
          <a:xfrm>
            <a:off x="3218688" y="374904"/>
            <a:ext cx="1280160" cy="1152144"/>
            <a:chOff x="1821481" y="4997810"/>
            <a:chExt cx="1280160" cy="11521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FE48079-E773-FF81-4C8F-17457D5155FB}"/>
                </a:ext>
              </a:extLst>
            </p:cNvPr>
            <p:cNvSpPr/>
            <p:nvPr userDrawn="1"/>
          </p:nvSpPr>
          <p:spPr>
            <a:xfrm>
              <a:off x="237012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560CCFA-DF72-5F60-C3AF-7D31808E6590}"/>
                </a:ext>
              </a:extLst>
            </p:cNvPr>
            <p:cNvSpPr/>
            <p:nvPr userDrawn="1"/>
          </p:nvSpPr>
          <p:spPr>
            <a:xfrm>
              <a:off x="255300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ED04AF0-3506-A693-CB44-D7CD2B517068}"/>
                </a:ext>
              </a:extLst>
            </p:cNvPr>
            <p:cNvSpPr/>
            <p:nvPr userDrawn="1"/>
          </p:nvSpPr>
          <p:spPr>
            <a:xfrm>
              <a:off x="273588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hlinkClick r:id="rId18" action="ppaction://hlinksldjump"/>
              <a:extLst>
                <a:ext uri="{FF2B5EF4-FFF2-40B4-BE49-F238E27FC236}">
                  <a16:creationId xmlns:a16="http://schemas.microsoft.com/office/drawing/2014/main" id="{1E02AAB0-5DCB-9F99-7FEB-9F22AB8787E7}"/>
                </a:ext>
              </a:extLst>
            </p:cNvPr>
            <p:cNvSpPr/>
            <p:nvPr userDrawn="1"/>
          </p:nvSpPr>
          <p:spPr>
            <a:xfrm>
              <a:off x="291876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5" name="Rectangle 74">
              <a:hlinkClick r:id="rId19" action="ppaction://hlinksldjump"/>
              <a:extLst>
                <a:ext uri="{FF2B5EF4-FFF2-40B4-BE49-F238E27FC236}">
                  <a16:creationId xmlns:a16="http://schemas.microsoft.com/office/drawing/2014/main" id="{52E900EB-9547-6B13-D019-A3F5FB50C568}"/>
                </a:ext>
              </a:extLst>
            </p:cNvPr>
            <p:cNvSpPr/>
            <p:nvPr userDrawn="1"/>
          </p:nvSpPr>
          <p:spPr>
            <a:xfrm>
              <a:off x="182148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6" name="Rectangle 75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BA70DA-2678-58D9-0E64-59064D300FD6}"/>
                </a:ext>
              </a:extLst>
            </p:cNvPr>
            <p:cNvSpPr/>
            <p:nvPr userDrawn="1"/>
          </p:nvSpPr>
          <p:spPr>
            <a:xfrm>
              <a:off x="200436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7" name="Rectangle 76">
              <a:hlinkClick r:id="rId21" action="ppaction://hlinksldjump"/>
              <a:extLst>
                <a:ext uri="{FF2B5EF4-FFF2-40B4-BE49-F238E27FC236}">
                  <a16:creationId xmlns:a16="http://schemas.microsoft.com/office/drawing/2014/main" id="{1006931B-2C02-3B94-AAFD-50F6487E0EFD}"/>
                </a:ext>
              </a:extLst>
            </p:cNvPr>
            <p:cNvSpPr/>
            <p:nvPr userDrawn="1"/>
          </p:nvSpPr>
          <p:spPr>
            <a:xfrm>
              <a:off x="218724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8" name="Rectangle 77">
              <a:hlinkClick r:id="rId22" action="ppaction://hlinksldjump"/>
              <a:extLst>
                <a:ext uri="{FF2B5EF4-FFF2-40B4-BE49-F238E27FC236}">
                  <a16:creationId xmlns:a16="http://schemas.microsoft.com/office/drawing/2014/main" id="{6D437F35-A7A3-8F91-32D6-CB337A5018DE}"/>
                </a:ext>
              </a:extLst>
            </p:cNvPr>
            <p:cNvSpPr/>
            <p:nvPr userDrawn="1"/>
          </p:nvSpPr>
          <p:spPr>
            <a:xfrm>
              <a:off x="237012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9" name="Rectangle 78">
              <a:hlinkClick r:id="rId23" action="ppaction://hlinksldjump"/>
              <a:extLst>
                <a:ext uri="{FF2B5EF4-FFF2-40B4-BE49-F238E27FC236}">
                  <a16:creationId xmlns:a16="http://schemas.microsoft.com/office/drawing/2014/main" id="{6ECB74A1-4621-B25F-FFCD-E15DC5E4A5CE}"/>
                </a:ext>
              </a:extLst>
            </p:cNvPr>
            <p:cNvSpPr/>
            <p:nvPr userDrawn="1"/>
          </p:nvSpPr>
          <p:spPr>
            <a:xfrm>
              <a:off x="255300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0" name="Rectangle 79">
              <a:hlinkClick r:id="rId24" action="ppaction://hlinksldjump"/>
              <a:extLst>
                <a:ext uri="{FF2B5EF4-FFF2-40B4-BE49-F238E27FC236}">
                  <a16:creationId xmlns:a16="http://schemas.microsoft.com/office/drawing/2014/main" id="{B7452F88-1B2D-8699-8C10-CEE4D736B619}"/>
                </a:ext>
              </a:extLst>
            </p:cNvPr>
            <p:cNvSpPr/>
            <p:nvPr userDrawn="1"/>
          </p:nvSpPr>
          <p:spPr>
            <a:xfrm>
              <a:off x="273588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1" name="Rectangle 80">
              <a:hlinkClick r:id="rId25" action="ppaction://hlinksldjump"/>
              <a:extLst>
                <a:ext uri="{FF2B5EF4-FFF2-40B4-BE49-F238E27FC236}">
                  <a16:creationId xmlns:a16="http://schemas.microsoft.com/office/drawing/2014/main" id="{68B76789-9576-2489-EB18-46D5F2E31B60}"/>
                </a:ext>
              </a:extLst>
            </p:cNvPr>
            <p:cNvSpPr/>
            <p:nvPr userDrawn="1"/>
          </p:nvSpPr>
          <p:spPr>
            <a:xfrm>
              <a:off x="291876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2" name="Rectangle 81">
              <a:hlinkClick r:id="rId26" action="ppaction://hlinksldjump"/>
              <a:extLst>
                <a:ext uri="{FF2B5EF4-FFF2-40B4-BE49-F238E27FC236}">
                  <a16:creationId xmlns:a16="http://schemas.microsoft.com/office/drawing/2014/main" id="{D0AAF35C-0CD1-B6D7-FEB5-EACC267CF74D}"/>
                </a:ext>
              </a:extLst>
            </p:cNvPr>
            <p:cNvSpPr/>
            <p:nvPr userDrawn="1"/>
          </p:nvSpPr>
          <p:spPr>
            <a:xfrm>
              <a:off x="182148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3" name="Rectangle 82">
              <a:hlinkClick r:id="rId27" action="ppaction://hlinksldjump"/>
              <a:extLst>
                <a:ext uri="{FF2B5EF4-FFF2-40B4-BE49-F238E27FC236}">
                  <a16:creationId xmlns:a16="http://schemas.microsoft.com/office/drawing/2014/main" id="{900E2184-D351-7B03-609F-C2A3D5531FD7}"/>
                </a:ext>
              </a:extLst>
            </p:cNvPr>
            <p:cNvSpPr/>
            <p:nvPr userDrawn="1"/>
          </p:nvSpPr>
          <p:spPr>
            <a:xfrm>
              <a:off x="200436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4" name="Rectangle 83">
              <a:hlinkClick r:id="rId28" action="ppaction://hlinksldjump"/>
              <a:extLst>
                <a:ext uri="{FF2B5EF4-FFF2-40B4-BE49-F238E27FC236}">
                  <a16:creationId xmlns:a16="http://schemas.microsoft.com/office/drawing/2014/main" id="{121104B5-7592-16A8-E223-0164C0A33E9D}"/>
                </a:ext>
              </a:extLst>
            </p:cNvPr>
            <p:cNvSpPr/>
            <p:nvPr userDrawn="1"/>
          </p:nvSpPr>
          <p:spPr>
            <a:xfrm>
              <a:off x="218724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5" name="Rectangle 84">
              <a:hlinkClick r:id="rId29" action="ppaction://hlinksldjump"/>
              <a:extLst>
                <a:ext uri="{FF2B5EF4-FFF2-40B4-BE49-F238E27FC236}">
                  <a16:creationId xmlns:a16="http://schemas.microsoft.com/office/drawing/2014/main" id="{D8E1B3E6-B686-2CE2-11AD-B141911A3B1A}"/>
                </a:ext>
              </a:extLst>
            </p:cNvPr>
            <p:cNvSpPr/>
            <p:nvPr userDrawn="1"/>
          </p:nvSpPr>
          <p:spPr>
            <a:xfrm>
              <a:off x="237012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6" name="Rectangle 85">
              <a:hlinkClick r:id="rId30" action="ppaction://hlinksldjump"/>
              <a:extLst>
                <a:ext uri="{FF2B5EF4-FFF2-40B4-BE49-F238E27FC236}">
                  <a16:creationId xmlns:a16="http://schemas.microsoft.com/office/drawing/2014/main" id="{BA7F9460-AE92-7525-D504-513917DF63A5}"/>
                </a:ext>
              </a:extLst>
            </p:cNvPr>
            <p:cNvSpPr/>
            <p:nvPr userDrawn="1"/>
          </p:nvSpPr>
          <p:spPr>
            <a:xfrm>
              <a:off x="255300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7" name="Rectangle 86">
              <a:hlinkClick r:id="rId31" action="ppaction://hlinksldjump"/>
              <a:extLst>
                <a:ext uri="{FF2B5EF4-FFF2-40B4-BE49-F238E27FC236}">
                  <a16:creationId xmlns:a16="http://schemas.microsoft.com/office/drawing/2014/main" id="{13625587-1421-6C3B-34C1-5B77EE0F88BA}"/>
                </a:ext>
              </a:extLst>
            </p:cNvPr>
            <p:cNvSpPr/>
            <p:nvPr userDrawn="1"/>
          </p:nvSpPr>
          <p:spPr>
            <a:xfrm>
              <a:off x="273588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8" name="Rectangle 87">
              <a:hlinkClick r:id="rId32" action="ppaction://hlinksldjump"/>
              <a:extLst>
                <a:ext uri="{FF2B5EF4-FFF2-40B4-BE49-F238E27FC236}">
                  <a16:creationId xmlns:a16="http://schemas.microsoft.com/office/drawing/2014/main" id="{F62A2ABC-E470-E998-BB0E-B697489E609A}"/>
                </a:ext>
              </a:extLst>
            </p:cNvPr>
            <p:cNvSpPr/>
            <p:nvPr userDrawn="1"/>
          </p:nvSpPr>
          <p:spPr>
            <a:xfrm>
              <a:off x="291876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9" name="Rectangle 88">
              <a:hlinkClick r:id="rId33" action="ppaction://hlinksldjump"/>
              <a:extLst>
                <a:ext uri="{FF2B5EF4-FFF2-40B4-BE49-F238E27FC236}">
                  <a16:creationId xmlns:a16="http://schemas.microsoft.com/office/drawing/2014/main" id="{4292CB02-8654-DC90-8D38-8A59A55F2608}"/>
                </a:ext>
              </a:extLst>
            </p:cNvPr>
            <p:cNvSpPr/>
            <p:nvPr userDrawn="1"/>
          </p:nvSpPr>
          <p:spPr>
            <a:xfrm>
              <a:off x="182148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0" name="Rectangle 89">
              <a:hlinkClick r:id="rId34" action="ppaction://hlinksldjump"/>
              <a:extLst>
                <a:ext uri="{FF2B5EF4-FFF2-40B4-BE49-F238E27FC236}">
                  <a16:creationId xmlns:a16="http://schemas.microsoft.com/office/drawing/2014/main" id="{68875818-882F-501C-4065-6BE678A8F852}"/>
                </a:ext>
              </a:extLst>
            </p:cNvPr>
            <p:cNvSpPr/>
            <p:nvPr userDrawn="1"/>
          </p:nvSpPr>
          <p:spPr>
            <a:xfrm>
              <a:off x="200436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1" name="Rectangle 90">
              <a:hlinkClick r:id="rId35" action="ppaction://hlinksldjump"/>
              <a:extLst>
                <a:ext uri="{FF2B5EF4-FFF2-40B4-BE49-F238E27FC236}">
                  <a16:creationId xmlns:a16="http://schemas.microsoft.com/office/drawing/2014/main" id="{1478074B-F2DA-5835-4329-DC45DBBCA992}"/>
                </a:ext>
              </a:extLst>
            </p:cNvPr>
            <p:cNvSpPr/>
            <p:nvPr userDrawn="1"/>
          </p:nvSpPr>
          <p:spPr>
            <a:xfrm>
              <a:off x="218724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2" name="Rectangle 91">
              <a:hlinkClick r:id="rId36" action="ppaction://hlinksldjump"/>
              <a:extLst>
                <a:ext uri="{FF2B5EF4-FFF2-40B4-BE49-F238E27FC236}">
                  <a16:creationId xmlns:a16="http://schemas.microsoft.com/office/drawing/2014/main" id="{9586F08F-9C31-5396-A901-02B50531D7E9}"/>
                </a:ext>
              </a:extLst>
            </p:cNvPr>
            <p:cNvSpPr/>
            <p:nvPr userDrawn="1"/>
          </p:nvSpPr>
          <p:spPr>
            <a:xfrm>
              <a:off x="237012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3" name="Rectangle 92">
              <a:hlinkClick r:id="rId37" action="ppaction://hlinksldjump"/>
              <a:extLst>
                <a:ext uri="{FF2B5EF4-FFF2-40B4-BE49-F238E27FC236}">
                  <a16:creationId xmlns:a16="http://schemas.microsoft.com/office/drawing/2014/main" id="{18902F79-7BA8-012E-050E-7AFBA4D928D4}"/>
                </a:ext>
              </a:extLst>
            </p:cNvPr>
            <p:cNvSpPr/>
            <p:nvPr userDrawn="1"/>
          </p:nvSpPr>
          <p:spPr>
            <a:xfrm>
              <a:off x="255300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4" name="Rectangle 93">
              <a:hlinkClick r:id="rId38" action="ppaction://hlinksldjump"/>
              <a:extLst>
                <a:ext uri="{FF2B5EF4-FFF2-40B4-BE49-F238E27FC236}">
                  <a16:creationId xmlns:a16="http://schemas.microsoft.com/office/drawing/2014/main" id="{6BB1CAD1-2AFF-CDA6-9E0B-D3E1C3F525D0}"/>
                </a:ext>
              </a:extLst>
            </p:cNvPr>
            <p:cNvSpPr/>
            <p:nvPr userDrawn="1"/>
          </p:nvSpPr>
          <p:spPr>
            <a:xfrm>
              <a:off x="273588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5" name="Rectangle 94">
              <a:hlinkClick r:id="rId39" action="ppaction://hlinksldjump"/>
              <a:extLst>
                <a:ext uri="{FF2B5EF4-FFF2-40B4-BE49-F238E27FC236}">
                  <a16:creationId xmlns:a16="http://schemas.microsoft.com/office/drawing/2014/main" id="{76EAFA58-EE01-70DB-B4F5-1A47C521238F}"/>
                </a:ext>
              </a:extLst>
            </p:cNvPr>
            <p:cNvSpPr/>
            <p:nvPr userDrawn="1"/>
          </p:nvSpPr>
          <p:spPr>
            <a:xfrm>
              <a:off x="291876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6" name="Rectangle 95">
              <a:hlinkClick r:id="rId40" action="ppaction://hlinksldjump"/>
              <a:extLst>
                <a:ext uri="{FF2B5EF4-FFF2-40B4-BE49-F238E27FC236}">
                  <a16:creationId xmlns:a16="http://schemas.microsoft.com/office/drawing/2014/main" id="{79E48BDB-5929-9E33-881C-C1A8A5E746C5}"/>
                </a:ext>
              </a:extLst>
            </p:cNvPr>
            <p:cNvSpPr/>
            <p:nvPr userDrawn="1"/>
          </p:nvSpPr>
          <p:spPr>
            <a:xfrm>
              <a:off x="182148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7" name="Rectangle 96">
              <a:hlinkClick r:id="rId41" action="ppaction://hlinksldjump"/>
              <a:extLst>
                <a:ext uri="{FF2B5EF4-FFF2-40B4-BE49-F238E27FC236}">
                  <a16:creationId xmlns:a16="http://schemas.microsoft.com/office/drawing/2014/main" id="{2D329E49-94C3-EA11-65E2-411FE7887A82}"/>
                </a:ext>
              </a:extLst>
            </p:cNvPr>
            <p:cNvSpPr/>
            <p:nvPr userDrawn="1"/>
          </p:nvSpPr>
          <p:spPr>
            <a:xfrm>
              <a:off x="200436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8" name="Rectangle 97">
              <a:hlinkClick r:id="rId42" action="ppaction://hlinksldjump"/>
              <a:extLst>
                <a:ext uri="{FF2B5EF4-FFF2-40B4-BE49-F238E27FC236}">
                  <a16:creationId xmlns:a16="http://schemas.microsoft.com/office/drawing/2014/main" id="{97DA57BB-EF39-FB2D-3AF5-AB93EB9972B6}"/>
                </a:ext>
              </a:extLst>
            </p:cNvPr>
            <p:cNvSpPr/>
            <p:nvPr userDrawn="1"/>
          </p:nvSpPr>
          <p:spPr>
            <a:xfrm>
              <a:off x="218724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9" name="Rectangle 98">
              <a:hlinkClick r:id="rId43" action="ppaction://hlinksldjump"/>
              <a:extLst>
                <a:ext uri="{FF2B5EF4-FFF2-40B4-BE49-F238E27FC236}">
                  <a16:creationId xmlns:a16="http://schemas.microsoft.com/office/drawing/2014/main" id="{15EC50F6-6E34-D186-1C09-F3E42B5EF49A}"/>
                </a:ext>
              </a:extLst>
            </p:cNvPr>
            <p:cNvSpPr/>
            <p:nvPr userDrawn="1"/>
          </p:nvSpPr>
          <p:spPr>
            <a:xfrm>
              <a:off x="237012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0" name="Rectangle 99">
              <a:hlinkClick r:id="rId44" action="ppaction://hlinksldjump"/>
              <a:extLst>
                <a:ext uri="{FF2B5EF4-FFF2-40B4-BE49-F238E27FC236}">
                  <a16:creationId xmlns:a16="http://schemas.microsoft.com/office/drawing/2014/main" id="{2F7E1B55-7FEF-0027-5B40-FABBCC348369}"/>
                </a:ext>
              </a:extLst>
            </p:cNvPr>
            <p:cNvSpPr/>
            <p:nvPr userDrawn="1"/>
          </p:nvSpPr>
          <p:spPr>
            <a:xfrm>
              <a:off x="255300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1" name="Rectangle 100">
              <a:hlinkClick r:id="rId45" action="ppaction://hlinksldjump"/>
              <a:extLst>
                <a:ext uri="{FF2B5EF4-FFF2-40B4-BE49-F238E27FC236}">
                  <a16:creationId xmlns:a16="http://schemas.microsoft.com/office/drawing/2014/main" id="{09BA4E68-89A0-CCAE-0FA8-B3FE68B18DBC}"/>
                </a:ext>
              </a:extLst>
            </p:cNvPr>
            <p:cNvSpPr/>
            <p:nvPr userDrawn="1"/>
          </p:nvSpPr>
          <p:spPr>
            <a:xfrm>
              <a:off x="273588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2" name="Rectangle 101">
              <a:hlinkClick r:id="rId46" action="ppaction://hlinksldjump"/>
              <a:extLst>
                <a:ext uri="{FF2B5EF4-FFF2-40B4-BE49-F238E27FC236}">
                  <a16:creationId xmlns:a16="http://schemas.microsoft.com/office/drawing/2014/main" id="{14A2BBCF-8E6B-C457-986A-ECDEB6AABE42}"/>
                </a:ext>
              </a:extLst>
            </p:cNvPr>
            <p:cNvSpPr/>
            <p:nvPr userDrawn="1"/>
          </p:nvSpPr>
          <p:spPr>
            <a:xfrm>
              <a:off x="291876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3" name="Rectangle 102">
              <a:hlinkClick r:id="rId47" action="ppaction://hlinksldjump"/>
              <a:extLst>
                <a:ext uri="{FF2B5EF4-FFF2-40B4-BE49-F238E27FC236}">
                  <a16:creationId xmlns:a16="http://schemas.microsoft.com/office/drawing/2014/main" id="{FDFC7E89-24BF-FD71-0512-3CB1CCA7E116}"/>
                </a:ext>
              </a:extLst>
            </p:cNvPr>
            <p:cNvSpPr/>
            <p:nvPr userDrawn="1"/>
          </p:nvSpPr>
          <p:spPr>
            <a:xfrm>
              <a:off x="1821481" y="598536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D14CE6F-AAED-0476-842F-AC9FA649D6B6}"/>
                </a:ext>
              </a:extLst>
            </p:cNvPr>
            <p:cNvSpPr/>
            <p:nvPr userDrawn="1"/>
          </p:nvSpPr>
          <p:spPr>
            <a:xfrm>
              <a:off x="200436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091306D-17BB-1368-C5B6-4693E89E301B}"/>
                </a:ext>
              </a:extLst>
            </p:cNvPr>
            <p:cNvSpPr/>
            <p:nvPr userDrawn="1"/>
          </p:nvSpPr>
          <p:spPr>
            <a:xfrm>
              <a:off x="218724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F37B34B-0EA2-3DED-D8C0-59E223959F19}"/>
                </a:ext>
              </a:extLst>
            </p:cNvPr>
            <p:cNvSpPr/>
            <p:nvPr userDrawn="1"/>
          </p:nvSpPr>
          <p:spPr>
            <a:xfrm>
              <a:off x="182148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A95B3AA-F6A6-CA3E-386D-DFEF36300AD6}"/>
                </a:ext>
              </a:extLst>
            </p:cNvPr>
            <p:cNvSpPr/>
            <p:nvPr userDrawn="1"/>
          </p:nvSpPr>
          <p:spPr>
            <a:xfrm>
              <a:off x="200436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333EA09-D2FE-B357-45B5-4A0DDAA2CB8A}"/>
                </a:ext>
              </a:extLst>
            </p:cNvPr>
            <p:cNvSpPr/>
            <p:nvPr userDrawn="1"/>
          </p:nvSpPr>
          <p:spPr>
            <a:xfrm>
              <a:off x="218724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CE6B49E-686D-BB5A-033A-73E94FD55583}"/>
                </a:ext>
              </a:extLst>
            </p:cNvPr>
            <p:cNvSpPr/>
            <p:nvPr userDrawn="1"/>
          </p:nvSpPr>
          <p:spPr>
            <a:xfrm>
              <a:off x="237012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0960C58-83C6-E42E-BE98-F1E87233C561}"/>
                </a:ext>
              </a:extLst>
            </p:cNvPr>
            <p:cNvSpPr/>
            <p:nvPr userDrawn="1"/>
          </p:nvSpPr>
          <p:spPr>
            <a:xfrm>
              <a:off x="255300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A98E09D-FE71-C247-9F97-061EF154DC76}"/>
                </a:ext>
              </a:extLst>
            </p:cNvPr>
            <p:cNvSpPr/>
            <p:nvPr userDrawn="1"/>
          </p:nvSpPr>
          <p:spPr>
            <a:xfrm>
              <a:off x="273588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8706C4C-4E9A-E2B9-CDB6-6BD47A8FE9A7}"/>
                </a:ext>
              </a:extLst>
            </p:cNvPr>
            <p:cNvSpPr/>
            <p:nvPr userDrawn="1"/>
          </p:nvSpPr>
          <p:spPr>
            <a:xfrm>
              <a:off x="291876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172F8CA-C049-DDE5-1A10-2B84C752E6C2}"/>
                </a:ext>
              </a:extLst>
            </p:cNvPr>
            <p:cNvSpPr/>
            <p:nvPr userDrawn="1"/>
          </p:nvSpPr>
          <p:spPr>
            <a:xfrm>
              <a:off x="182148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387DEB2-2061-EE9B-0163-9E2556901729}"/>
                </a:ext>
              </a:extLst>
            </p:cNvPr>
            <p:cNvSpPr/>
            <p:nvPr userDrawn="1"/>
          </p:nvSpPr>
          <p:spPr>
            <a:xfrm>
              <a:off x="2004361" y="598536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E400B57-9DD0-1893-BDBF-FD28A413C416}"/>
                </a:ext>
              </a:extLst>
            </p:cNvPr>
            <p:cNvSpPr/>
            <p:nvPr userDrawn="1"/>
          </p:nvSpPr>
          <p:spPr>
            <a:xfrm>
              <a:off x="2187241" y="598536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C0BD948-6056-750D-4F2A-AE51E6C6856F}"/>
                </a:ext>
              </a:extLst>
            </p:cNvPr>
            <p:cNvSpPr/>
            <p:nvPr userDrawn="1"/>
          </p:nvSpPr>
          <p:spPr>
            <a:xfrm>
              <a:off x="2370121" y="598536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2100954-6916-7564-B781-FFEEA26749E9}"/>
                </a:ext>
              </a:extLst>
            </p:cNvPr>
            <p:cNvSpPr/>
            <p:nvPr userDrawn="1"/>
          </p:nvSpPr>
          <p:spPr>
            <a:xfrm>
              <a:off x="2553001" y="598536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A7E63E1-7519-6B20-5FD0-91A8F8507914}"/>
                </a:ext>
              </a:extLst>
            </p:cNvPr>
            <p:cNvSpPr/>
            <p:nvPr userDrawn="1"/>
          </p:nvSpPr>
          <p:spPr>
            <a:xfrm>
              <a:off x="2735881" y="598536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57CB3CD-E909-9E23-F228-58414B4FCF1C}"/>
                </a:ext>
              </a:extLst>
            </p:cNvPr>
            <p:cNvSpPr/>
            <p:nvPr userDrawn="1"/>
          </p:nvSpPr>
          <p:spPr>
            <a:xfrm>
              <a:off x="2918761" y="598536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3CF780-DC97-EDB0-9FBF-2FCB9CD7E0BD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aphicFrame>
        <p:nvGraphicFramePr>
          <p:cNvPr id="19" name="Table 153">
            <a:extLst>
              <a:ext uri="{FF2B5EF4-FFF2-40B4-BE49-F238E27FC236}">
                <a16:creationId xmlns:a16="http://schemas.microsoft.com/office/drawing/2014/main" id="{7636EFC6-19C8-AC6C-8991-6CB2D089549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48603390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7220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v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D08E91-3F89-36A6-D860-D870448C1C85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3" name="Graphic 2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7D5F7BFC-7732-E70E-35FD-48E3B4B79C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22351898"/>
              </p:ext>
            </p:extLst>
          </p:nvPr>
        </p:nvGraphicFramePr>
        <p:xfrm>
          <a:off x="501463" y="207550"/>
          <a:ext cx="3995528" cy="872628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470945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63" name="Round Same Side Corner Rectangle 62">
            <a:hlinkClick r:id="rId5" action="ppaction://hlinksldjump"/>
            <a:extLst>
              <a:ext uri="{FF2B5EF4-FFF2-40B4-BE49-F238E27FC236}">
                <a16:creationId xmlns:a16="http://schemas.microsoft.com/office/drawing/2014/main" id="{C25BFE35-48CB-6400-E2A4-F4F153474059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4" name="Round Same Side Corner Rectangle 63">
            <a:hlinkClick r:id="rId6" action="ppaction://hlinksldjump"/>
            <a:extLst>
              <a:ext uri="{FF2B5EF4-FFF2-40B4-BE49-F238E27FC236}">
                <a16:creationId xmlns:a16="http://schemas.microsoft.com/office/drawing/2014/main" id="{9F0D3AB9-1890-E856-22AA-645B487E74D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5" name="Round Same Side Corner Rectangle 64">
            <a:hlinkClick r:id="rId7" action="ppaction://hlinksldjump"/>
            <a:extLst>
              <a:ext uri="{FF2B5EF4-FFF2-40B4-BE49-F238E27FC236}">
                <a16:creationId xmlns:a16="http://schemas.microsoft.com/office/drawing/2014/main" id="{BC746E96-FE2E-7E74-243B-D1F84364B31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6" name="Round Same Side Corner Rectangle 65">
            <a:hlinkClick r:id="rId8" action="ppaction://hlinksldjump"/>
            <a:extLst>
              <a:ext uri="{FF2B5EF4-FFF2-40B4-BE49-F238E27FC236}">
                <a16:creationId xmlns:a16="http://schemas.microsoft.com/office/drawing/2014/main" id="{12F9D321-85C0-1A5A-AC0B-ACF6EAD68788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7" name="Round Same Side Corner Rectangle 66">
            <a:hlinkClick r:id="rId9" action="ppaction://hlinksldjump"/>
            <a:extLst>
              <a:ext uri="{FF2B5EF4-FFF2-40B4-BE49-F238E27FC236}">
                <a16:creationId xmlns:a16="http://schemas.microsoft.com/office/drawing/2014/main" id="{000613FC-8536-2CE9-3755-70358C2398ED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8" name="Round Same Side Corner Rectangle 67">
            <a:hlinkClick r:id="rId10" action="ppaction://hlinksldjump"/>
            <a:extLst>
              <a:ext uri="{FF2B5EF4-FFF2-40B4-BE49-F238E27FC236}">
                <a16:creationId xmlns:a16="http://schemas.microsoft.com/office/drawing/2014/main" id="{3558727E-8ECF-C847-77B3-47D83B726AE0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69" name="Round Same Side Corner Rectangle 68">
            <a:hlinkClick r:id="rId11" action="ppaction://hlinksldjump"/>
            <a:extLst>
              <a:ext uri="{FF2B5EF4-FFF2-40B4-BE49-F238E27FC236}">
                <a16:creationId xmlns:a16="http://schemas.microsoft.com/office/drawing/2014/main" id="{730CB4A2-412D-C106-62FA-8DA5859B266B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0" name="Round Same Side Corner Rectangle 69">
            <a:hlinkClick r:id="rId12" action="ppaction://hlinksldjump"/>
            <a:extLst>
              <a:ext uri="{FF2B5EF4-FFF2-40B4-BE49-F238E27FC236}">
                <a16:creationId xmlns:a16="http://schemas.microsoft.com/office/drawing/2014/main" id="{9BBEB85A-EA9B-7E0B-7D01-151F0EB95E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1" name="Round Same Side Corner Rectangle 70">
            <a:hlinkClick r:id="rId13" action="ppaction://hlinksldjump"/>
            <a:extLst>
              <a:ext uri="{FF2B5EF4-FFF2-40B4-BE49-F238E27FC236}">
                <a16:creationId xmlns:a16="http://schemas.microsoft.com/office/drawing/2014/main" id="{BA5CD53E-A0A9-B1D0-622B-8038BE6F45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2" name="Round Same Side Corner Rectangle 71">
            <a:hlinkClick r:id="rId14" action="ppaction://hlinksldjump"/>
            <a:extLst>
              <a:ext uri="{FF2B5EF4-FFF2-40B4-BE49-F238E27FC236}">
                <a16:creationId xmlns:a16="http://schemas.microsoft.com/office/drawing/2014/main" id="{7EA0FEEF-AE0A-05EE-8CB9-AE5BBA24006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3" name="Round Same Side Corner Rectangle 72">
            <a:hlinkClick r:id="rId15" action="ppaction://hlinksldjump"/>
            <a:extLst>
              <a:ext uri="{FF2B5EF4-FFF2-40B4-BE49-F238E27FC236}">
                <a16:creationId xmlns:a16="http://schemas.microsoft.com/office/drawing/2014/main" id="{3D5DBFE9-4BB3-3D5C-64A8-8F9A1F8B5DF6}"/>
              </a:ext>
            </a:extLst>
          </p:cNvPr>
          <p:cNvSpPr/>
          <p:nvPr userDrawn="1"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4" name="Round Same Side Corner Rectangle 73">
            <a:hlinkClick r:id="rId16" action="ppaction://hlinksldjump"/>
            <a:extLst>
              <a:ext uri="{FF2B5EF4-FFF2-40B4-BE49-F238E27FC236}">
                <a16:creationId xmlns:a16="http://schemas.microsoft.com/office/drawing/2014/main" id="{941DF1CA-B48E-4C8B-7566-713C579CAD8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5" name="Round Same Side Corner Rectangle 74">
            <a:hlinkClick r:id="rId17" action="ppaction://hlinksldjump"/>
            <a:extLst>
              <a:ext uri="{FF2B5EF4-FFF2-40B4-BE49-F238E27FC236}">
                <a16:creationId xmlns:a16="http://schemas.microsoft.com/office/drawing/2014/main" id="{143F046F-34C9-7C74-3B04-214DA7408D0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84F362-3DB5-B274-03C9-C0E9B91EF243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8A5D07-B87A-5207-B3B0-B1994C76A8BC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FF4F661-C008-3FA1-7518-BD747FA9965C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90A04D5-B650-38CF-4497-A65CF2FCF7E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B4D19E0-637F-C3FF-8244-362D138FBE0D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DACB45C-50DF-051D-1FB7-815F141F0467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810F2F-ABB8-AD57-B1BB-04E69F1042A7}"/>
              </a:ext>
            </a:extLst>
          </p:cNvPr>
          <p:cNvGrpSpPr/>
          <p:nvPr userDrawn="1"/>
        </p:nvGrpSpPr>
        <p:grpSpPr>
          <a:xfrm>
            <a:off x="3218688" y="374904"/>
            <a:ext cx="1280160" cy="1152144"/>
            <a:chOff x="1821481" y="4997810"/>
            <a:chExt cx="1280160" cy="11521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50DCB7-85DE-675E-24DB-07EF8939A5B9}"/>
                </a:ext>
              </a:extLst>
            </p:cNvPr>
            <p:cNvSpPr/>
            <p:nvPr userDrawn="1"/>
          </p:nvSpPr>
          <p:spPr>
            <a:xfrm>
              <a:off x="237012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0F31FF-E840-FC1F-8F9E-F1226225A9EC}"/>
                </a:ext>
              </a:extLst>
            </p:cNvPr>
            <p:cNvSpPr/>
            <p:nvPr userDrawn="1"/>
          </p:nvSpPr>
          <p:spPr>
            <a:xfrm>
              <a:off x="255300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1DE95D-7E27-170F-014D-EDC5FA68F402}"/>
                </a:ext>
              </a:extLst>
            </p:cNvPr>
            <p:cNvSpPr/>
            <p:nvPr userDrawn="1"/>
          </p:nvSpPr>
          <p:spPr>
            <a:xfrm>
              <a:off x="273588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hlinkClick r:id="rId18" action="ppaction://hlinksldjump"/>
              <a:extLst>
                <a:ext uri="{FF2B5EF4-FFF2-40B4-BE49-F238E27FC236}">
                  <a16:creationId xmlns:a16="http://schemas.microsoft.com/office/drawing/2014/main" id="{F4FDCD58-AF84-263B-35D2-87AC344DE53A}"/>
                </a:ext>
              </a:extLst>
            </p:cNvPr>
            <p:cNvSpPr/>
            <p:nvPr userDrawn="1"/>
          </p:nvSpPr>
          <p:spPr>
            <a:xfrm>
              <a:off x="291876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hlinkClick r:id="rId19" action="ppaction://hlinksldjump"/>
              <a:extLst>
                <a:ext uri="{FF2B5EF4-FFF2-40B4-BE49-F238E27FC236}">
                  <a16:creationId xmlns:a16="http://schemas.microsoft.com/office/drawing/2014/main" id="{75BC9439-C2F6-99CA-D193-AE8C2E511CE7}"/>
                </a:ext>
              </a:extLst>
            </p:cNvPr>
            <p:cNvSpPr/>
            <p:nvPr userDrawn="1"/>
          </p:nvSpPr>
          <p:spPr>
            <a:xfrm>
              <a:off x="182148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" name="Rectangle 14">
              <a:hlinkClick r:id="rId20" action="ppaction://hlinksldjump"/>
              <a:extLst>
                <a:ext uri="{FF2B5EF4-FFF2-40B4-BE49-F238E27FC236}">
                  <a16:creationId xmlns:a16="http://schemas.microsoft.com/office/drawing/2014/main" id="{8C4B1627-6019-2D59-4210-65CDAAF9ED9A}"/>
                </a:ext>
              </a:extLst>
            </p:cNvPr>
            <p:cNvSpPr/>
            <p:nvPr userDrawn="1"/>
          </p:nvSpPr>
          <p:spPr>
            <a:xfrm>
              <a:off x="200436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7" name="Rectangle 56">
              <a:hlinkClick r:id="rId21" action="ppaction://hlinksldjump"/>
              <a:extLst>
                <a:ext uri="{FF2B5EF4-FFF2-40B4-BE49-F238E27FC236}">
                  <a16:creationId xmlns:a16="http://schemas.microsoft.com/office/drawing/2014/main" id="{DD61716F-F3B9-17A2-8715-3542C6CC7D15}"/>
                </a:ext>
              </a:extLst>
            </p:cNvPr>
            <p:cNvSpPr/>
            <p:nvPr userDrawn="1"/>
          </p:nvSpPr>
          <p:spPr>
            <a:xfrm>
              <a:off x="218724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2" name="Rectangle 81">
              <a:hlinkClick r:id="rId22" action="ppaction://hlinksldjump"/>
              <a:extLst>
                <a:ext uri="{FF2B5EF4-FFF2-40B4-BE49-F238E27FC236}">
                  <a16:creationId xmlns:a16="http://schemas.microsoft.com/office/drawing/2014/main" id="{376ED1D6-E7F7-B2B9-1D8E-BB73C7BED3DC}"/>
                </a:ext>
              </a:extLst>
            </p:cNvPr>
            <p:cNvSpPr/>
            <p:nvPr userDrawn="1"/>
          </p:nvSpPr>
          <p:spPr>
            <a:xfrm>
              <a:off x="237012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3" name="Rectangle 82">
              <a:hlinkClick r:id="rId23" action="ppaction://hlinksldjump"/>
              <a:extLst>
                <a:ext uri="{FF2B5EF4-FFF2-40B4-BE49-F238E27FC236}">
                  <a16:creationId xmlns:a16="http://schemas.microsoft.com/office/drawing/2014/main" id="{34218928-18C9-90A9-7F7B-763339E0E803}"/>
                </a:ext>
              </a:extLst>
            </p:cNvPr>
            <p:cNvSpPr/>
            <p:nvPr userDrawn="1"/>
          </p:nvSpPr>
          <p:spPr>
            <a:xfrm>
              <a:off x="255300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4" name="Rectangle 83">
              <a:hlinkClick r:id="rId24" action="ppaction://hlinksldjump"/>
              <a:extLst>
                <a:ext uri="{FF2B5EF4-FFF2-40B4-BE49-F238E27FC236}">
                  <a16:creationId xmlns:a16="http://schemas.microsoft.com/office/drawing/2014/main" id="{1FB62424-BA8F-5405-0D73-6A4676A8A78A}"/>
                </a:ext>
              </a:extLst>
            </p:cNvPr>
            <p:cNvSpPr/>
            <p:nvPr userDrawn="1"/>
          </p:nvSpPr>
          <p:spPr>
            <a:xfrm>
              <a:off x="273588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5" name="Rectangle 84">
              <a:hlinkClick r:id="rId25" action="ppaction://hlinksldjump"/>
              <a:extLst>
                <a:ext uri="{FF2B5EF4-FFF2-40B4-BE49-F238E27FC236}">
                  <a16:creationId xmlns:a16="http://schemas.microsoft.com/office/drawing/2014/main" id="{1C571AC3-8A33-F250-7970-391B09AF8BE9}"/>
                </a:ext>
              </a:extLst>
            </p:cNvPr>
            <p:cNvSpPr/>
            <p:nvPr userDrawn="1"/>
          </p:nvSpPr>
          <p:spPr>
            <a:xfrm>
              <a:off x="291876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6" name="Rectangle 85">
              <a:hlinkClick r:id="rId26" action="ppaction://hlinksldjump"/>
              <a:extLst>
                <a:ext uri="{FF2B5EF4-FFF2-40B4-BE49-F238E27FC236}">
                  <a16:creationId xmlns:a16="http://schemas.microsoft.com/office/drawing/2014/main" id="{2CB95CE1-4FD4-0C99-7FEC-77A8362D2FCC}"/>
                </a:ext>
              </a:extLst>
            </p:cNvPr>
            <p:cNvSpPr/>
            <p:nvPr userDrawn="1"/>
          </p:nvSpPr>
          <p:spPr>
            <a:xfrm>
              <a:off x="182148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7" name="Rectangle 86">
              <a:hlinkClick r:id="rId27" action="ppaction://hlinksldjump"/>
              <a:extLst>
                <a:ext uri="{FF2B5EF4-FFF2-40B4-BE49-F238E27FC236}">
                  <a16:creationId xmlns:a16="http://schemas.microsoft.com/office/drawing/2014/main" id="{0D503515-912C-DD03-66DC-4D0F7BA29EA2}"/>
                </a:ext>
              </a:extLst>
            </p:cNvPr>
            <p:cNvSpPr/>
            <p:nvPr userDrawn="1"/>
          </p:nvSpPr>
          <p:spPr>
            <a:xfrm>
              <a:off x="200436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8" name="Rectangle 87">
              <a:hlinkClick r:id="rId28" action="ppaction://hlinksldjump"/>
              <a:extLst>
                <a:ext uri="{FF2B5EF4-FFF2-40B4-BE49-F238E27FC236}">
                  <a16:creationId xmlns:a16="http://schemas.microsoft.com/office/drawing/2014/main" id="{8755215F-9EF4-2C6A-D963-8732F0ECA387}"/>
                </a:ext>
              </a:extLst>
            </p:cNvPr>
            <p:cNvSpPr/>
            <p:nvPr userDrawn="1"/>
          </p:nvSpPr>
          <p:spPr>
            <a:xfrm>
              <a:off x="218724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9" name="Rectangle 88">
              <a:hlinkClick r:id="rId29" action="ppaction://hlinksldjump"/>
              <a:extLst>
                <a:ext uri="{FF2B5EF4-FFF2-40B4-BE49-F238E27FC236}">
                  <a16:creationId xmlns:a16="http://schemas.microsoft.com/office/drawing/2014/main" id="{E3FEC14C-62A8-93A2-BBAD-5690F5BC2E61}"/>
                </a:ext>
              </a:extLst>
            </p:cNvPr>
            <p:cNvSpPr/>
            <p:nvPr userDrawn="1"/>
          </p:nvSpPr>
          <p:spPr>
            <a:xfrm>
              <a:off x="237012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0" name="Rectangle 89">
              <a:hlinkClick r:id="rId30" action="ppaction://hlinksldjump"/>
              <a:extLst>
                <a:ext uri="{FF2B5EF4-FFF2-40B4-BE49-F238E27FC236}">
                  <a16:creationId xmlns:a16="http://schemas.microsoft.com/office/drawing/2014/main" id="{D16B95B9-4A4A-4721-A020-B32F42A47A7A}"/>
                </a:ext>
              </a:extLst>
            </p:cNvPr>
            <p:cNvSpPr/>
            <p:nvPr userDrawn="1"/>
          </p:nvSpPr>
          <p:spPr>
            <a:xfrm>
              <a:off x="255300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1" name="Rectangle 90">
              <a:hlinkClick r:id="rId31" action="ppaction://hlinksldjump"/>
              <a:extLst>
                <a:ext uri="{FF2B5EF4-FFF2-40B4-BE49-F238E27FC236}">
                  <a16:creationId xmlns:a16="http://schemas.microsoft.com/office/drawing/2014/main" id="{F9F372E9-CF0A-D7B2-2E67-59CD8286975C}"/>
                </a:ext>
              </a:extLst>
            </p:cNvPr>
            <p:cNvSpPr/>
            <p:nvPr userDrawn="1"/>
          </p:nvSpPr>
          <p:spPr>
            <a:xfrm>
              <a:off x="273588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2" name="Rectangle 91">
              <a:hlinkClick r:id="rId32" action="ppaction://hlinksldjump"/>
              <a:extLst>
                <a:ext uri="{FF2B5EF4-FFF2-40B4-BE49-F238E27FC236}">
                  <a16:creationId xmlns:a16="http://schemas.microsoft.com/office/drawing/2014/main" id="{211A97EA-B09C-F655-A30D-CBF6766C6671}"/>
                </a:ext>
              </a:extLst>
            </p:cNvPr>
            <p:cNvSpPr/>
            <p:nvPr userDrawn="1"/>
          </p:nvSpPr>
          <p:spPr>
            <a:xfrm>
              <a:off x="291876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3" name="Rectangle 92">
              <a:hlinkClick r:id="rId33" action="ppaction://hlinksldjump"/>
              <a:extLst>
                <a:ext uri="{FF2B5EF4-FFF2-40B4-BE49-F238E27FC236}">
                  <a16:creationId xmlns:a16="http://schemas.microsoft.com/office/drawing/2014/main" id="{F743C7B9-563E-8D6B-4D8E-FF3861CC7B7E}"/>
                </a:ext>
              </a:extLst>
            </p:cNvPr>
            <p:cNvSpPr/>
            <p:nvPr userDrawn="1"/>
          </p:nvSpPr>
          <p:spPr>
            <a:xfrm>
              <a:off x="182148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4" name="Rectangle 93">
              <a:hlinkClick r:id="rId34" action="ppaction://hlinksldjump"/>
              <a:extLst>
                <a:ext uri="{FF2B5EF4-FFF2-40B4-BE49-F238E27FC236}">
                  <a16:creationId xmlns:a16="http://schemas.microsoft.com/office/drawing/2014/main" id="{0BC8DA36-3D93-EBE5-71CE-EF1631D013A3}"/>
                </a:ext>
              </a:extLst>
            </p:cNvPr>
            <p:cNvSpPr/>
            <p:nvPr userDrawn="1"/>
          </p:nvSpPr>
          <p:spPr>
            <a:xfrm>
              <a:off x="200436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5" name="Rectangle 94">
              <a:hlinkClick r:id="rId35" action="ppaction://hlinksldjump"/>
              <a:extLst>
                <a:ext uri="{FF2B5EF4-FFF2-40B4-BE49-F238E27FC236}">
                  <a16:creationId xmlns:a16="http://schemas.microsoft.com/office/drawing/2014/main" id="{C0A4D486-EDAE-CC42-E36D-DB82007EEE6F}"/>
                </a:ext>
              </a:extLst>
            </p:cNvPr>
            <p:cNvSpPr/>
            <p:nvPr userDrawn="1"/>
          </p:nvSpPr>
          <p:spPr>
            <a:xfrm>
              <a:off x="218724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6" name="Rectangle 95">
              <a:hlinkClick r:id="rId36" action="ppaction://hlinksldjump"/>
              <a:extLst>
                <a:ext uri="{FF2B5EF4-FFF2-40B4-BE49-F238E27FC236}">
                  <a16:creationId xmlns:a16="http://schemas.microsoft.com/office/drawing/2014/main" id="{CB566E73-84F0-13EC-5989-DDFC1BAEA687}"/>
                </a:ext>
              </a:extLst>
            </p:cNvPr>
            <p:cNvSpPr/>
            <p:nvPr userDrawn="1"/>
          </p:nvSpPr>
          <p:spPr>
            <a:xfrm>
              <a:off x="237012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7" name="Rectangle 96">
              <a:hlinkClick r:id="rId37" action="ppaction://hlinksldjump"/>
              <a:extLst>
                <a:ext uri="{FF2B5EF4-FFF2-40B4-BE49-F238E27FC236}">
                  <a16:creationId xmlns:a16="http://schemas.microsoft.com/office/drawing/2014/main" id="{AFB58162-FD57-E734-3375-053EE4DB585D}"/>
                </a:ext>
              </a:extLst>
            </p:cNvPr>
            <p:cNvSpPr/>
            <p:nvPr userDrawn="1"/>
          </p:nvSpPr>
          <p:spPr>
            <a:xfrm>
              <a:off x="255300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8" name="Rectangle 97">
              <a:hlinkClick r:id="rId38" action="ppaction://hlinksldjump"/>
              <a:extLst>
                <a:ext uri="{FF2B5EF4-FFF2-40B4-BE49-F238E27FC236}">
                  <a16:creationId xmlns:a16="http://schemas.microsoft.com/office/drawing/2014/main" id="{DE556AF0-376A-36B8-0CC7-A013FF9AEB23}"/>
                </a:ext>
              </a:extLst>
            </p:cNvPr>
            <p:cNvSpPr/>
            <p:nvPr userDrawn="1"/>
          </p:nvSpPr>
          <p:spPr>
            <a:xfrm>
              <a:off x="273588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9" name="Rectangle 98">
              <a:hlinkClick r:id="rId39" action="ppaction://hlinksldjump"/>
              <a:extLst>
                <a:ext uri="{FF2B5EF4-FFF2-40B4-BE49-F238E27FC236}">
                  <a16:creationId xmlns:a16="http://schemas.microsoft.com/office/drawing/2014/main" id="{1B26AD9A-4075-D1F7-940E-41C0503157AB}"/>
                </a:ext>
              </a:extLst>
            </p:cNvPr>
            <p:cNvSpPr/>
            <p:nvPr userDrawn="1"/>
          </p:nvSpPr>
          <p:spPr>
            <a:xfrm>
              <a:off x="291876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0" name="Rectangle 99">
              <a:hlinkClick r:id="rId40" action="ppaction://hlinksldjump"/>
              <a:extLst>
                <a:ext uri="{FF2B5EF4-FFF2-40B4-BE49-F238E27FC236}">
                  <a16:creationId xmlns:a16="http://schemas.microsoft.com/office/drawing/2014/main" id="{D115FD7E-F905-26A4-59AF-85AF4F25D7C1}"/>
                </a:ext>
              </a:extLst>
            </p:cNvPr>
            <p:cNvSpPr/>
            <p:nvPr userDrawn="1"/>
          </p:nvSpPr>
          <p:spPr>
            <a:xfrm>
              <a:off x="182148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1" name="Rectangle 100">
              <a:hlinkClick r:id="rId41" action="ppaction://hlinksldjump"/>
              <a:extLst>
                <a:ext uri="{FF2B5EF4-FFF2-40B4-BE49-F238E27FC236}">
                  <a16:creationId xmlns:a16="http://schemas.microsoft.com/office/drawing/2014/main" id="{AE578BF6-3ADF-1222-93F0-D5F1B0AB2125}"/>
                </a:ext>
              </a:extLst>
            </p:cNvPr>
            <p:cNvSpPr/>
            <p:nvPr userDrawn="1"/>
          </p:nvSpPr>
          <p:spPr>
            <a:xfrm>
              <a:off x="200436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2" name="Rectangle 101">
              <a:hlinkClick r:id="rId42" action="ppaction://hlinksldjump"/>
              <a:extLst>
                <a:ext uri="{FF2B5EF4-FFF2-40B4-BE49-F238E27FC236}">
                  <a16:creationId xmlns:a16="http://schemas.microsoft.com/office/drawing/2014/main" id="{7E084689-E224-62B4-C3E6-13E3FAAD8674}"/>
                </a:ext>
              </a:extLst>
            </p:cNvPr>
            <p:cNvSpPr/>
            <p:nvPr userDrawn="1"/>
          </p:nvSpPr>
          <p:spPr>
            <a:xfrm>
              <a:off x="218724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3" name="Rectangle 102">
              <a:hlinkClick r:id="rId43" action="ppaction://hlinksldjump"/>
              <a:extLst>
                <a:ext uri="{FF2B5EF4-FFF2-40B4-BE49-F238E27FC236}">
                  <a16:creationId xmlns:a16="http://schemas.microsoft.com/office/drawing/2014/main" id="{FA4C3C6F-CD4C-53A7-DBE1-2CA4D5D856D0}"/>
                </a:ext>
              </a:extLst>
            </p:cNvPr>
            <p:cNvSpPr/>
            <p:nvPr userDrawn="1"/>
          </p:nvSpPr>
          <p:spPr>
            <a:xfrm>
              <a:off x="237012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4" name="Rectangle 103">
              <a:hlinkClick r:id="rId44" action="ppaction://hlinksldjump"/>
              <a:extLst>
                <a:ext uri="{FF2B5EF4-FFF2-40B4-BE49-F238E27FC236}">
                  <a16:creationId xmlns:a16="http://schemas.microsoft.com/office/drawing/2014/main" id="{F4F8EFA0-6FEA-AEA0-4133-588E0FBEEF34}"/>
                </a:ext>
              </a:extLst>
            </p:cNvPr>
            <p:cNvSpPr/>
            <p:nvPr userDrawn="1"/>
          </p:nvSpPr>
          <p:spPr>
            <a:xfrm>
              <a:off x="255300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5" name="Rectangle 104">
              <a:hlinkClick r:id="rId45" action="ppaction://hlinksldjump"/>
              <a:extLst>
                <a:ext uri="{FF2B5EF4-FFF2-40B4-BE49-F238E27FC236}">
                  <a16:creationId xmlns:a16="http://schemas.microsoft.com/office/drawing/2014/main" id="{9F9D1BFA-8D10-75B7-A300-D7E576A55D15}"/>
                </a:ext>
              </a:extLst>
            </p:cNvPr>
            <p:cNvSpPr/>
            <p:nvPr userDrawn="1"/>
          </p:nvSpPr>
          <p:spPr>
            <a:xfrm>
              <a:off x="273588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6" name="Rectangle 105">
              <a:hlinkClick r:id="rId46" action="ppaction://hlinksldjump"/>
              <a:extLst>
                <a:ext uri="{FF2B5EF4-FFF2-40B4-BE49-F238E27FC236}">
                  <a16:creationId xmlns:a16="http://schemas.microsoft.com/office/drawing/2014/main" id="{E9A76D84-3EBC-79FF-A23C-DD003F92DEBD}"/>
                </a:ext>
              </a:extLst>
            </p:cNvPr>
            <p:cNvSpPr/>
            <p:nvPr userDrawn="1"/>
          </p:nvSpPr>
          <p:spPr>
            <a:xfrm>
              <a:off x="291876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7" name="Rectangle 106">
              <a:hlinkClick r:id="rId47" action="ppaction://hlinksldjump"/>
              <a:extLst>
                <a:ext uri="{FF2B5EF4-FFF2-40B4-BE49-F238E27FC236}">
                  <a16:creationId xmlns:a16="http://schemas.microsoft.com/office/drawing/2014/main" id="{3682C43D-6AE1-186A-580D-0358DCFABEF2}"/>
                </a:ext>
              </a:extLst>
            </p:cNvPr>
            <p:cNvSpPr/>
            <p:nvPr userDrawn="1"/>
          </p:nvSpPr>
          <p:spPr>
            <a:xfrm>
              <a:off x="1821481" y="598536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A985AA9-6251-281C-75DF-87C5E445B2F4}"/>
                </a:ext>
              </a:extLst>
            </p:cNvPr>
            <p:cNvSpPr/>
            <p:nvPr userDrawn="1"/>
          </p:nvSpPr>
          <p:spPr>
            <a:xfrm>
              <a:off x="200436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7E47B40-75EE-2EC8-0266-B52A1B739EB5}"/>
                </a:ext>
              </a:extLst>
            </p:cNvPr>
            <p:cNvSpPr/>
            <p:nvPr userDrawn="1"/>
          </p:nvSpPr>
          <p:spPr>
            <a:xfrm>
              <a:off x="218724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0C45C69-5B01-8F26-BD03-75DF93549C8C}"/>
                </a:ext>
              </a:extLst>
            </p:cNvPr>
            <p:cNvSpPr/>
            <p:nvPr userDrawn="1"/>
          </p:nvSpPr>
          <p:spPr>
            <a:xfrm>
              <a:off x="182148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57B9209-08F0-0F93-839B-A117710E8813}"/>
                </a:ext>
              </a:extLst>
            </p:cNvPr>
            <p:cNvSpPr/>
            <p:nvPr userDrawn="1"/>
          </p:nvSpPr>
          <p:spPr>
            <a:xfrm>
              <a:off x="200436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AA200B6-FC82-685C-6379-082E544FFA19}"/>
                </a:ext>
              </a:extLst>
            </p:cNvPr>
            <p:cNvSpPr/>
            <p:nvPr userDrawn="1"/>
          </p:nvSpPr>
          <p:spPr>
            <a:xfrm>
              <a:off x="218724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7D2D239-6B62-11E2-1120-59AFCD708D55}"/>
                </a:ext>
              </a:extLst>
            </p:cNvPr>
            <p:cNvSpPr/>
            <p:nvPr userDrawn="1"/>
          </p:nvSpPr>
          <p:spPr>
            <a:xfrm>
              <a:off x="237012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C07F0AD-69B4-A2E4-8E07-48F0F394F63A}"/>
                </a:ext>
              </a:extLst>
            </p:cNvPr>
            <p:cNvSpPr/>
            <p:nvPr userDrawn="1"/>
          </p:nvSpPr>
          <p:spPr>
            <a:xfrm>
              <a:off x="255300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859EFAB-22FF-D7EB-1706-10A86AB61172}"/>
                </a:ext>
              </a:extLst>
            </p:cNvPr>
            <p:cNvSpPr/>
            <p:nvPr userDrawn="1"/>
          </p:nvSpPr>
          <p:spPr>
            <a:xfrm>
              <a:off x="273588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F88D646-DA46-236F-D7F8-9FE2E1A6336C}"/>
                </a:ext>
              </a:extLst>
            </p:cNvPr>
            <p:cNvSpPr/>
            <p:nvPr userDrawn="1"/>
          </p:nvSpPr>
          <p:spPr>
            <a:xfrm>
              <a:off x="291876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BC38222-B282-A37D-B7FF-285E95E11747}"/>
                </a:ext>
              </a:extLst>
            </p:cNvPr>
            <p:cNvSpPr/>
            <p:nvPr userDrawn="1"/>
          </p:nvSpPr>
          <p:spPr>
            <a:xfrm>
              <a:off x="182148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BFB43D0-0E6D-0207-A44C-E4B1AA5B8817}"/>
                </a:ext>
              </a:extLst>
            </p:cNvPr>
            <p:cNvSpPr/>
            <p:nvPr userDrawn="1"/>
          </p:nvSpPr>
          <p:spPr>
            <a:xfrm>
              <a:off x="2004361" y="598536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1BA6BF4-BB84-491A-0F70-C15CE7871BF5}"/>
                </a:ext>
              </a:extLst>
            </p:cNvPr>
            <p:cNvSpPr/>
            <p:nvPr userDrawn="1"/>
          </p:nvSpPr>
          <p:spPr>
            <a:xfrm>
              <a:off x="2187241" y="598536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B53A3A4-54B3-B2F0-D1FF-63142358401D}"/>
                </a:ext>
              </a:extLst>
            </p:cNvPr>
            <p:cNvSpPr/>
            <p:nvPr userDrawn="1"/>
          </p:nvSpPr>
          <p:spPr>
            <a:xfrm>
              <a:off x="2370121" y="598536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35117E0B-9150-37C8-EA09-23193E347FB3}"/>
                </a:ext>
              </a:extLst>
            </p:cNvPr>
            <p:cNvSpPr/>
            <p:nvPr userDrawn="1"/>
          </p:nvSpPr>
          <p:spPr>
            <a:xfrm>
              <a:off x="2553001" y="598536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E262EDE-ABDB-7FC7-9FAD-D315C06DF50A}"/>
                </a:ext>
              </a:extLst>
            </p:cNvPr>
            <p:cNvSpPr/>
            <p:nvPr userDrawn="1"/>
          </p:nvSpPr>
          <p:spPr>
            <a:xfrm>
              <a:off x="2735881" y="598536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B2DCC07-E669-6A00-C2CA-6222270B093C}"/>
                </a:ext>
              </a:extLst>
            </p:cNvPr>
            <p:cNvSpPr/>
            <p:nvPr userDrawn="1"/>
          </p:nvSpPr>
          <p:spPr>
            <a:xfrm>
              <a:off x="2918761" y="5985362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1256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>
            <a:extLst>
              <a:ext uri="{FF2B5EF4-FFF2-40B4-BE49-F238E27FC236}">
                <a16:creationId xmlns:a16="http://schemas.microsoft.com/office/drawing/2014/main" id="{309897FA-5ECF-AC1B-2C96-C2D26209AD45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107" name="Graphic 10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F8E3937-03EC-1D90-8CB5-DEB5AB0939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4D89ADA0-5C50-AED7-033C-DB9E63DE9A83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D2532A04-FF07-9C13-1CD2-AB7314D3BA7B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7346B52D-CDBF-8B5F-76D9-622D1A3DDBDD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FF1CA923-77ED-7C19-E664-8766CA4E06C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5E2F3B9B-2DCA-5847-B5D2-C5B7E8C1879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F5F93284-0B33-1E2E-F7A4-42CF075AEF6B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7CC99785-BB58-A713-33F8-A8BADB2726A1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3E1CB930-968F-0B50-6C2F-467FDEF16665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C3AE9527-9C4A-C53F-BFA9-A3D526FF8B17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4BD3869B-5093-A3A2-A4BC-9C5F1FB36160}"/>
              </a:ext>
            </a:extLst>
          </p:cNvPr>
          <p:cNvSpPr/>
          <p:nvPr userDrawn="1"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D4617A76-8A21-D25D-4178-A052ED9F9E24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6026BA98-F7FF-2748-49C1-0DE763F31439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E4C181DB-2C6A-28BB-2D3B-9F2EE2B44231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71F04EF-DB27-3349-DF78-375F16D72D14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3138535" y="4997810"/>
            <a:chExt cx="1280160" cy="98755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8C3C76B-389E-9627-01AA-1148213D1E90}"/>
                </a:ext>
              </a:extLst>
            </p:cNvPr>
            <p:cNvSpPr/>
            <p:nvPr userDrawn="1"/>
          </p:nvSpPr>
          <p:spPr>
            <a:xfrm>
              <a:off x="387005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90F36E7-7AEE-C7A3-F486-EA29AA07D3EC}"/>
                </a:ext>
              </a:extLst>
            </p:cNvPr>
            <p:cNvSpPr/>
            <p:nvPr userDrawn="1"/>
          </p:nvSpPr>
          <p:spPr>
            <a:xfrm>
              <a:off x="405293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9D8798B-60A5-0F98-353A-3194E1922E11}"/>
                </a:ext>
              </a:extLst>
            </p:cNvPr>
            <p:cNvSpPr/>
            <p:nvPr userDrawn="1"/>
          </p:nvSpPr>
          <p:spPr>
            <a:xfrm>
              <a:off x="423581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6B36BC7-491F-B112-BE0A-205AE2B9F9FA}"/>
                </a:ext>
              </a:extLst>
            </p:cNvPr>
            <p:cNvSpPr/>
            <p:nvPr userDrawn="1"/>
          </p:nvSpPr>
          <p:spPr>
            <a:xfrm>
              <a:off x="313853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hlinkClick r:id="rId18" action="ppaction://hlinksldjump"/>
              <a:extLst>
                <a:ext uri="{FF2B5EF4-FFF2-40B4-BE49-F238E27FC236}">
                  <a16:creationId xmlns:a16="http://schemas.microsoft.com/office/drawing/2014/main" id="{B23F1C9B-95F7-B812-6DF5-2447111B3B02}"/>
                </a:ext>
              </a:extLst>
            </p:cNvPr>
            <p:cNvSpPr/>
            <p:nvPr userDrawn="1"/>
          </p:nvSpPr>
          <p:spPr>
            <a:xfrm>
              <a:off x="332141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9" name="Rectangle 68">
              <a:hlinkClick r:id="rId19" action="ppaction://hlinksldjump"/>
              <a:extLst>
                <a:ext uri="{FF2B5EF4-FFF2-40B4-BE49-F238E27FC236}">
                  <a16:creationId xmlns:a16="http://schemas.microsoft.com/office/drawing/2014/main" id="{1725FFE8-1F20-436E-82C4-C42CEB34501D}"/>
                </a:ext>
              </a:extLst>
            </p:cNvPr>
            <p:cNvSpPr/>
            <p:nvPr userDrawn="1"/>
          </p:nvSpPr>
          <p:spPr>
            <a:xfrm>
              <a:off x="350429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0" name="Rectangle 69">
              <a:hlinkClick r:id="rId20" action="ppaction://hlinksldjump"/>
              <a:extLst>
                <a:ext uri="{FF2B5EF4-FFF2-40B4-BE49-F238E27FC236}">
                  <a16:creationId xmlns:a16="http://schemas.microsoft.com/office/drawing/2014/main" id="{CE604D6C-DEA4-E299-3F3A-80BDB2F89ECC}"/>
                </a:ext>
              </a:extLst>
            </p:cNvPr>
            <p:cNvSpPr/>
            <p:nvPr userDrawn="1"/>
          </p:nvSpPr>
          <p:spPr>
            <a:xfrm>
              <a:off x="368717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1" name="Rectangle 70">
              <a:hlinkClick r:id="rId21" action="ppaction://hlinksldjump"/>
              <a:extLst>
                <a:ext uri="{FF2B5EF4-FFF2-40B4-BE49-F238E27FC236}">
                  <a16:creationId xmlns:a16="http://schemas.microsoft.com/office/drawing/2014/main" id="{38D09607-63AA-027D-9C64-E214D8F5B060}"/>
                </a:ext>
              </a:extLst>
            </p:cNvPr>
            <p:cNvSpPr/>
            <p:nvPr userDrawn="1"/>
          </p:nvSpPr>
          <p:spPr>
            <a:xfrm>
              <a:off x="387005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2" name="Rectangle 71">
              <a:hlinkClick r:id="rId22" action="ppaction://hlinksldjump"/>
              <a:extLst>
                <a:ext uri="{FF2B5EF4-FFF2-40B4-BE49-F238E27FC236}">
                  <a16:creationId xmlns:a16="http://schemas.microsoft.com/office/drawing/2014/main" id="{51DB43EF-FF07-923A-92CF-BD0A3387C3CA}"/>
                </a:ext>
              </a:extLst>
            </p:cNvPr>
            <p:cNvSpPr/>
            <p:nvPr userDrawn="1"/>
          </p:nvSpPr>
          <p:spPr>
            <a:xfrm>
              <a:off x="405293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3" name="Rectangle 72">
              <a:hlinkClick r:id="rId23" action="ppaction://hlinksldjump"/>
              <a:extLst>
                <a:ext uri="{FF2B5EF4-FFF2-40B4-BE49-F238E27FC236}">
                  <a16:creationId xmlns:a16="http://schemas.microsoft.com/office/drawing/2014/main" id="{2AFB4E1B-846F-BE96-183B-9B5EE85AF85E}"/>
                </a:ext>
              </a:extLst>
            </p:cNvPr>
            <p:cNvSpPr/>
            <p:nvPr userDrawn="1"/>
          </p:nvSpPr>
          <p:spPr>
            <a:xfrm>
              <a:off x="423581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4" name="Rectangle 73">
              <a:hlinkClick r:id="rId24" action="ppaction://hlinksldjump"/>
              <a:extLst>
                <a:ext uri="{FF2B5EF4-FFF2-40B4-BE49-F238E27FC236}">
                  <a16:creationId xmlns:a16="http://schemas.microsoft.com/office/drawing/2014/main" id="{0DC16815-5781-957A-856B-904072A25392}"/>
                </a:ext>
              </a:extLst>
            </p:cNvPr>
            <p:cNvSpPr/>
            <p:nvPr userDrawn="1"/>
          </p:nvSpPr>
          <p:spPr>
            <a:xfrm>
              <a:off x="313853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5" name="Rectangle 74">
              <a:hlinkClick r:id="rId25" action="ppaction://hlinksldjump"/>
              <a:extLst>
                <a:ext uri="{FF2B5EF4-FFF2-40B4-BE49-F238E27FC236}">
                  <a16:creationId xmlns:a16="http://schemas.microsoft.com/office/drawing/2014/main" id="{98262A55-9187-3587-A212-84064FDCA657}"/>
                </a:ext>
              </a:extLst>
            </p:cNvPr>
            <p:cNvSpPr/>
            <p:nvPr userDrawn="1"/>
          </p:nvSpPr>
          <p:spPr>
            <a:xfrm>
              <a:off x="332141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6" name="Rectangle 75">
              <a:hlinkClick r:id="rId26" action="ppaction://hlinksldjump"/>
              <a:extLst>
                <a:ext uri="{FF2B5EF4-FFF2-40B4-BE49-F238E27FC236}">
                  <a16:creationId xmlns:a16="http://schemas.microsoft.com/office/drawing/2014/main" id="{6C3FA4BF-3889-15B3-84F8-5B247C840A3D}"/>
                </a:ext>
              </a:extLst>
            </p:cNvPr>
            <p:cNvSpPr/>
            <p:nvPr userDrawn="1"/>
          </p:nvSpPr>
          <p:spPr>
            <a:xfrm>
              <a:off x="350429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7" name="Rectangle 76">
              <a:hlinkClick r:id="rId27" action="ppaction://hlinksldjump"/>
              <a:extLst>
                <a:ext uri="{FF2B5EF4-FFF2-40B4-BE49-F238E27FC236}">
                  <a16:creationId xmlns:a16="http://schemas.microsoft.com/office/drawing/2014/main" id="{F24C2790-3CC0-C7F6-BE47-17335DF5A8DC}"/>
                </a:ext>
              </a:extLst>
            </p:cNvPr>
            <p:cNvSpPr/>
            <p:nvPr userDrawn="1"/>
          </p:nvSpPr>
          <p:spPr>
            <a:xfrm>
              <a:off x="368717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8" name="Rectangle 77">
              <a:hlinkClick r:id="rId28" action="ppaction://hlinksldjump"/>
              <a:extLst>
                <a:ext uri="{FF2B5EF4-FFF2-40B4-BE49-F238E27FC236}">
                  <a16:creationId xmlns:a16="http://schemas.microsoft.com/office/drawing/2014/main" id="{34714C0A-C313-C745-45E3-BFAB92B0EC4C}"/>
                </a:ext>
              </a:extLst>
            </p:cNvPr>
            <p:cNvSpPr/>
            <p:nvPr userDrawn="1"/>
          </p:nvSpPr>
          <p:spPr>
            <a:xfrm>
              <a:off x="387005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9" name="Rectangle 78">
              <a:hlinkClick r:id="rId29" action="ppaction://hlinksldjump"/>
              <a:extLst>
                <a:ext uri="{FF2B5EF4-FFF2-40B4-BE49-F238E27FC236}">
                  <a16:creationId xmlns:a16="http://schemas.microsoft.com/office/drawing/2014/main" id="{BDEF5537-3D52-9F4C-E8E3-E49876F28682}"/>
                </a:ext>
              </a:extLst>
            </p:cNvPr>
            <p:cNvSpPr/>
            <p:nvPr userDrawn="1"/>
          </p:nvSpPr>
          <p:spPr>
            <a:xfrm>
              <a:off x="405293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0" name="Rectangle 79">
              <a:hlinkClick r:id="rId30" action="ppaction://hlinksldjump"/>
              <a:extLst>
                <a:ext uri="{FF2B5EF4-FFF2-40B4-BE49-F238E27FC236}">
                  <a16:creationId xmlns:a16="http://schemas.microsoft.com/office/drawing/2014/main" id="{97CFBA58-FC0C-6F92-0975-0D1818E0ADC1}"/>
                </a:ext>
              </a:extLst>
            </p:cNvPr>
            <p:cNvSpPr/>
            <p:nvPr userDrawn="1"/>
          </p:nvSpPr>
          <p:spPr>
            <a:xfrm>
              <a:off x="423581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1" name="Rectangle 80">
              <a:hlinkClick r:id="rId31" action="ppaction://hlinksldjump"/>
              <a:extLst>
                <a:ext uri="{FF2B5EF4-FFF2-40B4-BE49-F238E27FC236}">
                  <a16:creationId xmlns:a16="http://schemas.microsoft.com/office/drawing/2014/main" id="{2B7486C8-5946-3811-5D4C-09BF804B5917}"/>
                </a:ext>
              </a:extLst>
            </p:cNvPr>
            <p:cNvSpPr/>
            <p:nvPr userDrawn="1"/>
          </p:nvSpPr>
          <p:spPr>
            <a:xfrm>
              <a:off x="313853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2" name="Rectangle 81">
              <a:hlinkClick r:id="rId32" action="ppaction://hlinksldjump"/>
              <a:extLst>
                <a:ext uri="{FF2B5EF4-FFF2-40B4-BE49-F238E27FC236}">
                  <a16:creationId xmlns:a16="http://schemas.microsoft.com/office/drawing/2014/main" id="{3D0A06FB-AB70-624D-45B9-9037767C4279}"/>
                </a:ext>
              </a:extLst>
            </p:cNvPr>
            <p:cNvSpPr/>
            <p:nvPr userDrawn="1"/>
          </p:nvSpPr>
          <p:spPr>
            <a:xfrm>
              <a:off x="332141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3" name="Rectangle 82">
              <a:hlinkClick r:id="rId33" action="ppaction://hlinksldjump"/>
              <a:extLst>
                <a:ext uri="{FF2B5EF4-FFF2-40B4-BE49-F238E27FC236}">
                  <a16:creationId xmlns:a16="http://schemas.microsoft.com/office/drawing/2014/main" id="{3A20CF66-9B2D-BB40-A51F-51D6005770F9}"/>
                </a:ext>
              </a:extLst>
            </p:cNvPr>
            <p:cNvSpPr/>
            <p:nvPr userDrawn="1"/>
          </p:nvSpPr>
          <p:spPr>
            <a:xfrm>
              <a:off x="350429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4" name="Rectangle 83">
              <a:hlinkClick r:id="rId34" action="ppaction://hlinksldjump"/>
              <a:extLst>
                <a:ext uri="{FF2B5EF4-FFF2-40B4-BE49-F238E27FC236}">
                  <a16:creationId xmlns:a16="http://schemas.microsoft.com/office/drawing/2014/main" id="{0C1D2BF4-7720-38B8-FDE0-475642CAE5C3}"/>
                </a:ext>
              </a:extLst>
            </p:cNvPr>
            <p:cNvSpPr/>
            <p:nvPr userDrawn="1"/>
          </p:nvSpPr>
          <p:spPr>
            <a:xfrm>
              <a:off x="368717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5" name="Rectangle 84">
              <a:hlinkClick r:id="rId35" action="ppaction://hlinksldjump"/>
              <a:extLst>
                <a:ext uri="{FF2B5EF4-FFF2-40B4-BE49-F238E27FC236}">
                  <a16:creationId xmlns:a16="http://schemas.microsoft.com/office/drawing/2014/main" id="{E23B4FED-E06C-BCDF-8E06-59DD1E7A4CC4}"/>
                </a:ext>
              </a:extLst>
            </p:cNvPr>
            <p:cNvSpPr/>
            <p:nvPr userDrawn="1"/>
          </p:nvSpPr>
          <p:spPr>
            <a:xfrm>
              <a:off x="387005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6" name="Rectangle 85">
              <a:hlinkClick r:id="rId36" action="ppaction://hlinksldjump"/>
              <a:extLst>
                <a:ext uri="{FF2B5EF4-FFF2-40B4-BE49-F238E27FC236}">
                  <a16:creationId xmlns:a16="http://schemas.microsoft.com/office/drawing/2014/main" id="{0DF510DF-215C-2558-78B4-2E2B4245A286}"/>
                </a:ext>
              </a:extLst>
            </p:cNvPr>
            <p:cNvSpPr/>
            <p:nvPr userDrawn="1"/>
          </p:nvSpPr>
          <p:spPr>
            <a:xfrm>
              <a:off x="405293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7" name="Rectangle 86">
              <a:hlinkClick r:id="rId37" action="ppaction://hlinksldjump"/>
              <a:extLst>
                <a:ext uri="{FF2B5EF4-FFF2-40B4-BE49-F238E27FC236}">
                  <a16:creationId xmlns:a16="http://schemas.microsoft.com/office/drawing/2014/main" id="{70FD78D5-665B-E3F0-17A3-0F655E6EF5E4}"/>
                </a:ext>
              </a:extLst>
            </p:cNvPr>
            <p:cNvSpPr/>
            <p:nvPr userDrawn="1"/>
          </p:nvSpPr>
          <p:spPr>
            <a:xfrm>
              <a:off x="423581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8" name="Rectangle 87">
              <a:hlinkClick r:id="rId38" action="ppaction://hlinksldjump"/>
              <a:extLst>
                <a:ext uri="{FF2B5EF4-FFF2-40B4-BE49-F238E27FC236}">
                  <a16:creationId xmlns:a16="http://schemas.microsoft.com/office/drawing/2014/main" id="{CF440DF8-A568-7D3C-17D1-76B0AA9D4227}"/>
                </a:ext>
              </a:extLst>
            </p:cNvPr>
            <p:cNvSpPr/>
            <p:nvPr userDrawn="1"/>
          </p:nvSpPr>
          <p:spPr>
            <a:xfrm>
              <a:off x="313853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9" name="Rectangle 88">
              <a:hlinkClick r:id="rId39" action="ppaction://hlinksldjump"/>
              <a:extLst>
                <a:ext uri="{FF2B5EF4-FFF2-40B4-BE49-F238E27FC236}">
                  <a16:creationId xmlns:a16="http://schemas.microsoft.com/office/drawing/2014/main" id="{72DAB000-18E5-EDD8-BD23-E26A8772C7EF}"/>
                </a:ext>
              </a:extLst>
            </p:cNvPr>
            <p:cNvSpPr/>
            <p:nvPr userDrawn="1"/>
          </p:nvSpPr>
          <p:spPr>
            <a:xfrm>
              <a:off x="332141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0" name="Rectangle 89">
              <a:hlinkClick r:id="rId40" action="ppaction://hlinksldjump"/>
              <a:extLst>
                <a:ext uri="{FF2B5EF4-FFF2-40B4-BE49-F238E27FC236}">
                  <a16:creationId xmlns:a16="http://schemas.microsoft.com/office/drawing/2014/main" id="{648027A3-4902-6E73-0F8C-4D0839060393}"/>
                </a:ext>
              </a:extLst>
            </p:cNvPr>
            <p:cNvSpPr/>
            <p:nvPr userDrawn="1"/>
          </p:nvSpPr>
          <p:spPr>
            <a:xfrm>
              <a:off x="350429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1" name="Rectangle 90">
              <a:hlinkClick r:id="rId41" action="ppaction://hlinksldjump"/>
              <a:extLst>
                <a:ext uri="{FF2B5EF4-FFF2-40B4-BE49-F238E27FC236}">
                  <a16:creationId xmlns:a16="http://schemas.microsoft.com/office/drawing/2014/main" id="{E24B7BB9-65CB-B095-81C9-6FB9D87CDA96}"/>
                </a:ext>
              </a:extLst>
            </p:cNvPr>
            <p:cNvSpPr/>
            <p:nvPr userDrawn="1"/>
          </p:nvSpPr>
          <p:spPr>
            <a:xfrm>
              <a:off x="368717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2" name="Rectangle 91">
              <a:hlinkClick r:id="rId42" action="ppaction://hlinksldjump"/>
              <a:extLst>
                <a:ext uri="{FF2B5EF4-FFF2-40B4-BE49-F238E27FC236}">
                  <a16:creationId xmlns:a16="http://schemas.microsoft.com/office/drawing/2014/main" id="{CBF956E0-93E1-F345-AD1C-1B7748ABFA41}"/>
                </a:ext>
              </a:extLst>
            </p:cNvPr>
            <p:cNvSpPr/>
            <p:nvPr userDrawn="1"/>
          </p:nvSpPr>
          <p:spPr>
            <a:xfrm>
              <a:off x="387005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3" name="Rectangle 92">
              <a:hlinkClick r:id="rId43" action="ppaction://hlinksldjump"/>
              <a:extLst>
                <a:ext uri="{FF2B5EF4-FFF2-40B4-BE49-F238E27FC236}">
                  <a16:creationId xmlns:a16="http://schemas.microsoft.com/office/drawing/2014/main" id="{D32F671A-AC65-9710-530B-0A9BE9684390}"/>
                </a:ext>
              </a:extLst>
            </p:cNvPr>
            <p:cNvSpPr/>
            <p:nvPr userDrawn="1"/>
          </p:nvSpPr>
          <p:spPr>
            <a:xfrm>
              <a:off x="405293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4" name="Rectangle 93">
              <a:hlinkClick r:id="rId44" action="ppaction://hlinksldjump"/>
              <a:extLst>
                <a:ext uri="{FF2B5EF4-FFF2-40B4-BE49-F238E27FC236}">
                  <a16:creationId xmlns:a16="http://schemas.microsoft.com/office/drawing/2014/main" id="{8B1C0FB7-75A0-3DE5-AD1E-9673C923071A}"/>
                </a:ext>
              </a:extLst>
            </p:cNvPr>
            <p:cNvSpPr/>
            <p:nvPr userDrawn="1"/>
          </p:nvSpPr>
          <p:spPr>
            <a:xfrm>
              <a:off x="423581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5" name="Rectangle 94">
              <a:hlinkClick r:id="rId45" action="ppaction://hlinksldjump"/>
              <a:extLst>
                <a:ext uri="{FF2B5EF4-FFF2-40B4-BE49-F238E27FC236}">
                  <a16:creationId xmlns:a16="http://schemas.microsoft.com/office/drawing/2014/main" id="{486E64F0-F070-F1E0-129B-45984E960BAB}"/>
                </a:ext>
              </a:extLst>
            </p:cNvPr>
            <p:cNvSpPr/>
            <p:nvPr userDrawn="1"/>
          </p:nvSpPr>
          <p:spPr>
            <a:xfrm>
              <a:off x="313853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6" name="Rectangle 95">
              <a:hlinkClick r:id="rId46" action="ppaction://hlinksldjump"/>
              <a:extLst>
                <a:ext uri="{FF2B5EF4-FFF2-40B4-BE49-F238E27FC236}">
                  <a16:creationId xmlns:a16="http://schemas.microsoft.com/office/drawing/2014/main" id="{A6EEEE9C-5D6D-F2F8-654C-8F82D5851F0E}"/>
                </a:ext>
              </a:extLst>
            </p:cNvPr>
            <p:cNvSpPr/>
            <p:nvPr userDrawn="1"/>
          </p:nvSpPr>
          <p:spPr>
            <a:xfrm>
              <a:off x="332141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7" name="Rectangle 96">
              <a:hlinkClick r:id="rId47" action="ppaction://hlinksldjump"/>
              <a:extLst>
                <a:ext uri="{FF2B5EF4-FFF2-40B4-BE49-F238E27FC236}">
                  <a16:creationId xmlns:a16="http://schemas.microsoft.com/office/drawing/2014/main" id="{13AFAFBC-EA3A-7934-81E1-A111A3B426C6}"/>
                </a:ext>
              </a:extLst>
            </p:cNvPr>
            <p:cNvSpPr/>
            <p:nvPr userDrawn="1"/>
          </p:nvSpPr>
          <p:spPr>
            <a:xfrm>
              <a:off x="350429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8" name="Rectangle 97">
              <a:hlinkClick r:id="rId48" action="ppaction://hlinksldjump"/>
              <a:extLst>
                <a:ext uri="{FF2B5EF4-FFF2-40B4-BE49-F238E27FC236}">
                  <a16:creationId xmlns:a16="http://schemas.microsoft.com/office/drawing/2014/main" id="{E313AC85-DD6A-1A10-2765-E93D1F884CED}"/>
                </a:ext>
              </a:extLst>
            </p:cNvPr>
            <p:cNvSpPr/>
            <p:nvPr userDrawn="1"/>
          </p:nvSpPr>
          <p:spPr>
            <a:xfrm>
              <a:off x="368717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0161781-FD1A-4F15-BC4A-7230599868B2}"/>
                </a:ext>
              </a:extLst>
            </p:cNvPr>
            <p:cNvSpPr/>
            <p:nvPr userDrawn="1"/>
          </p:nvSpPr>
          <p:spPr>
            <a:xfrm>
              <a:off x="313853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C75C750-3A7C-C6E0-3EAE-A4EFBA750AA3}"/>
                </a:ext>
              </a:extLst>
            </p:cNvPr>
            <p:cNvSpPr/>
            <p:nvPr userDrawn="1"/>
          </p:nvSpPr>
          <p:spPr>
            <a:xfrm>
              <a:off x="332141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M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93A631B-44B2-7746-A4FB-DCF7CB479A30}"/>
                </a:ext>
              </a:extLst>
            </p:cNvPr>
            <p:cNvSpPr/>
            <p:nvPr userDrawn="1"/>
          </p:nvSpPr>
          <p:spPr>
            <a:xfrm>
              <a:off x="350429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1DB40AB-1A04-AA0D-67E6-85866AE09021}"/>
                </a:ext>
              </a:extLst>
            </p:cNvPr>
            <p:cNvSpPr/>
            <p:nvPr userDrawn="1"/>
          </p:nvSpPr>
          <p:spPr>
            <a:xfrm>
              <a:off x="368717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5F3F863-1394-4DEA-9C24-86251502B1C9}"/>
                </a:ext>
              </a:extLst>
            </p:cNvPr>
            <p:cNvSpPr/>
            <p:nvPr userDrawn="1"/>
          </p:nvSpPr>
          <p:spPr>
            <a:xfrm>
              <a:off x="387005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D486F8C-6A79-F565-C6EB-6A283A71F577}"/>
                </a:ext>
              </a:extLst>
            </p:cNvPr>
            <p:cNvSpPr/>
            <p:nvPr userDrawn="1"/>
          </p:nvSpPr>
          <p:spPr>
            <a:xfrm>
              <a:off x="405293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939BC9A-2EFA-4D60-7D8A-2BB649F1CF07}"/>
                </a:ext>
              </a:extLst>
            </p:cNvPr>
            <p:cNvSpPr/>
            <p:nvPr userDrawn="1"/>
          </p:nvSpPr>
          <p:spPr>
            <a:xfrm>
              <a:off x="423581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17C847F-7BC6-3507-3748-EB7AB15AF371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aphicFrame>
        <p:nvGraphicFramePr>
          <p:cNvPr id="19" name="Table 153">
            <a:extLst>
              <a:ext uri="{FF2B5EF4-FFF2-40B4-BE49-F238E27FC236}">
                <a16:creationId xmlns:a16="http://schemas.microsoft.com/office/drawing/2014/main" id="{7011E4E7-CAA7-6E48-803E-D52268A2EEE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48603390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1758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DC1FA1-C671-7D64-2668-0C5417BA233D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3" name="Graphic 2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428D3D28-4539-EFEB-92BC-96A1FE044F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66" name="Round Same Side Corner Rectangle 65">
            <a:hlinkClick r:id="rId5" action="ppaction://hlinksldjump"/>
            <a:extLst>
              <a:ext uri="{FF2B5EF4-FFF2-40B4-BE49-F238E27FC236}">
                <a16:creationId xmlns:a16="http://schemas.microsoft.com/office/drawing/2014/main" id="{FB0DEC17-43F9-D3FC-BEB5-C5A14DD3F346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7" name="Round Same Side Corner Rectangle 66">
            <a:hlinkClick r:id="rId6" action="ppaction://hlinksldjump"/>
            <a:extLst>
              <a:ext uri="{FF2B5EF4-FFF2-40B4-BE49-F238E27FC236}">
                <a16:creationId xmlns:a16="http://schemas.microsoft.com/office/drawing/2014/main" id="{4655F958-71E5-58E5-2C10-665B24E68D2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8" name="Round Same Side Corner Rectangle 67">
            <a:hlinkClick r:id="rId7" action="ppaction://hlinksldjump"/>
            <a:extLst>
              <a:ext uri="{FF2B5EF4-FFF2-40B4-BE49-F238E27FC236}">
                <a16:creationId xmlns:a16="http://schemas.microsoft.com/office/drawing/2014/main" id="{294A76A2-7D91-BCC1-208E-DB4DC4BF0B0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9" name="Round Same Side Corner Rectangle 68">
            <a:hlinkClick r:id="rId8" action="ppaction://hlinksldjump"/>
            <a:extLst>
              <a:ext uri="{FF2B5EF4-FFF2-40B4-BE49-F238E27FC236}">
                <a16:creationId xmlns:a16="http://schemas.microsoft.com/office/drawing/2014/main" id="{24066308-51C0-EE2F-2E7F-B274BEF67CEF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70" name="Round Same Side Corner Rectangle 69">
            <a:hlinkClick r:id="rId9" action="ppaction://hlinksldjump"/>
            <a:extLst>
              <a:ext uri="{FF2B5EF4-FFF2-40B4-BE49-F238E27FC236}">
                <a16:creationId xmlns:a16="http://schemas.microsoft.com/office/drawing/2014/main" id="{5BC27071-C3DD-5641-1AA4-47073DB6340F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1" name="Round Same Side Corner Rectangle 70">
            <a:hlinkClick r:id="rId10" action="ppaction://hlinksldjump"/>
            <a:extLst>
              <a:ext uri="{FF2B5EF4-FFF2-40B4-BE49-F238E27FC236}">
                <a16:creationId xmlns:a16="http://schemas.microsoft.com/office/drawing/2014/main" id="{A9B6E12C-F363-5970-4403-DEA11C39578F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2" name="Round Same Side Corner Rectangle 71">
            <a:hlinkClick r:id="rId11" action="ppaction://hlinksldjump"/>
            <a:extLst>
              <a:ext uri="{FF2B5EF4-FFF2-40B4-BE49-F238E27FC236}">
                <a16:creationId xmlns:a16="http://schemas.microsoft.com/office/drawing/2014/main" id="{3D736AE5-1680-D58B-B149-A41C05615E1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3" name="Round Same Side Corner Rectangle 72">
            <a:hlinkClick r:id="rId12" action="ppaction://hlinksldjump"/>
            <a:extLst>
              <a:ext uri="{FF2B5EF4-FFF2-40B4-BE49-F238E27FC236}">
                <a16:creationId xmlns:a16="http://schemas.microsoft.com/office/drawing/2014/main" id="{D779F5D5-FF73-8DDE-8C40-1B5064DB0F2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4" name="Round Same Side Corner Rectangle 73">
            <a:hlinkClick r:id="rId13" action="ppaction://hlinksldjump"/>
            <a:extLst>
              <a:ext uri="{FF2B5EF4-FFF2-40B4-BE49-F238E27FC236}">
                <a16:creationId xmlns:a16="http://schemas.microsoft.com/office/drawing/2014/main" id="{01AB1307-A911-9D19-D084-1D32E54E981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5" name="Round Same Side Corner Rectangle 74">
            <a:hlinkClick r:id="rId14" action="ppaction://hlinksldjump"/>
            <a:extLst>
              <a:ext uri="{FF2B5EF4-FFF2-40B4-BE49-F238E27FC236}">
                <a16:creationId xmlns:a16="http://schemas.microsoft.com/office/drawing/2014/main" id="{80D5DC91-E8F6-4D15-013D-F73271585769}"/>
              </a:ext>
            </a:extLst>
          </p:cNvPr>
          <p:cNvSpPr/>
          <p:nvPr userDrawn="1"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6" name="Round Same Side Corner Rectangle 75">
            <a:hlinkClick r:id="rId15" action="ppaction://hlinksldjump"/>
            <a:extLst>
              <a:ext uri="{FF2B5EF4-FFF2-40B4-BE49-F238E27FC236}">
                <a16:creationId xmlns:a16="http://schemas.microsoft.com/office/drawing/2014/main" id="{00A81AB6-0E39-D608-82CC-EAF3986212E8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64" name="Round Same Side Corner Rectangle 63">
            <a:hlinkClick r:id="rId16" action="ppaction://hlinksldjump"/>
            <a:extLst>
              <a:ext uri="{FF2B5EF4-FFF2-40B4-BE49-F238E27FC236}">
                <a16:creationId xmlns:a16="http://schemas.microsoft.com/office/drawing/2014/main" id="{C505DC90-468F-7BCC-F5A7-6E6904CAE8B8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5" name="Round Same Side Corner Rectangle 64">
            <a:hlinkClick r:id="rId17" action="ppaction://hlinksldjump"/>
            <a:extLst>
              <a:ext uri="{FF2B5EF4-FFF2-40B4-BE49-F238E27FC236}">
                <a16:creationId xmlns:a16="http://schemas.microsoft.com/office/drawing/2014/main" id="{73D0A854-D81A-9A80-DD43-4F7ACB3C1E9E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ED56F-4F14-E2EA-F82F-6EF639DC09F6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1F9EE3-20C3-DA9D-037B-CF77FF1391F4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D791F3-307F-DDFE-1822-FAD4C666BD91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1E2B04-AB9E-5818-7386-5467F0A9AA4D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9620FB3-1F6F-D4BE-4E18-5C6CD5D190F5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512119C-9655-B26C-9B5D-49A85FD73210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DA14B9-DCBF-5B07-98F1-3F8C7A6B2EF3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3138535" y="4997810"/>
            <a:chExt cx="1280160" cy="9875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85CD2A-F9F4-59A0-5C9B-9C7C953C9E5D}"/>
                </a:ext>
              </a:extLst>
            </p:cNvPr>
            <p:cNvSpPr/>
            <p:nvPr userDrawn="1"/>
          </p:nvSpPr>
          <p:spPr>
            <a:xfrm>
              <a:off x="387005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552A0D6-07CB-3AC1-5AFD-285C336D5808}"/>
                </a:ext>
              </a:extLst>
            </p:cNvPr>
            <p:cNvSpPr/>
            <p:nvPr userDrawn="1"/>
          </p:nvSpPr>
          <p:spPr>
            <a:xfrm>
              <a:off x="405293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D6753A-D97B-8EEA-10F3-6E4D6A6B16AD}"/>
                </a:ext>
              </a:extLst>
            </p:cNvPr>
            <p:cNvSpPr/>
            <p:nvPr userDrawn="1"/>
          </p:nvSpPr>
          <p:spPr>
            <a:xfrm>
              <a:off x="423581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F1E17A1-C2F1-BAD9-81B6-FB4030A9814D}"/>
                </a:ext>
              </a:extLst>
            </p:cNvPr>
            <p:cNvSpPr/>
            <p:nvPr userDrawn="1"/>
          </p:nvSpPr>
          <p:spPr>
            <a:xfrm>
              <a:off x="313853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hlinkClick r:id="rId18" action="ppaction://hlinksldjump"/>
              <a:extLst>
                <a:ext uri="{FF2B5EF4-FFF2-40B4-BE49-F238E27FC236}">
                  <a16:creationId xmlns:a16="http://schemas.microsoft.com/office/drawing/2014/main" id="{2A74A199-6BEB-8F9E-1B5B-8A9B8CD6DAF4}"/>
                </a:ext>
              </a:extLst>
            </p:cNvPr>
            <p:cNvSpPr/>
            <p:nvPr userDrawn="1"/>
          </p:nvSpPr>
          <p:spPr>
            <a:xfrm>
              <a:off x="332141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" name="Rectangle 10">
              <a:hlinkClick r:id="rId19" action="ppaction://hlinksldjump"/>
              <a:extLst>
                <a:ext uri="{FF2B5EF4-FFF2-40B4-BE49-F238E27FC236}">
                  <a16:creationId xmlns:a16="http://schemas.microsoft.com/office/drawing/2014/main" id="{F268EDA4-C2E3-99D6-8120-B6868BF27045}"/>
                </a:ext>
              </a:extLst>
            </p:cNvPr>
            <p:cNvSpPr/>
            <p:nvPr userDrawn="1"/>
          </p:nvSpPr>
          <p:spPr>
            <a:xfrm>
              <a:off x="350429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" name="Rectangle 11">
              <a:hlinkClick r:id="rId20" action="ppaction://hlinksldjump"/>
              <a:extLst>
                <a:ext uri="{FF2B5EF4-FFF2-40B4-BE49-F238E27FC236}">
                  <a16:creationId xmlns:a16="http://schemas.microsoft.com/office/drawing/2014/main" id="{E553065D-B2C8-4F30-3445-9004B395A51E}"/>
                </a:ext>
              </a:extLst>
            </p:cNvPr>
            <p:cNvSpPr/>
            <p:nvPr userDrawn="1"/>
          </p:nvSpPr>
          <p:spPr>
            <a:xfrm>
              <a:off x="368717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" name="Rectangle 12">
              <a:hlinkClick r:id="rId21" action="ppaction://hlinksldjump"/>
              <a:extLst>
                <a:ext uri="{FF2B5EF4-FFF2-40B4-BE49-F238E27FC236}">
                  <a16:creationId xmlns:a16="http://schemas.microsoft.com/office/drawing/2014/main" id="{A81461E7-E0E7-F772-8F63-1CFBDC1B9D33}"/>
                </a:ext>
              </a:extLst>
            </p:cNvPr>
            <p:cNvSpPr/>
            <p:nvPr userDrawn="1"/>
          </p:nvSpPr>
          <p:spPr>
            <a:xfrm>
              <a:off x="387005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5" name="Rectangle 14">
              <a:hlinkClick r:id="rId22" action="ppaction://hlinksldjump"/>
              <a:extLst>
                <a:ext uri="{FF2B5EF4-FFF2-40B4-BE49-F238E27FC236}">
                  <a16:creationId xmlns:a16="http://schemas.microsoft.com/office/drawing/2014/main" id="{5F92EC90-73CF-0E29-F048-14D75F5B0723}"/>
                </a:ext>
              </a:extLst>
            </p:cNvPr>
            <p:cNvSpPr/>
            <p:nvPr userDrawn="1"/>
          </p:nvSpPr>
          <p:spPr>
            <a:xfrm>
              <a:off x="405293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Rectangle 15">
              <a:hlinkClick r:id="rId23" action="ppaction://hlinksldjump"/>
              <a:extLst>
                <a:ext uri="{FF2B5EF4-FFF2-40B4-BE49-F238E27FC236}">
                  <a16:creationId xmlns:a16="http://schemas.microsoft.com/office/drawing/2014/main" id="{0F59A36D-EB53-9496-1E70-DB38EFF0D799}"/>
                </a:ext>
              </a:extLst>
            </p:cNvPr>
            <p:cNvSpPr/>
            <p:nvPr userDrawn="1"/>
          </p:nvSpPr>
          <p:spPr>
            <a:xfrm>
              <a:off x="423581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7" name="Rectangle 16">
              <a:hlinkClick r:id="rId24" action="ppaction://hlinksldjump"/>
              <a:extLst>
                <a:ext uri="{FF2B5EF4-FFF2-40B4-BE49-F238E27FC236}">
                  <a16:creationId xmlns:a16="http://schemas.microsoft.com/office/drawing/2014/main" id="{0BD45EB9-589E-253E-C2E0-F95E3AC8E457}"/>
                </a:ext>
              </a:extLst>
            </p:cNvPr>
            <p:cNvSpPr/>
            <p:nvPr userDrawn="1"/>
          </p:nvSpPr>
          <p:spPr>
            <a:xfrm>
              <a:off x="313853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1" name="Rectangle 20">
              <a:hlinkClick r:id="rId25" action="ppaction://hlinksldjump"/>
              <a:extLst>
                <a:ext uri="{FF2B5EF4-FFF2-40B4-BE49-F238E27FC236}">
                  <a16:creationId xmlns:a16="http://schemas.microsoft.com/office/drawing/2014/main" id="{CF2E7AD7-3C18-6F63-78BD-65AD2B565428}"/>
                </a:ext>
              </a:extLst>
            </p:cNvPr>
            <p:cNvSpPr/>
            <p:nvPr userDrawn="1"/>
          </p:nvSpPr>
          <p:spPr>
            <a:xfrm>
              <a:off x="332141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2" name="Rectangle 21">
              <a:hlinkClick r:id="rId26" action="ppaction://hlinksldjump"/>
              <a:extLst>
                <a:ext uri="{FF2B5EF4-FFF2-40B4-BE49-F238E27FC236}">
                  <a16:creationId xmlns:a16="http://schemas.microsoft.com/office/drawing/2014/main" id="{133DFA19-60C2-B654-CB76-281DF6F3FE5D}"/>
                </a:ext>
              </a:extLst>
            </p:cNvPr>
            <p:cNvSpPr/>
            <p:nvPr userDrawn="1"/>
          </p:nvSpPr>
          <p:spPr>
            <a:xfrm>
              <a:off x="350429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3" name="Rectangle 22">
              <a:hlinkClick r:id="rId27" action="ppaction://hlinksldjump"/>
              <a:extLst>
                <a:ext uri="{FF2B5EF4-FFF2-40B4-BE49-F238E27FC236}">
                  <a16:creationId xmlns:a16="http://schemas.microsoft.com/office/drawing/2014/main" id="{E1195FA9-74C2-E836-D32D-3A4363A7BEC3}"/>
                </a:ext>
              </a:extLst>
            </p:cNvPr>
            <p:cNvSpPr/>
            <p:nvPr userDrawn="1"/>
          </p:nvSpPr>
          <p:spPr>
            <a:xfrm>
              <a:off x="368717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4" name="Rectangle 23">
              <a:hlinkClick r:id="rId28" action="ppaction://hlinksldjump"/>
              <a:extLst>
                <a:ext uri="{FF2B5EF4-FFF2-40B4-BE49-F238E27FC236}">
                  <a16:creationId xmlns:a16="http://schemas.microsoft.com/office/drawing/2014/main" id="{BC99AF4B-7644-1502-5E1E-C15A3683CD36}"/>
                </a:ext>
              </a:extLst>
            </p:cNvPr>
            <p:cNvSpPr/>
            <p:nvPr userDrawn="1"/>
          </p:nvSpPr>
          <p:spPr>
            <a:xfrm>
              <a:off x="387005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5" name="Rectangle 24">
              <a:hlinkClick r:id="rId29" action="ppaction://hlinksldjump"/>
              <a:extLst>
                <a:ext uri="{FF2B5EF4-FFF2-40B4-BE49-F238E27FC236}">
                  <a16:creationId xmlns:a16="http://schemas.microsoft.com/office/drawing/2014/main" id="{DDDC4427-12EB-3E92-854F-3C71FFDE8EB2}"/>
                </a:ext>
              </a:extLst>
            </p:cNvPr>
            <p:cNvSpPr/>
            <p:nvPr userDrawn="1"/>
          </p:nvSpPr>
          <p:spPr>
            <a:xfrm>
              <a:off x="405293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6" name="Rectangle 25">
              <a:hlinkClick r:id="rId30" action="ppaction://hlinksldjump"/>
              <a:extLst>
                <a:ext uri="{FF2B5EF4-FFF2-40B4-BE49-F238E27FC236}">
                  <a16:creationId xmlns:a16="http://schemas.microsoft.com/office/drawing/2014/main" id="{E9C24522-F346-1277-4E97-E4325F325E6B}"/>
                </a:ext>
              </a:extLst>
            </p:cNvPr>
            <p:cNvSpPr/>
            <p:nvPr userDrawn="1"/>
          </p:nvSpPr>
          <p:spPr>
            <a:xfrm>
              <a:off x="423581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7" name="Rectangle 26">
              <a:hlinkClick r:id="rId31" action="ppaction://hlinksldjump"/>
              <a:extLst>
                <a:ext uri="{FF2B5EF4-FFF2-40B4-BE49-F238E27FC236}">
                  <a16:creationId xmlns:a16="http://schemas.microsoft.com/office/drawing/2014/main" id="{E7849EB6-B556-7559-A60C-8C902CCC7951}"/>
                </a:ext>
              </a:extLst>
            </p:cNvPr>
            <p:cNvSpPr/>
            <p:nvPr userDrawn="1"/>
          </p:nvSpPr>
          <p:spPr>
            <a:xfrm>
              <a:off x="313853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8" name="Rectangle 27">
              <a:hlinkClick r:id="rId32" action="ppaction://hlinksldjump"/>
              <a:extLst>
                <a:ext uri="{FF2B5EF4-FFF2-40B4-BE49-F238E27FC236}">
                  <a16:creationId xmlns:a16="http://schemas.microsoft.com/office/drawing/2014/main" id="{1E79069E-7F5F-B4A1-AA2D-58AD642153FF}"/>
                </a:ext>
              </a:extLst>
            </p:cNvPr>
            <p:cNvSpPr/>
            <p:nvPr userDrawn="1"/>
          </p:nvSpPr>
          <p:spPr>
            <a:xfrm>
              <a:off x="332141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9" name="Rectangle 28">
              <a:hlinkClick r:id="rId33" action="ppaction://hlinksldjump"/>
              <a:extLst>
                <a:ext uri="{FF2B5EF4-FFF2-40B4-BE49-F238E27FC236}">
                  <a16:creationId xmlns:a16="http://schemas.microsoft.com/office/drawing/2014/main" id="{BC799C08-038A-2207-ACB3-9C8DDFACBE0B}"/>
                </a:ext>
              </a:extLst>
            </p:cNvPr>
            <p:cNvSpPr/>
            <p:nvPr userDrawn="1"/>
          </p:nvSpPr>
          <p:spPr>
            <a:xfrm>
              <a:off x="350429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0" name="Rectangle 29">
              <a:hlinkClick r:id="rId34" action="ppaction://hlinksldjump"/>
              <a:extLst>
                <a:ext uri="{FF2B5EF4-FFF2-40B4-BE49-F238E27FC236}">
                  <a16:creationId xmlns:a16="http://schemas.microsoft.com/office/drawing/2014/main" id="{27FD613A-4342-814E-ED37-C54BE16D73B4}"/>
                </a:ext>
              </a:extLst>
            </p:cNvPr>
            <p:cNvSpPr/>
            <p:nvPr userDrawn="1"/>
          </p:nvSpPr>
          <p:spPr>
            <a:xfrm>
              <a:off x="368717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1" name="Rectangle 30">
              <a:hlinkClick r:id="rId35" action="ppaction://hlinksldjump"/>
              <a:extLst>
                <a:ext uri="{FF2B5EF4-FFF2-40B4-BE49-F238E27FC236}">
                  <a16:creationId xmlns:a16="http://schemas.microsoft.com/office/drawing/2014/main" id="{81C9E016-BBCB-D31A-B795-D35461FC3D47}"/>
                </a:ext>
              </a:extLst>
            </p:cNvPr>
            <p:cNvSpPr/>
            <p:nvPr userDrawn="1"/>
          </p:nvSpPr>
          <p:spPr>
            <a:xfrm>
              <a:off x="387005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2" name="Rectangle 31">
              <a:hlinkClick r:id="rId36" action="ppaction://hlinksldjump"/>
              <a:extLst>
                <a:ext uri="{FF2B5EF4-FFF2-40B4-BE49-F238E27FC236}">
                  <a16:creationId xmlns:a16="http://schemas.microsoft.com/office/drawing/2014/main" id="{DDE866C3-8429-1F8A-1133-6E99754DD6A3}"/>
                </a:ext>
              </a:extLst>
            </p:cNvPr>
            <p:cNvSpPr/>
            <p:nvPr userDrawn="1"/>
          </p:nvSpPr>
          <p:spPr>
            <a:xfrm>
              <a:off x="405293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33" name="Rectangle 32">
              <a:hlinkClick r:id="rId37" action="ppaction://hlinksldjump"/>
              <a:extLst>
                <a:ext uri="{FF2B5EF4-FFF2-40B4-BE49-F238E27FC236}">
                  <a16:creationId xmlns:a16="http://schemas.microsoft.com/office/drawing/2014/main" id="{207E0A76-E3A6-9A6F-30C6-A5EC2AF3924F}"/>
                </a:ext>
              </a:extLst>
            </p:cNvPr>
            <p:cNvSpPr/>
            <p:nvPr userDrawn="1"/>
          </p:nvSpPr>
          <p:spPr>
            <a:xfrm>
              <a:off x="423581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34" name="Rectangle 33">
              <a:hlinkClick r:id="rId38" action="ppaction://hlinksldjump"/>
              <a:extLst>
                <a:ext uri="{FF2B5EF4-FFF2-40B4-BE49-F238E27FC236}">
                  <a16:creationId xmlns:a16="http://schemas.microsoft.com/office/drawing/2014/main" id="{6BC1D609-7787-EB0E-4E47-AF934CFD998D}"/>
                </a:ext>
              </a:extLst>
            </p:cNvPr>
            <p:cNvSpPr/>
            <p:nvPr userDrawn="1"/>
          </p:nvSpPr>
          <p:spPr>
            <a:xfrm>
              <a:off x="313853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5" name="Rectangle 34">
              <a:hlinkClick r:id="rId39" action="ppaction://hlinksldjump"/>
              <a:extLst>
                <a:ext uri="{FF2B5EF4-FFF2-40B4-BE49-F238E27FC236}">
                  <a16:creationId xmlns:a16="http://schemas.microsoft.com/office/drawing/2014/main" id="{D1412782-1783-38D7-F56E-D7F22597A0E5}"/>
                </a:ext>
              </a:extLst>
            </p:cNvPr>
            <p:cNvSpPr/>
            <p:nvPr userDrawn="1"/>
          </p:nvSpPr>
          <p:spPr>
            <a:xfrm>
              <a:off x="332141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6" name="Rectangle 35">
              <a:hlinkClick r:id="rId40" action="ppaction://hlinksldjump"/>
              <a:extLst>
                <a:ext uri="{FF2B5EF4-FFF2-40B4-BE49-F238E27FC236}">
                  <a16:creationId xmlns:a16="http://schemas.microsoft.com/office/drawing/2014/main" id="{080C61DE-00B6-71C0-4AA5-D3845B3A9986}"/>
                </a:ext>
              </a:extLst>
            </p:cNvPr>
            <p:cNvSpPr/>
            <p:nvPr userDrawn="1"/>
          </p:nvSpPr>
          <p:spPr>
            <a:xfrm>
              <a:off x="350429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7" name="Rectangle 36">
              <a:hlinkClick r:id="rId41" action="ppaction://hlinksldjump"/>
              <a:extLst>
                <a:ext uri="{FF2B5EF4-FFF2-40B4-BE49-F238E27FC236}">
                  <a16:creationId xmlns:a16="http://schemas.microsoft.com/office/drawing/2014/main" id="{39AF4D4B-ABFC-BF2D-FC78-D0114E9476FE}"/>
                </a:ext>
              </a:extLst>
            </p:cNvPr>
            <p:cNvSpPr/>
            <p:nvPr userDrawn="1"/>
          </p:nvSpPr>
          <p:spPr>
            <a:xfrm>
              <a:off x="368717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8" name="Rectangle 37">
              <a:hlinkClick r:id="rId42" action="ppaction://hlinksldjump"/>
              <a:extLst>
                <a:ext uri="{FF2B5EF4-FFF2-40B4-BE49-F238E27FC236}">
                  <a16:creationId xmlns:a16="http://schemas.microsoft.com/office/drawing/2014/main" id="{0394534B-5A35-E398-84E9-3B3FA2A32C89}"/>
                </a:ext>
              </a:extLst>
            </p:cNvPr>
            <p:cNvSpPr/>
            <p:nvPr userDrawn="1"/>
          </p:nvSpPr>
          <p:spPr>
            <a:xfrm>
              <a:off x="387005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9" name="Rectangle 38">
              <a:hlinkClick r:id="rId43" action="ppaction://hlinksldjump"/>
              <a:extLst>
                <a:ext uri="{FF2B5EF4-FFF2-40B4-BE49-F238E27FC236}">
                  <a16:creationId xmlns:a16="http://schemas.microsoft.com/office/drawing/2014/main" id="{0DF4AD2B-E1B1-FF26-E216-110280333647}"/>
                </a:ext>
              </a:extLst>
            </p:cNvPr>
            <p:cNvSpPr/>
            <p:nvPr userDrawn="1"/>
          </p:nvSpPr>
          <p:spPr>
            <a:xfrm>
              <a:off x="405293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0" name="Rectangle 39">
              <a:hlinkClick r:id="rId44" action="ppaction://hlinksldjump"/>
              <a:extLst>
                <a:ext uri="{FF2B5EF4-FFF2-40B4-BE49-F238E27FC236}">
                  <a16:creationId xmlns:a16="http://schemas.microsoft.com/office/drawing/2014/main" id="{989C5260-94EF-C978-8D0C-D501FA9D4227}"/>
                </a:ext>
              </a:extLst>
            </p:cNvPr>
            <p:cNvSpPr/>
            <p:nvPr userDrawn="1"/>
          </p:nvSpPr>
          <p:spPr>
            <a:xfrm>
              <a:off x="423581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1" name="Rectangle 40">
              <a:hlinkClick r:id="rId45" action="ppaction://hlinksldjump"/>
              <a:extLst>
                <a:ext uri="{FF2B5EF4-FFF2-40B4-BE49-F238E27FC236}">
                  <a16:creationId xmlns:a16="http://schemas.microsoft.com/office/drawing/2014/main" id="{1915640E-F842-421E-70DB-D64292A55582}"/>
                </a:ext>
              </a:extLst>
            </p:cNvPr>
            <p:cNvSpPr/>
            <p:nvPr userDrawn="1"/>
          </p:nvSpPr>
          <p:spPr>
            <a:xfrm>
              <a:off x="313853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42" name="Rectangle 41">
              <a:hlinkClick r:id="rId46" action="ppaction://hlinksldjump"/>
              <a:extLst>
                <a:ext uri="{FF2B5EF4-FFF2-40B4-BE49-F238E27FC236}">
                  <a16:creationId xmlns:a16="http://schemas.microsoft.com/office/drawing/2014/main" id="{4F21CFD8-8B6B-8F3E-C6C3-2E8DEA9E585A}"/>
                </a:ext>
              </a:extLst>
            </p:cNvPr>
            <p:cNvSpPr/>
            <p:nvPr userDrawn="1"/>
          </p:nvSpPr>
          <p:spPr>
            <a:xfrm>
              <a:off x="332141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3" name="Rectangle 42">
              <a:hlinkClick r:id="rId47" action="ppaction://hlinksldjump"/>
              <a:extLst>
                <a:ext uri="{FF2B5EF4-FFF2-40B4-BE49-F238E27FC236}">
                  <a16:creationId xmlns:a16="http://schemas.microsoft.com/office/drawing/2014/main" id="{5A39B440-11FC-9EA2-A45A-E8C679E681E4}"/>
                </a:ext>
              </a:extLst>
            </p:cNvPr>
            <p:cNvSpPr/>
            <p:nvPr userDrawn="1"/>
          </p:nvSpPr>
          <p:spPr>
            <a:xfrm>
              <a:off x="350429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44" name="Rectangle 43">
              <a:hlinkClick r:id="rId48" action="ppaction://hlinksldjump"/>
              <a:extLst>
                <a:ext uri="{FF2B5EF4-FFF2-40B4-BE49-F238E27FC236}">
                  <a16:creationId xmlns:a16="http://schemas.microsoft.com/office/drawing/2014/main" id="{6A47A614-15AF-D2C0-638B-4EF2CAF36F24}"/>
                </a:ext>
              </a:extLst>
            </p:cNvPr>
            <p:cNvSpPr/>
            <p:nvPr userDrawn="1"/>
          </p:nvSpPr>
          <p:spPr>
            <a:xfrm>
              <a:off x="368717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48B41B6-6B7B-8841-E898-360A49EE9F23}"/>
                </a:ext>
              </a:extLst>
            </p:cNvPr>
            <p:cNvSpPr/>
            <p:nvPr userDrawn="1"/>
          </p:nvSpPr>
          <p:spPr>
            <a:xfrm>
              <a:off x="313853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EAA8322-1785-F6AE-38D7-CE9DA5D02604}"/>
                </a:ext>
              </a:extLst>
            </p:cNvPr>
            <p:cNvSpPr/>
            <p:nvPr userDrawn="1"/>
          </p:nvSpPr>
          <p:spPr>
            <a:xfrm>
              <a:off x="332141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M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050FAAE-D31B-E2B9-F72A-39369EC5015A}"/>
                </a:ext>
              </a:extLst>
            </p:cNvPr>
            <p:cNvSpPr/>
            <p:nvPr userDrawn="1"/>
          </p:nvSpPr>
          <p:spPr>
            <a:xfrm>
              <a:off x="350429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2989C7D-9C7D-7EBB-82B5-50147FF399B9}"/>
                </a:ext>
              </a:extLst>
            </p:cNvPr>
            <p:cNvSpPr/>
            <p:nvPr userDrawn="1"/>
          </p:nvSpPr>
          <p:spPr>
            <a:xfrm>
              <a:off x="368717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W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D030E13-C8FD-5FD1-8BAD-382F32D1F178}"/>
                </a:ext>
              </a:extLst>
            </p:cNvPr>
            <p:cNvSpPr/>
            <p:nvPr userDrawn="1"/>
          </p:nvSpPr>
          <p:spPr>
            <a:xfrm>
              <a:off x="387005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6EC8669-CDCC-4C69-2288-E07B5FC02EAF}"/>
                </a:ext>
              </a:extLst>
            </p:cNvPr>
            <p:cNvSpPr/>
            <p:nvPr userDrawn="1"/>
          </p:nvSpPr>
          <p:spPr>
            <a:xfrm>
              <a:off x="405293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B8A4646-6D41-3AC4-216F-1EB2DC559C87}"/>
                </a:ext>
              </a:extLst>
            </p:cNvPr>
            <p:cNvSpPr/>
            <p:nvPr userDrawn="1"/>
          </p:nvSpPr>
          <p:spPr>
            <a:xfrm>
              <a:off x="423581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32085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LINKED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30C0D0A-3582-EF2A-16A3-1AF55359EC4F}"/>
              </a:ext>
            </a:extLst>
          </p:cNvPr>
          <p:cNvSpPr/>
          <p:nvPr userDrawn="1"/>
        </p:nvSpPr>
        <p:spPr>
          <a:xfrm>
            <a:off x="33726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AC7007A-F942-6E10-4D2C-322DFD52A81E}"/>
              </a:ext>
            </a:extLst>
          </p:cNvPr>
          <p:cNvSpPr/>
          <p:nvPr userDrawn="1"/>
        </p:nvSpPr>
        <p:spPr>
          <a:xfrm>
            <a:off x="353619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A46259F-0CF5-AAC4-61B9-3BB25C567461}"/>
              </a:ext>
            </a:extLst>
          </p:cNvPr>
          <p:cNvSpPr/>
          <p:nvPr userDrawn="1"/>
        </p:nvSpPr>
        <p:spPr>
          <a:xfrm>
            <a:off x="36997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8469CA5-630C-2451-D785-D3A6E395A2B6}"/>
              </a:ext>
            </a:extLst>
          </p:cNvPr>
          <p:cNvSpPr/>
          <p:nvPr userDrawn="1"/>
        </p:nvSpPr>
        <p:spPr>
          <a:xfrm>
            <a:off x="386329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W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E2BDA1-85C7-818E-ABC0-C8042850C12A}"/>
              </a:ext>
            </a:extLst>
          </p:cNvPr>
          <p:cNvSpPr/>
          <p:nvPr userDrawn="1"/>
        </p:nvSpPr>
        <p:spPr>
          <a:xfrm>
            <a:off x="40268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D4DA251-2873-A1F6-4823-B652EE82C1EE}"/>
              </a:ext>
            </a:extLst>
          </p:cNvPr>
          <p:cNvSpPr/>
          <p:nvPr userDrawn="1"/>
        </p:nvSpPr>
        <p:spPr>
          <a:xfrm>
            <a:off x="419039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F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8CAC03-5836-90FD-875E-ABED7E2682F9}"/>
              </a:ext>
            </a:extLst>
          </p:cNvPr>
          <p:cNvSpPr/>
          <p:nvPr userDrawn="1"/>
        </p:nvSpPr>
        <p:spPr>
          <a:xfrm>
            <a:off x="43539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5E73A34-112A-4509-BD56-AB05CEC1101A}"/>
              </a:ext>
            </a:extLst>
          </p:cNvPr>
          <p:cNvSpPr/>
          <p:nvPr userDrawn="1"/>
        </p:nvSpPr>
        <p:spPr>
          <a:xfrm>
            <a:off x="33726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BD7514F-5007-0F31-8E30-07DDE1C9C1A5}"/>
              </a:ext>
            </a:extLst>
          </p:cNvPr>
          <p:cNvSpPr/>
          <p:nvPr userDrawn="1"/>
        </p:nvSpPr>
        <p:spPr>
          <a:xfrm>
            <a:off x="35361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7D8F075-5DFF-E0E2-8E46-5E090754489B}"/>
              </a:ext>
            </a:extLst>
          </p:cNvPr>
          <p:cNvSpPr/>
          <p:nvPr userDrawn="1"/>
        </p:nvSpPr>
        <p:spPr>
          <a:xfrm>
            <a:off x="36997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2" name="Rectangle 71">
            <a:hlinkClick r:id="rId5" action="ppaction://hlinksldjump"/>
            <a:extLst>
              <a:ext uri="{FF2B5EF4-FFF2-40B4-BE49-F238E27FC236}">
                <a16:creationId xmlns:a16="http://schemas.microsoft.com/office/drawing/2014/main" id="{7EEE19D6-8D07-9A6D-DCF4-4D9746DD2C86}"/>
              </a:ext>
            </a:extLst>
          </p:cNvPr>
          <p:cNvSpPr/>
          <p:nvPr userDrawn="1"/>
        </p:nvSpPr>
        <p:spPr>
          <a:xfrm>
            <a:off x="38632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3" name="Rectangle 72">
            <a:hlinkClick r:id="rId6" action="ppaction://hlinksldjump"/>
            <a:extLst>
              <a:ext uri="{FF2B5EF4-FFF2-40B4-BE49-F238E27FC236}">
                <a16:creationId xmlns:a16="http://schemas.microsoft.com/office/drawing/2014/main" id="{25557BFC-CC5A-9246-9ED2-51F509E7F24C}"/>
              </a:ext>
            </a:extLst>
          </p:cNvPr>
          <p:cNvSpPr/>
          <p:nvPr userDrawn="1"/>
        </p:nvSpPr>
        <p:spPr>
          <a:xfrm>
            <a:off x="40268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4" name="Rectangle 73">
            <a:hlinkClick r:id="rId7" action="ppaction://hlinksldjump"/>
            <a:extLst>
              <a:ext uri="{FF2B5EF4-FFF2-40B4-BE49-F238E27FC236}">
                <a16:creationId xmlns:a16="http://schemas.microsoft.com/office/drawing/2014/main" id="{2AEE3FED-9CC0-D879-8033-57B345C67E3E}"/>
              </a:ext>
            </a:extLst>
          </p:cNvPr>
          <p:cNvSpPr/>
          <p:nvPr userDrawn="1"/>
        </p:nvSpPr>
        <p:spPr>
          <a:xfrm>
            <a:off x="41903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5" name="Rectangle 74">
            <a:hlinkClick r:id="rId8" action="ppaction://hlinksldjump"/>
            <a:extLst>
              <a:ext uri="{FF2B5EF4-FFF2-40B4-BE49-F238E27FC236}">
                <a16:creationId xmlns:a16="http://schemas.microsoft.com/office/drawing/2014/main" id="{F6ADC88E-7D74-D06A-913C-90B80F8F8AC3}"/>
              </a:ext>
            </a:extLst>
          </p:cNvPr>
          <p:cNvSpPr/>
          <p:nvPr userDrawn="1"/>
        </p:nvSpPr>
        <p:spPr>
          <a:xfrm>
            <a:off x="43539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6" name="Rectangle 75">
            <a:hlinkClick r:id="rId6" action="ppaction://hlinksldjump"/>
            <a:extLst>
              <a:ext uri="{FF2B5EF4-FFF2-40B4-BE49-F238E27FC236}">
                <a16:creationId xmlns:a16="http://schemas.microsoft.com/office/drawing/2014/main" id="{39057BE4-4A14-C583-1A35-1679B477B8C6}"/>
              </a:ext>
            </a:extLst>
          </p:cNvPr>
          <p:cNvSpPr/>
          <p:nvPr userDrawn="1"/>
        </p:nvSpPr>
        <p:spPr>
          <a:xfrm>
            <a:off x="33726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7" name="Rectangle 76">
            <a:hlinkClick r:id="rId9" action="ppaction://hlinksldjump"/>
            <a:extLst>
              <a:ext uri="{FF2B5EF4-FFF2-40B4-BE49-F238E27FC236}">
                <a16:creationId xmlns:a16="http://schemas.microsoft.com/office/drawing/2014/main" id="{57449914-5AB7-93D4-9BE9-05F11287C581}"/>
              </a:ext>
            </a:extLst>
          </p:cNvPr>
          <p:cNvSpPr/>
          <p:nvPr userDrawn="1"/>
        </p:nvSpPr>
        <p:spPr>
          <a:xfrm>
            <a:off x="35361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8" name="Rectangle 77">
            <a:hlinkClick r:id="rId10" action="ppaction://hlinksldjump"/>
            <a:extLst>
              <a:ext uri="{FF2B5EF4-FFF2-40B4-BE49-F238E27FC236}">
                <a16:creationId xmlns:a16="http://schemas.microsoft.com/office/drawing/2014/main" id="{6FB3669F-C823-7567-0D76-923CBBF18A72}"/>
              </a:ext>
            </a:extLst>
          </p:cNvPr>
          <p:cNvSpPr/>
          <p:nvPr userDrawn="1"/>
        </p:nvSpPr>
        <p:spPr>
          <a:xfrm>
            <a:off x="36997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9" name="Rectangle 78">
            <a:hlinkClick r:id="rId11" action="ppaction://hlinksldjump"/>
            <a:extLst>
              <a:ext uri="{FF2B5EF4-FFF2-40B4-BE49-F238E27FC236}">
                <a16:creationId xmlns:a16="http://schemas.microsoft.com/office/drawing/2014/main" id="{7896325F-686A-A3F8-0937-1CC5F77511A4}"/>
              </a:ext>
            </a:extLst>
          </p:cNvPr>
          <p:cNvSpPr/>
          <p:nvPr userDrawn="1"/>
        </p:nvSpPr>
        <p:spPr>
          <a:xfrm>
            <a:off x="38632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0" name="Rectangle 79">
            <a:hlinkClick r:id="rId12" action="ppaction://hlinksldjump"/>
            <a:extLst>
              <a:ext uri="{FF2B5EF4-FFF2-40B4-BE49-F238E27FC236}">
                <a16:creationId xmlns:a16="http://schemas.microsoft.com/office/drawing/2014/main" id="{668364D4-D28B-67BF-FFA8-6C1BFE9B61AE}"/>
              </a:ext>
            </a:extLst>
          </p:cNvPr>
          <p:cNvSpPr/>
          <p:nvPr userDrawn="1"/>
        </p:nvSpPr>
        <p:spPr>
          <a:xfrm>
            <a:off x="40268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1" name="Rectangle 80">
            <a:hlinkClick r:id="rId13" action="ppaction://hlinksldjump"/>
            <a:extLst>
              <a:ext uri="{FF2B5EF4-FFF2-40B4-BE49-F238E27FC236}">
                <a16:creationId xmlns:a16="http://schemas.microsoft.com/office/drawing/2014/main" id="{E4834572-1043-D02A-0D02-297B3D1430B2}"/>
              </a:ext>
            </a:extLst>
          </p:cNvPr>
          <p:cNvSpPr/>
          <p:nvPr userDrawn="1"/>
        </p:nvSpPr>
        <p:spPr>
          <a:xfrm>
            <a:off x="41903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2" name="Rectangle 81">
            <a:hlinkClick r:id="rId14" action="ppaction://hlinksldjump"/>
            <a:extLst>
              <a:ext uri="{FF2B5EF4-FFF2-40B4-BE49-F238E27FC236}">
                <a16:creationId xmlns:a16="http://schemas.microsoft.com/office/drawing/2014/main" id="{21409725-1A4A-61DC-997F-4CF88803D3F4}"/>
              </a:ext>
            </a:extLst>
          </p:cNvPr>
          <p:cNvSpPr/>
          <p:nvPr userDrawn="1"/>
        </p:nvSpPr>
        <p:spPr>
          <a:xfrm>
            <a:off x="4353948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3" name="Rectangle 82">
            <a:hlinkClick r:id="rId15" action="ppaction://hlinksldjump"/>
            <a:extLst>
              <a:ext uri="{FF2B5EF4-FFF2-40B4-BE49-F238E27FC236}">
                <a16:creationId xmlns:a16="http://schemas.microsoft.com/office/drawing/2014/main" id="{A0E23BB7-06A5-B32F-C8FE-C2612660B9A3}"/>
              </a:ext>
            </a:extLst>
          </p:cNvPr>
          <p:cNvSpPr/>
          <p:nvPr userDrawn="1"/>
        </p:nvSpPr>
        <p:spPr>
          <a:xfrm>
            <a:off x="33726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4" name="Rectangle 83">
            <a:hlinkClick r:id="rId16" action="ppaction://hlinksldjump"/>
            <a:extLst>
              <a:ext uri="{FF2B5EF4-FFF2-40B4-BE49-F238E27FC236}">
                <a16:creationId xmlns:a16="http://schemas.microsoft.com/office/drawing/2014/main" id="{13DB703F-57A4-588A-79F9-5C68D37E6F0D}"/>
              </a:ext>
            </a:extLst>
          </p:cNvPr>
          <p:cNvSpPr/>
          <p:nvPr userDrawn="1"/>
        </p:nvSpPr>
        <p:spPr>
          <a:xfrm>
            <a:off x="35361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5" name="Rectangle 84">
            <a:hlinkClick r:id="rId17" action="ppaction://hlinksldjump"/>
            <a:extLst>
              <a:ext uri="{FF2B5EF4-FFF2-40B4-BE49-F238E27FC236}">
                <a16:creationId xmlns:a16="http://schemas.microsoft.com/office/drawing/2014/main" id="{BB310D02-7D43-9AC8-01C1-FC158A63A401}"/>
              </a:ext>
            </a:extLst>
          </p:cNvPr>
          <p:cNvSpPr/>
          <p:nvPr userDrawn="1"/>
        </p:nvSpPr>
        <p:spPr>
          <a:xfrm>
            <a:off x="36997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6" name="Rectangle 85">
            <a:hlinkClick r:id="rId18" action="ppaction://hlinksldjump"/>
            <a:extLst>
              <a:ext uri="{FF2B5EF4-FFF2-40B4-BE49-F238E27FC236}">
                <a16:creationId xmlns:a16="http://schemas.microsoft.com/office/drawing/2014/main" id="{3F75CE51-6D03-4B59-C31D-C2E19ACE8CD5}"/>
              </a:ext>
            </a:extLst>
          </p:cNvPr>
          <p:cNvSpPr/>
          <p:nvPr userDrawn="1"/>
        </p:nvSpPr>
        <p:spPr>
          <a:xfrm>
            <a:off x="38632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7" name="Rectangle 86">
            <a:hlinkClick r:id="rId19" action="ppaction://hlinksldjump"/>
            <a:extLst>
              <a:ext uri="{FF2B5EF4-FFF2-40B4-BE49-F238E27FC236}">
                <a16:creationId xmlns:a16="http://schemas.microsoft.com/office/drawing/2014/main" id="{2D693C16-F92E-D1FE-5F63-646FED261870}"/>
              </a:ext>
            </a:extLst>
          </p:cNvPr>
          <p:cNvSpPr/>
          <p:nvPr userDrawn="1"/>
        </p:nvSpPr>
        <p:spPr>
          <a:xfrm>
            <a:off x="40268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8" name="Rectangle 87">
            <a:hlinkClick r:id="rId20" action="ppaction://hlinksldjump"/>
            <a:extLst>
              <a:ext uri="{FF2B5EF4-FFF2-40B4-BE49-F238E27FC236}">
                <a16:creationId xmlns:a16="http://schemas.microsoft.com/office/drawing/2014/main" id="{110119AF-E795-4E56-563D-CA59AF7BF2B0}"/>
              </a:ext>
            </a:extLst>
          </p:cNvPr>
          <p:cNvSpPr/>
          <p:nvPr userDrawn="1"/>
        </p:nvSpPr>
        <p:spPr>
          <a:xfrm>
            <a:off x="41903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9" name="Rectangle 88">
            <a:hlinkClick r:id="rId21" action="ppaction://hlinksldjump"/>
            <a:extLst>
              <a:ext uri="{FF2B5EF4-FFF2-40B4-BE49-F238E27FC236}">
                <a16:creationId xmlns:a16="http://schemas.microsoft.com/office/drawing/2014/main" id="{F8535587-63C0-6355-051D-13C2D77CD3F5}"/>
              </a:ext>
            </a:extLst>
          </p:cNvPr>
          <p:cNvSpPr/>
          <p:nvPr userDrawn="1"/>
        </p:nvSpPr>
        <p:spPr>
          <a:xfrm>
            <a:off x="4353948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0" name="Rectangle 89">
            <a:hlinkClick r:id="rId22" action="ppaction://hlinksldjump"/>
            <a:extLst>
              <a:ext uri="{FF2B5EF4-FFF2-40B4-BE49-F238E27FC236}">
                <a16:creationId xmlns:a16="http://schemas.microsoft.com/office/drawing/2014/main" id="{8263724F-C0DC-AD32-BDDD-70512AB1DF8C}"/>
              </a:ext>
            </a:extLst>
          </p:cNvPr>
          <p:cNvSpPr/>
          <p:nvPr userDrawn="1"/>
        </p:nvSpPr>
        <p:spPr>
          <a:xfrm>
            <a:off x="3372647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1" name="Rectangle 90">
            <a:hlinkClick r:id="rId23" action="ppaction://hlinksldjump"/>
            <a:extLst>
              <a:ext uri="{FF2B5EF4-FFF2-40B4-BE49-F238E27FC236}">
                <a16:creationId xmlns:a16="http://schemas.microsoft.com/office/drawing/2014/main" id="{0C6A6E98-A259-7F8D-388D-DDEA67E4FC11}"/>
              </a:ext>
            </a:extLst>
          </p:cNvPr>
          <p:cNvSpPr/>
          <p:nvPr userDrawn="1"/>
        </p:nvSpPr>
        <p:spPr>
          <a:xfrm>
            <a:off x="3535910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2" name="Rectangle 91">
            <a:hlinkClick r:id="rId24" action="ppaction://hlinksldjump"/>
            <a:extLst>
              <a:ext uri="{FF2B5EF4-FFF2-40B4-BE49-F238E27FC236}">
                <a16:creationId xmlns:a16="http://schemas.microsoft.com/office/drawing/2014/main" id="{D6ABD067-018F-037B-2A10-C93D518D6688}"/>
              </a:ext>
            </a:extLst>
          </p:cNvPr>
          <p:cNvSpPr/>
          <p:nvPr userDrawn="1"/>
        </p:nvSpPr>
        <p:spPr>
          <a:xfrm>
            <a:off x="369917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3" name="Rectangle 92">
            <a:hlinkClick r:id="rId25" action="ppaction://hlinksldjump"/>
            <a:extLst>
              <a:ext uri="{FF2B5EF4-FFF2-40B4-BE49-F238E27FC236}">
                <a16:creationId xmlns:a16="http://schemas.microsoft.com/office/drawing/2014/main" id="{9D5AAAFC-C3E7-FAB3-A3A4-CF8973F7D05A}"/>
              </a:ext>
            </a:extLst>
          </p:cNvPr>
          <p:cNvSpPr/>
          <p:nvPr userDrawn="1"/>
        </p:nvSpPr>
        <p:spPr>
          <a:xfrm>
            <a:off x="3862436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4" name="Rectangle 93">
            <a:hlinkClick r:id="rId26" action="ppaction://hlinksldjump"/>
            <a:extLst>
              <a:ext uri="{FF2B5EF4-FFF2-40B4-BE49-F238E27FC236}">
                <a16:creationId xmlns:a16="http://schemas.microsoft.com/office/drawing/2014/main" id="{A7D64750-0013-16DD-B17C-1028602F5D9F}"/>
              </a:ext>
            </a:extLst>
          </p:cNvPr>
          <p:cNvSpPr/>
          <p:nvPr userDrawn="1"/>
        </p:nvSpPr>
        <p:spPr>
          <a:xfrm>
            <a:off x="4025699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5" name="Rectangle 94">
            <a:hlinkClick r:id="rId27" action="ppaction://hlinksldjump"/>
            <a:extLst>
              <a:ext uri="{FF2B5EF4-FFF2-40B4-BE49-F238E27FC236}">
                <a16:creationId xmlns:a16="http://schemas.microsoft.com/office/drawing/2014/main" id="{76D2E330-99E2-01B8-3283-2E8DCC425B40}"/>
              </a:ext>
            </a:extLst>
          </p:cNvPr>
          <p:cNvSpPr/>
          <p:nvPr userDrawn="1"/>
        </p:nvSpPr>
        <p:spPr>
          <a:xfrm>
            <a:off x="4188962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6" name="Rectangle 95">
            <a:hlinkClick r:id="rId28" action="ppaction://hlinksldjump"/>
            <a:extLst>
              <a:ext uri="{FF2B5EF4-FFF2-40B4-BE49-F238E27FC236}">
                <a16:creationId xmlns:a16="http://schemas.microsoft.com/office/drawing/2014/main" id="{DDBE49B3-E92C-E617-5644-57FF994250C4}"/>
              </a:ext>
            </a:extLst>
          </p:cNvPr>
          <p:cNvSpPr/>
          <p:nvPr userDrawn="1"/>
        </p:nvSpPr>
        <p:spPr>
          <a:xfrm>
            <a:off x="435222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7" name="Rectangle 96">
            <a:hlinkClick r:id="rId29" action="ppaction://hlinksldjump"/>
            <a:extLst>
              <a:ext uri="{FF2B5EF4-FFF2-40B4-BE49-F238E27FC236}">
                <a16:creationId xmlns:a16="http://schemas.microsoft.com/office/drawing/2014/main" id="{C5EC94ED-3618-FC7B-3C4B-6090CD70C141}"/>
              </a:ext>
            </a:extLst>
          </p:cNvPr>
          <p:cNvSpPr/>
          <p:nvPr userDrawn="1"/>
        </p:nvSpPr>
        <p:spPr>
          <a:xfrm>
            <a:off x="3372647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8" name="Rectangle 97">
            <a:hlinkClick r:id="rId30" action="ppaction://hlinksldjump"/>
            <a:extLst>
              <a:ext uri="{FF2B5EF4-FFF2-40B4-BE49-F238E27FC236}">
                <a16:creationId xmlns:a16="http://schemas.microsoft.com/office/drawing/2014/main" id="{D68F4D7E-E8BC-566C-0005-9907D4BC5788}"/>
              </a:ext>
            </a:extLst>
          </p:cNvPr>
          <p:cNvSpPr/>
          <p:nvPr userDrawn="1"/>
        </p:nvSpPr>
        <p:spPr>
          <a:xfrm>
            <a:off x="3535910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9" name="Rectangle 98">
            <a:hlinkClick r:id="rId31" action="ppaction://hlinksldjump"/>
            <a:extLst>
              <a:ext uri="{FF2B5EF4-FFF2-40B4-BE49-F238E27FC236}">
                <a16:creationId xmlns:a16="http://schemas.microsoft.com/office/drawing/2014/main" id="{A864E3CE-8363-831F-FDC1-467450300C71}"/>
              </a:ext>
            </a:extLst>
          </p:cNvPr>
          <p:cNvSpPr/>
          <p:nvPr userDrawn="1"/>
        </p:nvSpPr>
        <p:spPr>
          <a:xfrm>
            <a:off x="369917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0" name="Rectangle 99">
            <a:hlinkClick r:id="rId32" action="ppaction://hlinksldjump"/>
            <a:extLst>
              <a:ext uri="{FF2B5EF4-FFF2-40B4-BE49-F238E27FC236}">
                <a16:creationId xmlns:a16="http://schemas.microsoft.com/office/drawing/2014/main" id="{33299F23-EBD9-45D5-F809-1307E43E5417}"/>
              </a:ext>
            </a:extLst>
          </p:cNvPr>
          <p:cNvSpPr/>
          <p:nvPr userDrawn="1"/>
        </p:nvSpPr>
        <p:spPr>
          <a:xfrm>
            <a:off x="3862436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1" name="Rectangle 100">
            <a:hlinkClick r:id="rId33" action="ppaction://hlinksldjump"/>
            <a:extLst>
              <a:ext uri="{FF2B5EF4-FFF2-40B4-BE49-F238E27FC236}">
                <a16:creationId xmlns:a16="http://schemas.microsoft.com/office/drawing/2014/main" id="{DAD416B8-D98D-FBF1-B5A6-CE2C6819301F}"/>
              </a:ext>
            </a:extLst>
          </p:cNvPr>
          <p:cNvSpPr/>
          <p:nvPr userDrawn="1"/>
        </p:nvSpPr>
        <p:spPr>
          <a:xfrm>
            <a:off x="4025699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2" name="Rectangle 101">
            <a:hlinkClick r:id="rId34" action="ppaction://hlinksldjump"/>
            <a:extLst>
              <a:ext uri="{FF2B5EF4-FFF2-40B4-BE49-F238E27FC236}">
                <a16:creationId xmlns:a16="http://schemas.microsoft.com/office/drawing/2014/main" id="{0378AD10-0523-F032-12EF-F9A532AA89E7}"/>
              </a:ext>
            </a:extLst>
          </p:cNvPr>
          <p:cNvSpPr/>
          <p:nvPr userDrawn="1"/>
        </p:nvSpPr>
        <p:spPr>
          <a:xfrm>
            <a:off x="4188962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8D23A68-6976-5019-95B6-8403F4B66EB9}"/>
              </a:ext>
            </a:extLst>
          </p:cNvPr>
          <p:cNvSpPr/>
          <p:nvPr userDrawn="1"/>
        </p:nvSpPr>
        <p:spPr>
          <a:xfrm>
            <a:off x="435222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2" name="Round Same Side Corner Rectangle 1">
            <a:hlinkClick r:id="rId35" action="ppaction://hlinksldjump"/>
            <a:extLst>
              <a:ext uri="{FF2B5EF4-FFF2-40B4-BE49-F238E27FC236}">
                <a16:creationId xmlns:a16="http://schemas.microsoft.com/office/drawing/2014/main" id="{C6614C5F-A601-17A0-C32C-9C138F37BBB9}"/>
              </a:ext>
            </a:extLst>
          </p:cNvPr>
          <p:cNvSpPr/>
          <p:nvPr userDrawn="1"/>
        </p:nvSpPr>
        <p:spPr>
          <a:xfrm rot="5400000">
            <a:off x="4433621" y="45591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Jan</a:t>
            </a:r>
          </a:p>
        </p:txBody>
      </p:sp>
      <p:sp>
        <p:nvSpPr>
          <p:cNvPr id="3" name="Round Same Side Corner Rectangle 2">
            <a:hlinkClick r:id="rId34" action="ppaction://hlinksldjump"/>
            <a:extLst>
              <a:ext uri="{FF2B5EF4-FFF2-40B4-BE49-F238E27FC236}">
                <a16:creationId xmlns:a16="http://schemas.microsoft.com/office/drawing/2014/main" id="{FDD96ED0-F21B-D60A-DB7D-F5279C120E64}"/>
              </a:ext>
            </a:extLst>
          </p:cNvPr>
          <p:cNvSpPr/>
          <p:nvPr userDrawn="1"/>
        </p:nvSpPr>
        <p:spPr>
          <a:xfrm rot="5400000">
            <a:off x="4433621" y="74675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Feb</a:t>
            </a:r>
          </a:p>
        </p:txBody>
      </p:sp>
      <p:sp>
        <p:nvSpPr>
          <p:cNvPr id="4" name="Round Same Side Corner Rectangle 3">
            <a:hlinkClick r:id="rId36" action="ppaction://hlinksldjump"/>
            <a:extLst>
              <a:ext uri="{FF2B5EF4-FFF2-40B4-BE49-F238E27FC236}">
                <a16:creationId xmlns:a16="http://schemas.microsoft.com/office/drawing/2014/main" id="{4CBF3DDD-8342-1FD0-79DE-B12DFDF8CF74}"/>
              </a:ext>
            </a:extLst>
          </p:cNvPr>
          <p:cNvSpPr/>
          <p:nvPr userDrawn="1"/>
        </p:nvSpPr>
        <p:spPr>
          <a:xfrm rot="5400000">
            <a:off x="4433621" y="103760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Mar</a:t>
            </a:r>
          </a:p>
        </p:txBody>
      </p:sp>
      <p:sp>
        <p:nvSpPr>
          <p:cNvPr id="5" name="Round Same Side Corner Rectangle 4">
            <a:hlinkClick r:id="rId37" action="ppaction://hlinksldjump"/>
            <a:extLst>
              <a:ext uri="{FF2B5EF4-FFF2-40B4-BE49-F238E27FC236}">
                <a16:creationId xmlns:a16="http://schemas.microsoft.com/office/drawing/2014/main" id="{6CF675D3-5F94-C7FD-089A-0282E5B647BA}"/>
              </a:ext>
            </a:extLst>
          </p:cNvPr>
          <p:cNvSpPr/>
          <p:nvPr userDrawn="1"/>
        </p:nvSpPr>
        <p:spPr>
          <a:xfrm rot="5400000">
            <a:off x="4433621" y="132844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Apr</a:t>
            </a:r>
          </a:p>
        </p:txBody>
      </p:sp>
      <p:sp>
        <p:nvSpPr>
          <p:cNvPr id="6" name="Round Same Side Corner Rectangle 5">
            <a:hlinkClick r:id="rId38" action="ppaction://hlinksldjump"/>
            <a:extLst>
              <a:ext uri="{FF2B5EF4-FFF2-40B4-BE49-F238E27FC236}">
                <a16:creationId xmlns:a16="http://schemas.microsoft.com/office/drawing/2014/main" id="{22D9BFB1-EAB4-76B9-754F-BEDBC0DAA871}"/>
              </a:ext>
            </a:extLst>
          </p:cNvPr>
          <p:cNvSpPr/>
          <p:nvPr userDrawn="1"/>
        </p:nvSpPr>
        <p:spPr>
          <a:xfrm rot="5400000">
            <a:off x="4433621" y="161929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May</a:t>
            </a:r>
          </a:p>
        </p:txBody>
      </p:sp>
      <p:sp>
        <p:nvSpPr>
          <p:cNvPr id="58" name="Round Same Side Corner Rectangle 57">
            <a:hlinkClick r:id="rId39" action="ppaction://hlinksldjump"/>
            <a:extLst>
              <a:ext uri="{FF2B5EF4-FFF2-40B4-BE49-F238E27FC236}">
                <a16:creationId xmlns:a16="http://schemas.microsoft.com/office/drawing/2014/main" id="{EB6EB10B-5DEA-02D9-DAFD-5D43D0401EC5}"/>
              </a:ext>
            </a:extLst>
          </p:cNvPr>
          <p:cNvSpPr/>
          <p:nvPr userDrawn="1"/>
        </p:nvSpPr>
        <p:spPr>
          <a:xfrm rot="5400000">
            <a:off x="4433621" y="191013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Jun</a:t>
            </a:r>
          </a:p>
        </p:txBody>
      </p:sp>
      <p:sp>
        <p:nvSpPr>
          <p:cNvPr id="59" name="Round Same Side Corner Rectangle 58">
            <a:hlinkClick r:id="rId40" action="ppaction://hlinksldjump"/>
            <a:extLst>
              <a:ext uri="{FF2B5EF4-FFF2-40B4-BE49-F238E27FC236}">
                <a16:creationId xmlns:a16="http://schemas.microsoft.com/office/drawing/2014/main" id="{773A1F4F-C8CA-2E91-A41C-F4B66CBEDD16}"/>
              </a:ext>
            </a:extLst>
          </p:cNvPr>
          <p:cNvSpPr/>
          <p:nvPr userDrawn="1"/>
        </p:nvSpPr>
        <p:spPr>
          <a:xfrm rot="5400000">
            <a:off x="4433621" y="220098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Jul</a:t>
            </a:r>
          </a:p>
        </p:txBody>
      </p:sp>
      <p:sp>
        <p:nvSpPr>
          <p:cNvPr id="60" name="Round Same Side Corner Rectangle 59">
            <a:hlinkClick r:id="rId41" action="ppaction://hlinksldjump"/>
            <a:extLst>
              <a:ext uri="{FF2B5EF4-FFF2-40B4-BE49-F238E27FC236}">
                <a16:creationId xmlns:a16="http://schemas.microsoft.com/office/drawing/2014/main" id="{C727999F-69F6-AD0E-9251-9D563CABA89B}"/>
              </a:ext>
            </a:extLst>
          </p:cNvPr>
          <p:cNvSpPr/>
          <p:nvPr userDrawn="1"/>
        </p:nvSpPr>
        <p:spPr>
          <a:xfrm rot="5400000">
            <a:off x="4433621" y="249182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Aug</a:t>
            </a:r>
          </a:p>
        </p:txBody>
      </p:sp>
      <p:sp>
        <p:nvSpPr>
          <p:cNvPr id="104" name="Round Same Side Corner Rectangle 103">
            <a:hlinkClick r:id="rId42" action="ppaction://hlinksldjump"/>
            <a:extLst>
              <a:ext uri="{FF2B5EF4-FFF2-40B4-BE49-F238E27FC236}">
                <a16:creationId xmlns:a16="http://schemas.microsoft.com/office/drawing/2014/main" id="{80068C50-53E0-6F95-FB63-297B8A700AD8}"/>
              </a:ext>
            </a:extLst>
          </p:cNvPr>
          <p:cNvSpPr/>
          <p:nvPr userDrawn="1"/>
        </p:nvSpPr>
        <p:spPr>
          <a:xfrm rot="5400000">
            <a:off x="4433621" y="278267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Sep</a:t>
            </a:r>
          </a:p>
        </p:txBody>
      </p:sp>
      <p:sp>
        <p:nvSpPr>
          <p:cNvPr id="105" name="Round Same Side Corner Rectangle 104">
            <a:hlinkClick r:id="rId43" action="ppaction://hlinksldjump"/>
            <a:extLst>
              <a:ext uri="{FF2B5EF4-FFF2-40B4-BE49-F238E27FC236}">
                <a16:creationId xmlns:a16="http://schemas.microsoft.com/office/drawing/2014/main" id="{2C2ADADF-568B-133A-63E6-EEB3D8FD8262}"/>
              </a:ext>
            </a:extLst>
          </p:cNvPr>
          <p:cNvSpPr/>
          <p:nvPr userDrawn="1"/>
        </p:nvSpPr>
        <p:spPr>
          <a:xfrm rot="5400000">
            <a:off x="4433621" y="307351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Oct</a:t>
            </a:r>
          </a:p>
        </p:txBody>
      </p:sp>
      <p:sp>
        <p:nvSpPr>
          <p:cNvPr id="106" name="Round Same Side Corner Rectangle 105">
            <a:hlinkClick r:id="rId44" action="ppaction://hlinksldjump"/>
            <a:extLst>
              <a:ext uri="{FF2B5EF4-FFF2-40B4-BE49-F238E27FC236}">
                <a16:creationId xmlns:a16="http://schemas.microsoft.com/office/drawing/2014/main" id="{7599C612-8AAF-5B47-2222-B46A9AD9148E}"/>
              </a:ext>
            </a:extLst>
          </p:cNvPr>
          <p:cNvSpPr/>
          <p:nvPr userDrawn="1"/>
        </p:nvSpPr>
        <p:spPr>
          <a:xfrm rot="5400000">
            <a:off x="4433621" y="336436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Nov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3" name="Round Same Side Corner Rectangle 12">
            <a:hlinkClick r:id="rId45" action="ppaction://hlinksldjump"/>
            <a:extLst>
              <a:ext uri="{FF2B5EF4-FFF2-40B4-BE49-F238E27FC236}">
                <a16:creationId xmlns:a16="http://schemas.microsoft.com/office/drawing/2014/main" id="{31348F76-0A6E-E5DF-87BC-D6E57210DAC0}"/>
              </a:ext>
            </a:extLst>
          </p:cNvPr>
          <p:cNvSpPr/>
          <p:nvPr userDrawn="1"/>
        </p:nvSpPr>
        <p:spPr>
          <a:xfrm rot="5400000">
            <a:off x="4433621" y="365520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Dec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4" name="Round Same Side Corner Rectangle 13">
            <a:hlinkClick r:id="rId46" action="ppaction://hlinksldjump"/>
            <a:extLst>
              <a:ext uri="{FF2B5EF4-FFF2-40B4-BE49-F238E27FC236}">
                <a16:creationId xmlns:a16="http://schemas.microsoft.com/office/drawing/2014/main" id="{8D91FC3B-64DB-D5B0-7C9C-E0D5FAAF30F5}"/>
              </a:ext>
            </a:extLst>
          </p:cNvPr>
          <p:cNvSpPr/>
          <p:nvPr userDrawn="1"/>
        </p:nvSpPr>
        <p:spPr>
          <a:xfrm rot="5400000">
            <a:off x="4433621" y="3946051"/>
            <a:ext cx="270408" cy="10972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>
                <a:solidFill>
                  <a:schemeClr val="tx1"/>
                </a:solidFill>
              </a:rPr>
              <a:t>Goals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B77250-94A5-364E-4174-69F8979AB556}"/>
              </a:ext>
            </a:extLst>
          </p:cNvPr>
          <p:cNvCxnSpPr>
            <a:cxnSpLocks/>
          </p:cNvCxnSpPr>
          <p:nvPr userDrawn="1"/>
        </p:nvCxnSpPr>
        <p:spPr>
          <a:xfrm flipV="1">
            <a:off x="3359947" y="257175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12DE92-7A2E-95F6-F878-071B33D7F113}"/>
              </a:ext>
            </a:extLst>
          </p:cNvPr>
          <p:cNvCxnSpPr>
            <a:cxnSpLocks/>
          </p:cNvCxnSpPr>
          <p:nvPr userDrawn="1"/>
        </p:nvCxnSpPr>
        <p:spPr>
          <a:xfrm flipH="1">
            <a:off x="3116262" y="1410695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738E36-4CDD-AB68-E870-72CB54B609D5}"/>
              </a:ext>
            </a:extLst>
          </p:cNvPr>
          <p:cNvCxnSpPr>
            <a:cxnSpLocks/>
          </p:cNvCxnSpPr>
          <p:nvPr userDrawn="1"/>
        </p:nvCxnSpPr>
        <p:spPr>
          <a:xfrm flipH="1">
            <a:off x="3101184" y="1256364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676A72-E4C6-6D94-E841-073ECFDD94E0}"/>
              </a:ext>
            </a:extLst>
          </p:cNvPr>
          <p:cNvCxnSpPr>
            <a:cxnSpLocks/>
          </p:cNvCxnSpPr>
          <p:nvPr userDrawn="1"/>
        </p:nvCxnSpPr>
        <p:spPr>
          <a:xfrm flipV="1">
            <a:off x="4489191" y="309701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3148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662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th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6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n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9" name="Round Same Side Corner Rectangle 48">
            <a:hlinkClick r:id="rId5" action="ppaction://hlinksldjump"/>
            <a:extLst>
              <a:ext uri="{FF2B5EF4-FFF2-40B4-BE49-F238E27FC236}">
                <a16:creationId xmlns:a16="http://schemas.microsoft.com/office/drawing/2014/main" id="{580D9FCD-ACBB-C6C1-E93B-FD7512AE311C}"/>
              </a:ext>
            </a:extLst>
          </p:cNvPr>
          <p:cNvSpPr/>
          <p:nvPr userDrawn="1"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0" name="Round Same Side Corner Rectangle 49">
            <a:hlinkClick r:id="rId6" action="ppaction://hlinksldjump"/>
            <a:extLst>
              <a:ext uri="{FF2B5EF4-FFF2-40B4-BE49-F238E27FC236}">
                <a16:creationId xmlns:a16="http://schemas.microsoft.com/office/drawing/2014/main" id="{0DD84BD2-77E1-5860-F212-21B3E90F5B45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51" name="Round Same Side Corner Rectangle 50">
            <a:hlinkClick r:id="rId7" action="ppaction://hlinksldjump"/>
            <a:extLst>
              <a:ext uri="{FF2B5EF4-FFF2-40B4-BE49-F238E27FC236}">
                <a16:creationId xmlns:a16="http://schemas.microsoft.com/office/drawing/2014/main" id="{81433C08-02E5-0306-ADF5-F7EA5B1B2E9A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52" name="Round Same Side Corner Rectangle 51">
            <a:hlinkClick r:id="rId8" action="ppaction://hlinksldjump"/>
            <a:extLst>
              <a:ext uri="{FF2B5EF4-FFF2-40B4-BE49-F238E27FC236}">
                <a16:creationId xmlns:a16="http://schemas.microsoft.com/office/drawing/2014/main" id="{A33950E8-D88E-B60A-E40A-612BFE97E4F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53" name="Round Same Side Corner Rectangle 52">
            <a:hlinkClick r:id="rId9" action="ppaction://hlinksldjump"/>
            <a:extLst>
              <a:ext uri="{FF2B5EF4-FFF2-40B4-BE49-F238E27FC236}">
                <a16:creationId xmlns:a16="http://schemas.microsoft.com/office/drawing/2014/main" id="{E6954B81-DBDB-47D4-CD93-D021B42D0D42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4" name="Round Same Side Corner Rectangle 53">
            <a:hlinkClick r:id="rId10" action="ppaction://hlinksldjump"/>
            <a:extLst>
              <a:ext uri="{FF2B5EF4-FFF2-40B4-BE49-F238E27FC236}">
                <a16:creationId xmlns:a16="http://schemas.microsoft.com/office/drawing/2014/main" id="{E8177BAC-3077-747F-F550-FCAB7AC2ABDF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5" name="Round Same Side Corner Rectangle 54">
            <a:hlinkClick r:id="rId11" action="ppaction://hlinksldjump"/>
            <a:extLst>
              <a:ext uri="{FF2B5EF4-FFF2-40B4-BE49-F238E27FC236}">
                <a16:creationId xmlns:a16="http://schemas.microsoft.com/office/drawing/2014/main" id="{43FC9240-9387-1564-FA23-99CAB1C202BA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6" name="Round Same Side Corner Rectangle 55">
            <a:hlinkClick r:id="rId12" action="ppaction://hlinksldjump"/>
            <a:extLst>
              <a:ext uri="{FF2B5EF4-FFF2-40B4-BE49-F238E27FC236}">
                <a16:creationId xmlns:a16="http://schemas.microsoft.com/office/drawing/2014/main" id="{230DD5DF-D193-2773-0519-219D62FDAC34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7" name="Round Same Side Corner Rectangle 56">
            <a:hlinkClick r:id="rId13" action="ppaction://hlinksldjump"/>
            <a:extLst>
              <a:ext uri="{FF2B5EF4-FFF2-40B4-BE49-F238E27FC236}">
                <a16:creationId xmlns:a16="http://schemas.microsoft.com/office/drawing/2014/main" id="{BAFAE7BC-D9A4-E068-CF5F-5A34FD88C529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8" name="Round Same Side Corner Rectangle 57">
            <a:hlinkClick r:id="rId14" action="ppaction://hlinksldjump"/>
            <a:extLst>
              <a:ext uri="{FF2B5EF4-FFF2-40B4-BE49-F238E27FC236}">
                <a16:creationId xmlns:a16="http://schemas.microsoft.com/office/drawing/2014/main" id="{B8670FC4-F9A1-299C-D9BC-0B7EF9597820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9" name="Round Same Side Corner Rectangle 58">
            <a:hlinkClick r:id="rId15" action="ppaction://hlinksldjump"/>
            <a:extLst>
              <a:ext uri="{FF2B5EF4-FFF2-40B4-BE49-F238E27FC236}">
                <a16:creationId xmlns:a16="http://schemas.microsoft.com/office/drawing/2014/main" id="{48612146-1185-7A05-469D-64AB8BFA5291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61" name="Round Same Side Corner Rectangle 60">
            <a:hlinkClick r:id="rId16" action="ppaction://hlinksldjump"/>
            <a:extLst>
              <a:ext uri="{FF2B5EF4-FFF2-40B4-BE49-F238E27FC236}">
                <a16:creationId xmlns:a16="http://schemas.microsoft.com/office/drawing/2014/main" id="{2D726E1D-B82C-99FD-F432-93CCE6BD706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62" name="Round Same Side Corner Rectangle 61">
            <a:hlinkClick r:id="rId17" action="ppaction://hlinksldjump"/>
            <a:extLst>
              <a:ext uri="{FF2B5EF4-FFF2-40B4-BE49-F238E27FC236}">
                <a16:creationId xmlns:a16="http://schemas.microsoft.com/office/drawing/2014/main" id="{0E3F3289-693C-410A-5434-2835CEE4DA91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CA7EC1B-08E9-7C85-B455-9E49F59CA570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682451"/>
            <a:chExt cx="1280160" cy="987552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B2A214C-BE87-DD4D-D392-6F6DFCA5810A}"/>
                </a:ext>
              </a:extLst>
            </p:cNvPr>
            <p:cNvSpPr/>
            <p:nvPr userDrawn="1"/>
          </p:nvSpPr>
          <p:spPr>
            <a:xfrm>
              <a:off x="50442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51D170C-3AA7-1F7E-0D24-1126AB00E623}"/>
                </a:ext>
              </a:extLst>
            </p:cNvPr>
            <p:cNvSpPr/>
            <p:nvPr userDrawn="1"/>
          </p:nvSpPr>
          <p:spPr>
            <a:xfrm>
              <a:off x="68730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M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3BDCAE9-AD9C-92E8-E748-42BC041AEC19}"/>
                </a:ext>
              </a:extLst>
            </p:cNvPr>
            <p:cNvSpPr/>
            <p:nvPr userDrawn="1"/>
          </p:nvSpPr>
          <p:spPr>
            <a:xfrm>
              <a:off x="87018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630579F-8091-0728-D320-22F90C22F2CA}"/>
                </a:ext>
              </a:extLst>
            </p:cNvPr>
            <p:cNvSpPr/>
            <p:nvPr userDrawn="1"/>
          </p:nvSpPr>
          <p:spPr>
            <a:xfrm>
              <a:off x="105306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EA04E9F-6759-70E8-4E1D-083433073479}"/>
                </a:ext>
              </a:extLst>
            </p:cNvPr>
            <p:cNvSpPr/>
            <p:nvPr userDrawn="1"/>
          </p:nvSpPr>
          <p:spPr>
            <a:xfrm>
              <a:off x="123594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C9F4C1A-3791-1EEA-F6B6-AEF5B2B10EAF}"/>
                </a:ext>
              </a:extLst>
            </p:cNvPr>
            <p:cNvSpPr/>
            <p:nvPr userDrawn="1"/>
          </p:nvSpPr>
          <p:spPr>
            <a:xfrm>
              <a:off x="141882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DB34D5B-BCF4-C501-02A7-D44D2233F9C0}"/>
                </a:ext>
              </a:extLst>
            </p:cNvPr>
            <p:cNvSpPr/>
            <p:nvPr userDrawn="1"/>
          </p:nvSpPr>
          <p:spPr>
            <a:xfrm>
              <a:off x="160170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4" name="Rectangle 113">
              <a:hlinkClick r:id="rId18" action="ppaction://hlinksldjump"/>
              <a:extLst>
                <a:ext uri="{FF2B5EF4-FFF2-40B4-BE49-F238E27FC236}">
                  <a16:creationId xmlns:a16="http://schemas.microsoft.com/office/drawing/2014/main" id="{BB021D95-C27E-D96E-29F7-707DDD18630C}"/>
                </a:ext>
              </a:extLst>
            </p:cNvPr>
            <p:cNvSpPr/>
            <p:nvPr userDrawn="1"/>
          </p:nvSpPr>
          <p:spPr>
            <a:xfrm>
              <a:off x="105306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5" name="Rectangle 114">
              <a:hlinkClick r:id="rId19" action="ppaction://hlinksldjump"/>
              <a:extLst>
                <a:ext uri="{FF2B5EF4-FFF2-40B4-BE49-F238E27FC236}">
                  <a16:creationId xmlns:a16="http://schemas.microsoft.com/office/drawing/2014/main" id="{41F2E5B8-7743-6773-22E2-A49E6B905B6C}"/>
                </a:ext>
              </a:extLst>
            </p:cNvPr>
            <p:cNvSpPr/>
            <p:nvPr userDrawn="1"/>
          </p:nvSpPr>
          <p:spPr>
            <a:xfrm>
              <a:off x="123594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6" name="Rectangle 115">
              <a:hlinkClick r:id="rId20" action="ppaction://hlinksldjump"/>
              <a:extLst>
                <a:ext uri="{FF2B5EF4-FFF2-40B4-BE49-F238E27FC236}">
                  <a16:creationId xmlns:a16="http://schemas.microsoft.com/office/drawing/2014/main" id="{96F4638A-D21C-3AE0-6DD2-148B0BE05575}"/>
                </a:ext>
              </a:extLst>
            </p:cNvPr>
            <p:cNvSpPr/>
            <p:nvPr userDrawn="1"/>
          </p:nvSpPr>
          <p:spPr>
            <a:xfrm>
              <a:off x="141882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7" name="Rectangle 116">
              <a:hlinkClick r:id="rId21" action="ppaction://hlinksldjump"/>
              <a:extLst>
                <a:ext uri="{FF2B5EF4-FFF2-40B4-BE49-F238E27FC236}">
                  <a16:creationId xmlns:a16="http://schemas.microsoft.com/office/drawing/2014/main" id="{8A0E34F9-6057-48F4-D9D6-D7E6DDAD587F}"/>
                </a:ext>
              </a:extLst>
            </p:cNvPr>
            <p:cNvSpPr/>
            <p:nvPr userDrawn="1"/>
          </p:nvSpPr>
          <p:spPr>
            <a:xfrm>
              <a:off x="160170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8" name="Rectangle 117">
              <a:hlinkClick r:id="rId22" action="ppaction://hlinksldjump"/>
              <a:extLst>
                <a:ext uri="{FF2B5EF4-FFF2-40B4-BE49-F238E27FC236}">
                  <a16:creationId xmlns:a16="http://schemas.microsoft.com/office/drawing/2014/main" id="{C0F7990F-4006-B988-E47C-687553408ED5}"/>
                </a:ext>
              </a:extLst>
            </p:cNvPr>
            <p:cNvSpPr/>
            <p:nvPr userDrawn="1"/>
          </p:nvSpPr>
          <p:spPr>
            <a:xfrm>
              <a:off x="50442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9" name="Rectangle 118">
              <a:hlinkClick r:id="rId23" action="ppaction://hlinksldjump"/>
              <a:extLst>
                <a:ext uri="{FF2B5EF4-FFF2-40B4-BE49-F238E27FC236}">
                  <a16:creationId xmlns:a16="http://schemas.microsoft.com/office/drawing/2014/main" id="{C464F119-3B53-4FFD-3C7A-7F609768D6FC}"/>
                </a:ext>
              </a:extLst>
            </p:cNvPr>
            <p:cNvSpPr/>
            <p:nvPr userDrawn="1"/>
          </p:nvSpPr>
          <p:spPr>
            <a:xfrm>
              <a:off x="68730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0" name="Rectangle 119">
              <a:hlinkClick r:id="rId24" action="ppaction://hlinksldjump"/>
              <a:extLst>
                <a:ext uri="{FF2B5EF4-FFF2-40B4-BE49-F238E27FC236}">
                  <a16:creationId xmlns:a16="http://schemas.microsoft.com/office/drawing/2014/main" id="{D0CAFD4A-3D82-CCED-F1E0-3FDC51B42DAD}"/>
                </a:ext>
              </a:extLst>
            </p:cNvPr>
            <p:cNvSpPr/>
            <p:nvPr userDrawn="1"/>
          </p:nvSpPr>
          <p:spPr>
            <a:xfrm>
              <a:off x="87018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1" name="Rectangle 120">
              <a:hlinkClick r:id="rId25" action="ppaction://hlinksldjump"/>
              <a:extLst>
                <a:ext uri="{FF2B5EF4-FFF2-40B4-BE49-F238E27FC236}">
                  <a16:creationId xmlns:a16="http://schemas.microsoft.com/office/drawing/2014/main" id="{104B6CF8-7C15-648B-BE88-01316A0CA250}"/>
                </a:ext>
              </a:extLst>
            </p:cNvPr>
            <p:cNvSpPr/>
            <p:nvPr userDrawn="1"/>
          </p:nvSpPr>
          <p:spPr>
            <a:xfrm>
              <a:off x="105306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2" name="Rectangle 121">
              <a:hlinkClick r:id="rId26" action="ppaction://hlinksldjump"/>
              <a:extLst>
                <a:ext uri="{FF2B5EF4-FFF2-40B4-BE49-F238E27FC236}">
                  <a16:creationId xmlns:a16="http://schemas.microsoft.com/office/drawing/2014/main" id="{D3AC4360-E88D-8217-65AF-10759309FD75}"/>
                </a:ext>
              </a:extLst>
            </p:cNvPr>
            <p:cNvSpPr/>
            <p:nvPr userDrawn="1"/>
          </p:nvSpPr>
          <p:spPr>
            <a:xfrm>
              <a:off x="123594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23" name="Rectangle 122">
              <a:hlinkClick r:id="rId27" action="ppaction://hlinksldjump"/>
              <a:extLst>
                <a:ext uri="{FF2B5EF4-FFF2-40B4-BE49-F238E27FC236}">
                  <a16:creationId xmlns:a16="http://schemas.microsoft.com/office/drawing/2014/main" id="{493202C5-9737-D40A-2CF2-C76C526F0AC5}"/>
                </a:ext>
              </a:extLst>
            </p:cNvPr>
            <p:cNvSpPr/>
            <p:nvPr userDrawn="1"/>
          </p:nvSpPr>
          <p:spPr>
            <a:xfrm>
              <a:off x="141882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24" name="Rectangle 123">
              <a:hlinkClick r:id="rId28" action="ppaction://hlinksldjump"/>
              <a:extLst>
                <a:ext uri="{FF2B5EF4-FFF2-40B4-BE49-F238E27FC236}">
                  <a16:creationId xmlns:a16="http://schemas.microsoft.com/office/drawing/2014/main" id="{5398A266-D811-DA06-6012-C9CFE7837057}"/>
                </a:ext>
              </a:extLst>
            </p:cNvPr>
            <p:cNvSpPr/>
            <p:nvPr userDrawn="1"/>
          </p:nvSpPr>
          <p:spPr>
            <a:xfrm>
              <a:off x="160170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25" name="Rectangle 124">
              <a:hlinkClick r:id="rId29" action="ppaction://hlinksldjump"/>
              <a:extLst>
                <a:ext uri="{FF2B5EF4-FFF2-40B4-BE49-F238E27FC236}">
                  <a16:creationId xmlns:a16="http://schemas.microsoft.com/office/drawing/2014/main" id="{A6189D8F-8CB7-08E3-853F-3D26794BC37E}"/>
                </a:ext>
              </a:extLst>
            </p:cNvPr>
            <p:cNvSpPr/>
            <p:nvPr userDrawn="1"/>
          </p:nvSpPr>
          <p:spPr>
            <a:xfrm>
              <a:off x="50442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6" name="Rectangle 125">
              <a:hlinkClick r:id="rId30" action="ppaction://hlinksldjump"/>
              <a:extLst>
                <a:ext uri="{FF2B5EF4-FFF2-40B4-BE49-F238E27FC236}">
                  <a16:creationId xmlns:a16="http://schemas.microsoft.com/office/drawing/2014/main" id="{29D1FEFD-3AF3-C763-0505-03850C969851}"/>
                </a:ext>
              </a:extLst>
            </p:cNvPr>
            <p:cNvSpPr/>
            <p:nvPr userDrawn="1"/>
          </p:nvSpPr>
          <p:spPr>
            <a:xfrm>
              <a:off x="68730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27" name="Rectangle 126">
              <a:hlinkClick r:id="rId31" action="ppaction://hlinksldjump"/>
              <a:extLst>
                <a:ext uri="{FF2B5EF4-FFF2-40B4-BE49-F238E27FC236}">
                  <a16:creationId xmlns:a16="http://schemas.microsoft.com/office/drawing/2014/main" id="{03FAC943-9808-53D4-1911-67D109EFEAA8}"/>
                </a:ext>
              </a:extLst>
            </p:cNvPr>
            <p:cNvSpPr/>
            <p:nvPr userDrawn="1"/>
          </p:nvSpPr>
          <p:spPr>
            <a:xfrm>
              <a:off x="87018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28" name="Rectangle 127">
              <a:hlinkClick r:id="rId32" action="ppaction://hlinksldjump"/>
              <a:extLst>
                <a:ext uri="{FF2B5EF4-FFF2-40B4-BE49-F238E27FC236}">
                  <a16:creationId xmlns:a16="http://schemas.microsoft.com/office/drawing/2014/main" id="{735ADEA1-B188-8775-FD55-0B48A2AD2D56}"/>
                </a:ext>
              </a:extLst>
            </p:cNvPr>
            <p:cNvSpPr/>
            <p:nvPr userDrawn="1"/>
          </p:nvSpPr>
          <p:spPr>
            <a:xfrm>
              <a:off x="105306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29" name="Rectangle 128">
              <a:hlinkClick r:id="rId33" action="ppaction://hlinksldjump"/>
              <a:extLst>
                <a:ext uri="{FF2B5EF4-FFF2-40B4-BE49-F238E27FC236}">
                  <a16:creationId xmlns:a16="http://schemas.microsoft.com/office/drawing/2014/main" id="{593EEE90-785A-7595-F730-6D8D4C021D10}"/>
                </a:ext>
              </a:extLst>
            </p:cNvPr>
            <p:cNvSpPr/>
            <p:nvPr userDrawn="1"/>
          </p:nvSpPr>
          <p:spPr>
            <a:xfrm>
              <a:off x="123594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30" name="Rectangle 129">
              <a:hlinkClick r:id="rId34" action="ppaction://hlinksldjump"/>
              <a:extLst>
                <a:ext uri="{FF2B5EF4-FFF2-40B4-BE49-F238E27FC236}">
                  <a16:creationId xmlns:a16="http://schemas.microsoft.com/office/drawing/2014/main" id="{2AC6C82E-EEAE-B0CF-ABC3-B23264E45F46}"/>
                </a:ext>
              </a:extLst>
            </p:cNvPr>
            <p:cNvSpPr/>
            <p:nvPr userDrawn="1"/>
          </p:nvSpPr>
          <p:spPr>
            <a:xfrm>
              <a:off x="141882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31" name="Rectangle 130">
              <a:hlinkClick r:id="rId35" action="ppaction://hlinksldjump"/>
              <a:extLst>
                <a:ext uri="{FF2B5EF4-FFF2-40B4-BE49-F238E27FC236}">
                  <a16:creationId xmlns:a16="http://schemas.microsoft.com/office/drawing/2014/main" id="{7E676BAE-D43D-530F-A173-750D1FCCAFF1}"/>
                </a:ext>
              </a:extLst>
            </p:cNvPr>
            <p:cNvSpPr/>
            <p:nvPr userDrawn="1"/>
          </p:nvSpPr>
          <p:spPr>
            <a:xfrm>
              <a:off x="160170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2" name="Rectangle 131">
              <a:hlinkClick r:id="rId36" action="ppaction://hlinksldjump"/>
              <a:extLst>
                <a:ext uri="{FF2B5EF4-FFF2-40B4-BE49-F238E27FC236}">
                  <a16:creationId xmlns:a16="http://schemas.microsoft.com/office/drawing/2014/main" id="{4F23FF22-3932-3DCC-486B-63E238057964}"/>
                </a:ext>
              </a:extLst>
            </p:cNvPr>
            <p:cNvSpPr/>
            <p:nvPr userDrawn="1"/>
          </p:nvSpPr>
          <p:spPr>
            <a:xfrm>
              <a:off x="50442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33" name="Rectangle 132">
              <a:hlinkClick r:id="rId37" action="ppaction://hlinksldjump"/>
              <a:extLst>
                <a:ext uri="{FF2B5EF4-FFF2-40B4-BE49-F238E27FC236}">
                  <a16:creationId xmlns:a16="http://schemas.microsoft.com/office/drawing/2014/main" id="{C94F53E2-C221-0611-6433-A6DC347F7A3D}"/>
                </a:ext>
              </a:extLst>
            </p:cNvPr>
            <p:cNvSpPr/>
            <p:nvPr userDrawn="1"/>
          </p:nvSpPr>
          <p:spPr>
            <a:xfrm>
              <a:off x="68730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34" name="Rectangle 133">
              <a:hlinkClick r:id="rId38" action="ppaction://hlinksldjump"/>
              <a:extLst>
                <a:ext uri="{FF2B5EF4-FFF2-40B4-BE49-F238E27FC236}">
                  <a16:creationId xmlns:a16="http://schemas.microsoft.com/office/drawing/2014/main" id="{2D35FFA2-ECF0-56C0-0882-B1AE637E5434}"/>
                </a:ext>
              </a:extLst>
            </p:cNvPr>
            <p:cNvSpPr/>
            <p:nvPr userDrawn="1"/>
          </p:nvSpPr>
          <p:spPr>
            <a:xfrm>
              <a:off x="87018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35" name="Rectangle 134">
              <a:hlinkClick r:id="rId39" action="ppaction://hlinksldjump"/>
              <a:extLst>
                <a:ext uri="{FF2B5EF4-FFF2-40B4-BE49-F238E27FC236}">
                  <a16:creationId xmlns:a16="http://schemas.microsoft.com/office/drawing/2014/main" id="{B4BD4356-2071-21EE-4EDB-06C3AD401E9C}"/>
                </a:ext>
              </a:extLst>
            </p:cNvPr>
            <p:cNvSpPr/>
            <p:nvPr userDrawn="1"/>
          </p:nvSpPr>
          <p:spPr>
            <a:xfrm>
              <a:off x="105306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36" name="Rectangle 135">
              <a:hlinkClick r:id="rId40" action="ppaction://hlinksldjump"/>
              <a:extLst>
                <a:ext uri="{FF2B5EF4-FFF2-40B4-BE49-F238E27FC236}">
                  <a16:creationId xmlns:a16="http://schemas.microsoft.com/office/drawing/2014/main" id="{D0CDEFF2-90EC-50FC-C62C-FE6B60D05D90}"/>
                </a:ext>
              </a:extLst>
            </p:cNvPr>
            <p:cNvSpPr/>
            <p:nvPr userDrawn="1"/>
          </p:nvSpPr>
          <p:spPr>
            <a:xfrm>
              <a:off x="123594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37" name="Rectangle 136">
              <a:hlinkClick r:id="rId41" action="ppaction://hlinksldjump"/>
              <a:extLst>
                <a:ext uri="{FF2B5EF4-FFF2-40B4-BE49-F238E27FC236}">
                  <a16:creationId xmlns:a16="http://schemas.microsoft.com/office/drawing/2014/main" id="{9BEA0F0C-08B6-2882-6CEA-B6D776E91FE1}"/>
                </a:ext>
              </a:extLst>
            </p:cNvPr>
            <p:cNvSpPr/>
            <p:nvPr userDrawn="1"/>
          </p:nvSpPr>
          <p:spPr>
            <a:xfrm>
              <a:off x="141882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38" name="Rectangle 137">
              <a:hlinkClick r:id="rId42" action="ppaction://hlinksldjump"/>
              <a:extLst>
                <a:ext uri="{FF2B5EF4-FFF2-40B4-BE49-F238E27FC236}">
                  <a16:creationId xmlns:a16="http://schemas.microsoft.com/office/drawing/2014/main" id="{6892C4B1-9F9A-8AE9-374C-5E1F79B82EA6}"/>
                </a:ext>
              </a:extLst>
            </p:cNvPr>
            <p:cNvSpPr/>
            <p:nvPr userDrawn="1"/>
          </p:nvSpPr>
          <p:spPr>
            <a:xfrm>
              <a:off x="160170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39" name="Rectangle 138">
              <a:hlinkClick r:id="rId43" action="ppaction://hlinksldjump"/>
              <a:extLst>
                <a:ext uri="{FF2B5EF4-FFF2-40B4-BE49-F238E27FC236}">
                  <a16:creationId xmlns:a16="http://schemas.microsoft.com/office/drawing/2014/main" id="{DA8C2682-C8DC-4AD7-A213-CC44E7047D10}"/>
                </a:ext>
              </a:extLst>
            </p:cNvPr>
            <p:cNvSpPr/>
            <p:nvPr userDrawn="1"/>
          </p:nvSpPr>
          <p:spPr>
            <a:xfrm>
              <a:off x="50442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40" name="Rectangle 139">
              <a:hlinkClick r:id="rId44" action="ppaction://hlinksldjump"/>
              <a:extLst>
                <a:ext uri="{FF2B5EF4-FFF2-40B4-BE49-F238E27FC236}">
                  <a16:creationId xmlns:a16="http://schemas.microsoft.com/office/drawing/2014/main" id="{EA0AC198-F8BE-8A61-E03C-F18FB28E6D02}"/>
                </a:ext>
              </a:extLst>
            </p:cNvPr>
            <p:cNvSpPr/>
            <p:nvPr userDrawn="1"/>
          </p:nvSpPr>
          <p:spPr>
            <a:xfrm>
              <a:off x="68730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41" name="Rectangle 140">
              <a:hlinkClick r:id="rId45" action="ppaction://hlinksldjump"/>
              <a:extLst>
                <a:ext uri="{FF2B5EF4-FFF2-40B4-BE49-F238E27FC236}">
                  <a16:creationId xmlns:a16="http://schemas.microsoft.com/office/drawing/2014/main" id="{F57E6854-6A2D-3C2A-4ED3-0F6B5D20F707}"/>
                </a:ext>
              </a:extLst>
            </p:cNvPr>
            <p:cNvSpPr/>
            <p:nvPr userDrawn="1"/>
          </p:nvSpPr>
          <p:spPr>
            <a:xfrm>
              <a:off x="87018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42" name="Rectangle 141">
              <a:hlinkClick r:id="rId46" action="ppaction://hlinksldjump"/>
              <a:extLst>
                <a:ext uri="{FF2B5EF4-FFF2-40B4-BE49-F238E27FC236}">
                  <a16:creationId xmlns:a16="http://schemas.microsoft.com/office/drawing/2014/main" id="{9830493B-F17F-57C0-2255-FFF40D77C227}"/>
                </a:ext>
              </a:extLst>
            </p:cNvPr>
            <p:cNvSpPr/>
            <p:nvPr userDrawn="1"/>
          </p:nvSpPr>
          <p:spPr>
            <a:xfrm>
              <a:off x="105306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3" name="Rectangle 142">
              <a:hlinkClick r:id="rId47" action="ppaction://hlinksldjump"/>
              <a:extLst>
                <a:ext uri="{FF2B5EF4-FFF2-40B4-BE49-F238E27FC236}">
                  <a16:creationId xmlns:a16="http://schemas.microsoft.com/office/drawing/2014/main" id="{A5153578-934C-D705-AE4B-DF58A18E12F6}"/>
                </a:ext>
              </a:extLst>
            </p:cNvPr>
            <p:cNvSpPr/>
            <p:nvPr userDrawn="1"/>
          </p:nvSpPr>
          <p:spPr>
            <a:xfrm>
              <a:off x="123594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44" name="Rectangle 143">
              <a:hlinkClick r:id="rId48" action="ppaction://hlinksldjump"/>
              <a:extLst>
                <a:ext uri="{FF2B5EF4-FFF2-40B4-BE49-F238E27FC236}">
                  <a16:creationId xmlns:a16="http://schemas.microsoft.com/office/drawing/2014/main" id="{00CD6A9C-FB07-4A5E-37AB-85612529CFC8}"/>
                </a:ext>
              </a:extLst>
            </p:cNvPr>
            <p:cNvSpPr/>
            <p:nvPr userDrawn="1"/>
          </p:nvSpPr>
          <p:spPr>
            <a:xfrm>
              <a:off x="141882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7536A819-B99A-4FFD-0F49-8ECF884CC74F}"/>
                </a:ext>
              </a:extLst>
            </p:cNvPr>
            <p:cNvSpPr/>
            <p:nvPr userDrawn="1"/>
          </p:nvSpPr>
          <p:spPr>
            <a:xfrm>
              <a:off x="68730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E184CF0-743D-0504-F641-B78921AFA938}"/>
                </a:ext>
              </a:extLst>
            </p:cNvPr>
            <p:cNvSpPr/>
            <p:nvPr userDrawn="1"/>
          </p:nvSpPr>
          <p:spPr>
            <a:xfrm>
              <a:off x="87018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A8BF982-FAD5-F3E4-B491-903C71963520}"/>
                </a:ext>
              </a:extLst>
            </p:cNvPr>
            <p:cNvSpPr/>
            <p:nvPr userDrawn="1"/>
          </p:nvSpPr>
          <p:spPr>
            <a:xfrm>
              <a:off x="160170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BD4A84C1-2D3D-9DCC-4BAF-47F070876C81}"/>
                </a:ext>
              </a:extLst>
            </p:cNvPr>
            <p:cNvSpPr/>
            <p:nvPr userDrawn="1"/>
          </p:nvSpPr>
          <p:spPr>
            <a:xfrm>
              <a:off x="50442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88CFD48-51E5-761D-4835-44AD57DFAD4F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aphicFrame>
        <p:nvGraphicFramePr>
          <p:cNvPr id="5" name="Table 153">
            <a:extLst>
              <a:ext uri="{FF2B5EF4-FFF2-40B4-BE49-F238E27FC236}">
                <a16:creationId xmlns:a16="http://schemas.microsoft.com/office/drawing/2014/main" id="{0B1FC5FA-C4A3-3A92-DA96-FC2DB601F8D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48603390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25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n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747111-4CC4-15D6-0DA1-EC299421A01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3" name="Graphic 2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398B69F3-27D1-C012-3861-43DAEBCA20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8" name="Table 153">
            <a:extLst>
              <a:ext uri="{FF2B5EF4-FFF2-40B4-BE49-F238E27FC236}">
                <a16:creationId xmlns:a16="http://schemas.microsoft.com/office/drawing/2014/main" id="{46D120DF-9099-220A-1D9A-51D2DDBD2AF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35468071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30" name="Round Same Side Corner 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90699A63-0A0E-6B02-A363-106E977316C6}"/>
              </a:ext>
            </a:extLst>
          </p:cNvPr>
          <p:cNvSpPr/>
          <p:nvPr userDrawn="1"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1" name="Round Same Side Corner Rectangle 30">
            <a:hlinkClick r:id="rId6" action="ppaction://hlinksldjump"/>
            <a:extLst>
              <a:ext uri="{FF2B5EF4-FFF2-40B4-BE49-F238E27FC236}">
                <a16:creationId xmlns:a16="http://schemas.microsoft.com/office/drawing/2014/main" id="{BE3B2079-54DF-DD0B-86BA-BA0772D3C1E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32" name="Round Same Side Corner Rectangle 31">
            <a:hlinkClick r:id="rId7" action="ppaction://hlinksldjump"/>
            <a:extLst>
              <a:ext uri="{FF2B5EF4-FFF2-40B4-BE49-F238E27FC236}">
                <a16:creationId xmlns:a16="http://schemas.microsoft.com/office/drawing/2014/main" id="{A506249C-3C99-550E-6750-61BE2065336D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33" name="Round Same Side Corner Rectangle 32">
            <a:hlinkClick r:id="rId8" action="ppaction://hlinksldjump"/>
            <a:extLst>
              <a:ext uri="{FF2B5EF4-FFF2-40B4-BE49-F238E27FC236}">
                <a16:creationId xmlns:a16="http://schemas.microsoft.com/office/drawing/2014/main" id="{D6A278E6-3887-7247-7C68-5E5171995F0F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34" name="Round Same Side Corner Rectangle 33">
            <a:hlinkClick r:id="rId9" action="ppaction://hlinksldjump"/>
            <a:extLst>
              <a:ext uri="{FF2B5EF4-FFF2-40B4-BE49-F238E27FC236}">
                <a16:creationId xmlns:a16="http://schemas.microsoft.com/office/drawing/2014/main" id="{82F87261-847B-3386-5850-E671025D4D11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35" name="Round Same Side Corner Rectangle 34">
            <a:hlinkClick r:id="rId10" action="ppaction://hlinksldjump"/>
            <a:extLst>
              <a:ext uri="{FF2B5EF4-FFF2-40B4-BE49-F238E27FC236}">
                <a16:creationId xmlns:a16="http://schemas.microsoft.com/office/drawing/2014/main" id="{29E5C07A-C82A-3DAA-C6CB-3A9D754B3A85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36" name="Round Same Side Corner Rectangle 35">
            <a:hlinkClick r:id="rId11" action="ppaction://hlinksldjump"/>
            <a:extLst>
              <a:ext uri="{FF2B5EF4-FFF2-40B4-BE49-F238E27FC236}">
                <a16:creationId xmlns:a16="http://schemas.microsoft.com/office/drawing/2014/main" id="{12AC906B-ABB6-46E1-F940-F43CE4E876E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37" name="Round Same Side Corner Rectangle 36">
            <a:hlinkClick r:id="rId12" action="ppaction://hlinksldjump"/>
            <a:extLst>
              <a:ext uri="{FF2B5EF4-FFF2-40B4-BE49-F238E27FC236}">
                <a16:creationId xmlns:a16="http://schemas.microsoft.com/office/drawing/2014/main" id="{2109BD98-3BFA-FE13-0B67-9E5B9F99879E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38" name="Round Same Side Corner Rectangle 37">
            <a:hlinkClick r:id="rId13" action="ppaction://hlinksldjump"/>
            <a:extLst>
              <a:ext uri="{FF2B5EF4-FFF2-40B4-BE49-F238E27FC236}">
                <a16:creationId xmlns:a16="http://schemas.microsoft.com/office/drawing/2014/main" id="{91EFD75E-4042-1ABD-70CA-6AFE584F67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39" name="Round Same Side Corner Rectangle 38">
            <a:hlinkClick r:id="rId14" action="ppaction://hlinksldjump"/>
            <a:extLst>
              <a:ext uri="{FF2B5EF4-FFF2-40B4-BE49-F238E27FC236}">
                <a16:creationId xmlns:a16="http://schemas.microsoft.com/office/drawing/2014/main" id="{813D07B2-CF11-A92A-3BF6-14A9A3000AFC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40" name="Round Same Side Corner Rectangle 39">
            <a:hlinkClick r:id="rId15" action="ppaction://hlinksldjump"/>
            <a:extLst>
              <a:ext uri="{FF2B5EF4-FFF2-40B4-BE49-F238E27FC236}">
                <a16:creationId xmlns:a16="http://schemas.microsoft.com/office/drawing/2014/main" id="{04BDFFCD-1EBF-6CC0-70B9-0620C4CC7677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41" name="Round Same Side Corner Rectangle 40">
            <a:hlinkClick r:id="rId16" action="ppaction://hlinksldjump"/>
            <a:extLst>
              <a:ext uri="{FF2B5EF4-FFF2-40B4-BE49-F238E27FC236}">
                <a16:creationId xmlns:a16="http://schemas.microsoft.com/office/drawing/2014/main" id="{47A0B24A-9980-F277-D32D-706D7A2AB40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42" name="Round Same Side Corner Rectangle 41">
            <a:hlinkClick r:id="rId17" action="ppaction://hlinksldjump"/>
            <a:extLst>
              <a:ext uri="{FF2B5EF4-FFF2-40B4-BE49-F238E27FC236}">
                <a16:creationId xmlns:a16="http://schemas.microsoft.com/office/drawing/2014/main" id="{8AF40D9F-C58B-2CF1-4CE5-2840CB94126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2FF414-A1F8-1AC7-8820-D6D60C6BF862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549CB-F2CD-0B3A-0D21-333C6E7D4A8E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98FF0C-3762-69B6-3702-0972529C814B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64C1A6-9481-5894-3CCB-3E8EDB455A07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DC23CB-4626-7F73-7A0A-1D47777AA1CA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DEC6F6-6F2E-2D7D-B57A-810D17EBE842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49A8B6-6D75-A2E4-568C-89EF17C5E987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682451"/>
            <a:chExt cx="1280160" cy="9875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765795-3400-434F-91FE-52D5D379EE0D}"/>
                </a:ext>
              </a:extLst>
            </p:cNvPr>
            <p:cNvSpPr/>
            <p:nvPr userDrawn="1"/>
          </p:nvSpPr>
          <p:spPr>
            <a:xfrm>
              <a:off x="50442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AC7C0B-44AC-EC7C-F17B-7F4755362168}"/>
                </a:ext>
              </a:extLst>
            </p:cNvPr>
            <p:cNvSpPr/>
            <p:nvPr userDrawn="1"/>
          </p:nvSpPr>
          <p:spPr>
            <a:xfrm>
              <a:off x="68730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E8E9AB-D99B-96AB-450A-72A7D732BFF6}"/>
                </a:ext>
              </a:extLst>
            </p:cNvPr>
            <p:cNvSpPr/>
            <p:nvPr userDrawn="1"/>
          </p:nvSpPr>
          <p:spPr>
            <a:xfrm>
              <a:off x="87018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4FA995E-0159-E447-B5AC-E202F00432FA}"/>
                </a:ext>
              </a:extLst>
            </p:cNvPr>
            <p:cNvSpPr/>
            <p:nvPr userDrawn="1"/>
          </p:nvSpPr>
          <p:spPr>
            <a:xfrm>
              <a:off x="105306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CC9E65F-647C-7539-076A-B25F5A1DC234}"/>
                </a:ext>
              </a:extLst>
            </p:cNvPr>
            <p:cNvSpPr/>
            <p:nvPr userDrawn="1"/>
          </p:nvSpPr>
          <p:spPr>
            <a:xfrm>
              <a:off x="123594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FD0CB9-6A8F-960F-854B-6C8721270294}"/>
                </a:ext>
              </a:extLst>
            </p:cNvPr>
            <p:cNvSpPr/>
            <p:nvPr userDrawn="1"/>
          </p:nvSpPr>
          <p:spPr>
            <a:xfrm>
              <a:off x="141882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859780-B329-1B3C-F0CE-E963C76EB569}"/>
                </a:ext>
              </a:extLst>
            </p:cNvPr>
            <p:cNvSpPr/>
            <p:nvPr userDrawn="1"/>
          </p:nvSpPr>
          <p:spPr>
            <a:xfrm>
              <a:off x="160170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9" name="Rectangle 18">
              <a:hlinkClick r:id="rId18" action="ppaction://hlinksldjump"/>
              <a:extLst>
                <a:ext uri="{FF2B5EF4-FFF2-40B4-BE49-F238E27FC236}">
                  <a16:creationId xmlns:a16="http://schemas.microsoft.com/office/drawing/2014/main" id="{CC232542-B115-F0EA-B3BF-299BDFB16E9B}"/>
                </a:ext>
              </a:extLst>
            </p:cNvPr>
            <p:cNvSpPr/>
            <p:nvPr userDrawn="1"/>
          </p:nvSpPr>
          <p:spPr>
            <a:xfrm>
              <a:off x="105306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0" name="Rectangle 19">
              <a:hlinkClick r:id="rId19" action="ppaction://hlinksldjump"/>
              <a:extLst>
                <a:ext uri="{FF2B5EF4-FFF2-40B4-BE49-F238E27FC236}">
                  <a16:creationId xmlns:a16="http://schemas.microsoft.com/office/drawing/2014/main" id="{04B81359-044D-EA5A-9F06-285349A2AE55}"/>
                </a:ext>
              </a:extLst>
            </p:cNvPr>
            <p:cNvSpPr/>
            <p:nvPr userDrawn="1"/>
          </p:nvSpPr>
          <p:spPr>
            <a:xfrm>
              <a:off x="123594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hlinkClick r:id="rId20" action="ppaction://hlinksldjump"/>
              <a:extLst>
                <a:ext uri="{FF2B5EF4-FFF2-40B4-BE49-F238E27FC236}">
                  <a16:creationId xmlns:a16="http://schemas.microsoft.com/office/drawing/2014/main" id="{3260808D-CD88-025C-7221-41E986D7285F}"/>
                </a:ext>
              </a:extLst>
            </p:cNvPr>
            <p:cNvSpPr/>
            <p:nvPr userDrawn="1"/>
          </p:nvSpPr>
          <p:spPr>
            <a:xfrm>
              <a:off x="141882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2" name="Rectangle 21">
              <a:hlinkClick r:id="rId21" action="ppaction://hlinksldjump"/>
              <a:extLst>
                <a:ext uri="{FF2B5EF4-FFF2-40B4-BE49-F238E27FC236}">
                  <a16:creationId xmlns:a16="http://schemas.microsoft.com/office/drawing/2014/main" id="{71056660-45D5-FCAD-9A8F-9A9E1D1EAED7}"/>
                </a:ext>
              </a:extLst>
            </p:cNvPr>
            <p:cNvSpPr/>
            <p:nvPr userDrawn="1"/>
          </p:nvSpPr>
          <p:spPr>
            <a:xfrm>
              <a:off x="160170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3" name="Rectangle 22">
              <a:hlinkClick r:id="rId22" action="ppaction://hlinksldjump"/>
              <a:extLst>
                <a:ext uri="{FF2B5EF4-FFF2-40B4-BE49-F238E27FC236}">
                  <a16:creationId xmlns:a16="http://schemas.microsoft.com/office/drawing/2014/main" id="{44A99F6C-0048-15DC-FA4F-D4FA126A4F2E}"/>
                </a:ext>
              </a:extLst>
            </p:cNvPr>
            <p:cNvSpPr/>
            <p:nvPr userDrawn="1"/>
          </p:nvSpPr>
          <p:spPr>
            <a:xfrm>
              <a:off x="50442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Rectangle 23">
              <a:hlinkClick r:id="rId23" action="ppaction://hlinksldjump"/>
              <a:extLst>
                <a:ext uri="{FF2B5EF4-FFF2-40B4-BE49-F238E27FC236}">
                  <a16:creationId xmlns:a16="http://schemas.microsoft.com/office/drawing/2014/main" id="{7FA03071-A64C-20DA-5FAA-9C76AAD63D29}"/>
                </a:ext>
              </a:extLst>
            </p:cNvPr>
            <p:cNvSpPr/>
            <p:nvPr userDrawn="1"/>
          </p:nvSpPr>
          <p:spPr>
            <a:xfrm>
              <a:off x="68730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5" name="Rectangle 24">
              <a:hlinkClick r:id="rId24" action="ppaction://hlinksldjump"/>
              <a:extLst>
                <a:ext uri="{FF2B5EF4-FFF2-40B4-BE49-F238E27FC236}">
                  <a16:creationId xmlns:a16="http://schemas.microsoft.com/office/drawing/2014/main" id="{181BEA43-5986-5E7D-FF4F-5BE91AF3A50C}"/>
                </a:ext>
              </a:extLst>
            </p:cNvPr>
            <p:cNvSpPr/>
            <p:nvPr userDrawn="1"/>
          </p:nvSpPr>
          <p:spPr>
            <a:xfrm>
              <a:off x="87018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>
              <a:hlinkClick r:id="rId25" action="ppaction://hlinksldjump"/>
              <a:extLst>
                <a:ext uri="{FF2B5EF4-FFF2-40B4-BE49-F238E27FC236}">
                  <a16:creationId xmlns:a16="http://schemas.microsoft.com/office/drawing/2014/main" id="{CBD7012C-3D25-F59B-2050-43970D338AFA}"/>
                </a:ext>
              </a:extLst>
            </p:cNvPr>
            <p:cNvSpPr/>
            <p:nvPr userDrawn="1"/>
          </p:nvSpPr>
          <p:spPr>
            <a:xfrm>
              <a:off x="105306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7" name="Rectangle 26">
              <a:hlinkClick r:id="rId26" action="ppaction://hlinksldjump"/>
              <a:extLst>
                <a:ext uri="{FF2B5EF4-FFF2-40B4-BE49-F238E27FC236}">
                  <a16:creationId xmlns:a16="http://schemas.microsoft.com/office/drawing/2014/main" id="{EC26B951-A24F-0B9D-55F8-D7330FE73938}"/>
                </a:ext>
              </a:extLst>
            </p:cNvPr>
            <p:cNvSpPr/>
            <p:nvPr userDrawn="1"/>
          </p:nvSpPr>
          <p:spPr>
            <a:xfrm>
              <a:off x="123594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8" name="Rectangle 27">
              <a:hlinkClick r:id="rId27" action="ppaction://hlinksldjump"/>
              <a:extLst>
                <a:ext uri="{FF2B5EF4-FFF2-40B4-BE49-F238E27FC236}">
                  <a16:creationId xmlns:a16="http://schemas.microsoft.com/office/drawing/2014/main" id="{A065420F-9EB9-D609-2B34-BEF860DE49E2}"/>
                </a:ext>
              </a:extLst>
            </p:cNvPr>
            <p:cNvSpPr/>
            <p:nvPr userDrawn="1"/>
          </p:nvSpPr>
          <p:spPr>
            <a:xfrm>
              <a:off x="141882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9" name="Rectangle 28">
              <a:hlinkClick r:id="rId28" action="ppaction://hlinksldjump"/>
              <a:extLst>
                <a:ext uri="{FF2B5EF4-FFF2-40B4-BE49-F238E27FC236}">
                  <a16:creationId xmlns:a16="http://schemas.microsoft.com/office/drawing/2014/main" id="{1E0DCDF9-8C41-0150-5418-1CA7B52308DE}"/>
                </a:ext>
              </a:extLst>
            </p:cNvPr>
            <p:cNvSpPr/>
            <p:nvPr userDrawn="1"/>
          </p:nvSpPr>
          <p:spPr>
            <a:xfrm>
              <a:off x="160170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43" name="Rectangle 42">
              <a:hlinkClick r:id="rId29" action="ppaction://hlinksldjump"/>
              <a:extLst>
                <a:ext uri="{FF2B5EF4-FFF2-40B4-BE49-F238E27FC236}">
                  <a16:creationId xmlns:a16="http://schemas.microsoft.com/office/drawing/2014/main" id="{AF141DD1-E2B2-9E63-169E-40CC91F0AFA1}"/>
                </a:ext>
              </a:extLst>
            </p:cNvPr>
            <p:cNvSpPr/>
            <p:nvPr userDrawn="1"/>
          </p:nvSpPr>
          <p:spPr>
            <a:xfrm>
              <a:off x="50442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4" name="Rectangle 43">
              <a:hlinkClick r:id="rId30" action="ppaction://hlinksldjump"/>
              <a:extLst>
                <a:ext uri="{FF2B5EF4-FFF2-40B4-BE49-F238E27FC236}">
                  <a16:creationId xmlns:a16="http://schemas.microsoft.com/office/drawing/2014/main" id="{1EA5E9FE-E081-3CE4-76EC-21D74CA7BF14}"/>
                </a:ext>
              </a:extLst>
            </p:cNvPr>
            <p:cNvSpPr/>
            <p:nvPr userDrawn="1"/>
          </p:nvSpPr>
          <p:spPr>
            <a:xfrm>
              <a:off x="68730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5" name="Rectangle 44">
              <a:hlinkClick r:id="rId31" action="ppaction://hlinksldjump"/>
              <a:extLst>
                <a:ext uri="{FF2B5EF4-FFF2-40B4-BE49-F238E27FC236}">
                  <a16:creationId xmlns:a16="http://schemas.microsoft.com/office/drawing/2014/main" id="{C35456B4-5250-7C23-BCB5-3BFB10A14B1F}"/>
                </a:ext>
              </a:extLst>
            </p:cNvPr>
            <p:cNvSpPr/>
            <p:nvPr userDrawn="1"/>
          </p:nvSpPr>
          <p:spPr>
            <a:xfrm>
              <a:off x="87018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6" name="Rectangle 45">
              <a:hlinkClick r:id="rId32" action="ppaction://hlinksldjump"/>
              <a:extLst>
                <a:ext uri="{FF2B5EF4-FFF2-40B4-BE49-F238E27FC236}">
                  <a16:creationId xmlns:a16="http://schemas.microsoft.com/office/drawing/2014/main" id="{7A6E5D7A-D023-5FAC-F052-94A281BEC444}"/>
                </a:ext>
              </a:extLst>
            </p:cNvPr>
            <p:cNvSpPr/>
            <p:nvPr userDrawn="1"/>
          </p:nvSpPr>
          <p:spPr>
            <a:xfrm>
              <a:off x="105306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7" name="Rectangle 46">
              <a:hlinkClick r:id="rId33" action="ppaction://hlinksldjump"/>
              <a:extLst>
                <a:ext uri="{FF2B5EF4-FFF2-40B4-BE49-F238E27FC236}">
                  <a16:creationId xmlns:a16="http://schemas.microsoft.com/office/drawing/2014/main" id="{6047D5C3-66C1-4FD6-F734-AA0A28190593}"/>
                </a:ext>
              </a:extLst>
            </p:cNvPr>
            <p:cNvSpPr/>
            <p:nvPr userDrawn="1"/>
          </p:nvSpPr>
          <p:spPr>
            <a:xfrm>
              <a:off x="123594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8" name="Rectangle 47">
              <a:hlinkClick r:id="rId34" action="ppaction://hlinksldjump"/>
              <a:extLst>
                <a:ext uri="{FF2B5EF4-FFF2-40B4-BE49-F238E27FC236}">
                  <a16:creationId xmlns:a16="http://schemas.microsoft.com/office/drawing/2014/main" id="{5B278D24-C30F-8223-D96A-9D7937AE977C}"/>
                </a:ext>
              </a:extLst>
            </p:cNvPr>
            <p:cNvSpPr/>
            <p:nvPr userDrawn="1"/>
          </p:nvSpPr>
          <p:spPr>
            <a:xfrm>
              <a:off x="141882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9" name="Rectangle 48">
              <a:hlinkClick r:id="rId35" action="ppaction://hlinksldjump"/>
              <a:extLst>
                <a:ext uri="{FF2B5EF4-FFF2-40B4-BE49-F238E27FC236}">
                  <a16:creationId xmlns:a16="http://schemas.microsoft.com/office/drawing/2014/main" id="{E8861681-3514-B655-0204-23B3DE3F3526}"/>
                </a:ext>
              </a:extLst>
            </p:cNvPr>
            <p:cNvSpPr/>
            <p:nvPr userDrawn="1"/>
          </p:nvSpPr>
          <p:spPr>
            <a:xfrm>
              <a:off x="160170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0" name="Rectangle 49">
              <a:hlinkClick r:id="rId36" action="ppaction://hlinksldjump"/>
              <a:extLst>
                <a:ext uri="{FF2B5EF4-FFF2-40B4-BE49-F238E27FC236}">
                  <a16:creationId xmlns:a16="http://schemas.microsoft.com/office/drawing/2014/main" id="{27D04B43-BA96-73D5-94FE-A682581C8D31}"/>
                </a:ext>
              </a:extLst>
            </p:cNvPr>
            <p:cNvSpPr/>
            <p:nvPr userDrawn="1"/>
          </p:nvSpPr>
          <p:spPr>
            <a:xfrm>
              <a:off x="50442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51" name="Rectangle 50">
              <a:hlinkClick r:id="rId37" action="ppaction://hlinksldjump"/>
              <a:extLst>
                <a:ext uri="{FF2B5EF4-FFF2-40B4-BE49-F238E27FC236}">
                  <a16:creationId xmlns:a16="http://schemas.microsoft.com/office/drawing/2014/main" id="{2F612367-7B6F-E56E-D83D-E2DD1EFE454C}"/>
                </a:ext>
              </a:extLst>
            </p:cNvPr>
            <p:cNvSpPr/>
            <p:nvPr userDrawn="1"/>
          </p:nvSpPr>
          <p:spPr>
            <a:xfrm>
              <a:off x="68730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52" name="Rectangle 51">
              <a:hlinkClick r:id="rId38" action="ppaction://hlinksldjump"/>
              <a:extLst>
                <a:ext uri="{FF2B5EF4-FFF2-40B4-BE49-F238E27FC236}">
                  <a16:creationId xmlns:a16="http://schemas.microsoft.com/office/drawing/2014/main" id="{EEEA43F4-E28A-0FFA-C945-E3C524F27B82}"/>
                </a:ext>
              </a:extLst>
            </p:cNvPr>
            <p:cNvSpPr/>
            <p:nvPr userDrawn="1"/>
          </p:nvSpPr>
          <p:spPr>
            <a:xfrm>
              <a:off x="87018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3" name="Rectangle 52">
              <a:hlinkClick r:id="rId39" action="ppaction://hlinksldjump"/>
              <a:extLst>
                <a:ext uri="{FF2B5EF4-FFF2-40B4-BE49-F238E27FC236}">
                  <a16:creationId xmlns:a16="http://schemas.microsoft.com/office/drawing/2014/main" id="{71057DB7-3723-2262-632E-6FC45A2E847C}"/>
                </a:ext>
              </a:extLst>
            </p:cNvPr>
            <p:cNvSpPr/>
            <p:nvPr userDrawn="1"/>
          </p:nvSpPr>
          <p:spPr>
            <a:xfrm>
              <a:off x="105306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4" name="Rectangle 53">
              <a:hlinkClick r:id="rId40" action="ppaction://hlinksldjump"/>
              <a:extLst>
                <a:ext uri="{FF2B5EF4-FFF2-40B4-BE49-F238E27FC236}">
                  <a16:creationId xmlns:a16="http://schemas.microsoft.com/office/drawing/2014/main" id="{003BD545-4420-4D97-AA66-DD80E3128E26}"/>
                </a:ext>
              </a:extLst>
            </p:cNvPr>
            <p:cNvSpPr/>
            <p:nvPr userDrawn="1"/>
          </p:nvSpPr>
          <p:spPr>
            <a:xfrm>
              <a:off x="123594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5" name="Rectangle 54">
              <a:hlinkClick r:id="rId41" action="ppaction://hlinksldjump"/>
              <a:extLst>
                <a:ext uri="{FF2B5EF4-FFF2-40B4-BE49-F238E27FC236}">
                  <a16:creationId xmlns:a16="http://schemas.microsoft.com/office/drawing/2014/main" id="{3F4984DD-4EEB-7578-C418-3FCCEA0FA79E}"/>
                </a:ext>
              </a:extLst>
            </p:cNvPr>
            <p:cNvSpPr/>
            <p:nvPr userDrawn="1"/>
          </p:nvSpPr>
          <p:spPr>
            <a:xfrm>
              <a:off x="141882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6" name="Rectangle 55">
              <a:hlinkClick r:id="rId42" action="ppaction://hlinksldjump"/>
              <a:extLst>
                <a:ext uri="{FF2B5EF4-FFF2-40B4-BE49-F238E27FC236}">
                  <a16:creationId xmlns:a16="http://schemas.microsoft.com/office/drawing/2014/main" id="{8E8CFE5E-E30C-AF23-9A54-BC6FB707ABE6}"/>
                </a:ext>
              </a:extLst>
            </p:cNvPr>
            <p:cNvSpPr/>
            <p:nvPr userDrawn="1"/>
          </p:nvSpPr>
          <p:spPr>
            <a:xfrm>
              <a:off x="160170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7" name="Rectangle 56">
              <a:hlinkClick r:id="rId43" action="ppaction://hlinksldjump"/>
              <a:extLst>
                <a:ext uri="{FF2B5EF4-FFF2-40B4-BE49-F238E27FC236}">
                  <a16:creationId xmlns:a16="http://schemas.microsoft.com/office/drawing/2014/main" id="{4C3AC4C6-66BC-24A0-4628-4C284D279F99}"/>
                </a:ext>
              </a:extLst>
            </p:cNvPr>
            <p:cNvSpPr/>
            <p:nvPr userDrawn="1"/>
          </p:nvSpPr>
          <p:spPr>
            <a:xfrm>
              <a:off x="50442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8" name="Rectangle 57">
              <a:hlinkClick r:id="rId44" action="ppaction://hlinksldjump"/>
              <a:extLst>
                <a:ext uri="{FF2B5EF4-FFF2-40B4-BE49-F238E27FC236}">
                  <a16:creationId xmlns:a16="http://schemas.microsoft.com/office/drawing/2014/main" id="{CEE3D748-1E7F-DBC4-B7BA-11B6991B2412}"/>
                </a:ext>
              </a:extLst>
            </p:cNvPr>
            <p:cNvSpPr/>
            <p:nvPr userDrawn="1"/>
          </p:nvSpPr>
          <p:spPr>
            <a:xfrm>
              <a:off x="68730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9" name="Rectangle 58">
              <a:hlinkClick r:id="rId45" action="ppaction://hlinksldjump"/>
              <a:extLst>
                <a:ext uri="{FF2B5EF4-FFF2-40B4-BE49-F238E27FC236}">
                  <a16:creationId xmlns:a16="http://schemas.microsoft.com/office/drawing/2014/main" id="{2F24C22D-836B-97BA-D34E-5C571E01EFCC}"/>
                </a:ext>
              </a:extLst>
            </p:cNvPr>
            <p:cNvSpPr/>
            <p:nvPr userDrawn="1"/>
          </p:nvSpPr>
          <p:spPr>
            <a:xfrm>
              <a:off x="87018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60" name="Rectangle 59">
              <a:hlinkClick r:id="rId46" action="ppaction://hlinksldjump"/>
              <a:extLst>
                <a:ext uri="{FF2B5EF4-FFF2-40B4-BE49-F238E27FC236}">
                  <a16:creationId xmlns:a16="http://schemas.microsoft.com/office/drawing/2014/main" id="{559ED001-54F3-7973-FEE7-D5BB498205FD}"/>
                </a:ext>
              </a:extLst>
            </p:cNvPr>
            <p:cNvSpPr/>
            <p:nvPr userDrawn="1"/>
          </p:nvSpPr>
          <p:spPr>
            <a:xfrm>
              <a:off x="105306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62" name="Rectangle 61">
              <a:hlinkClick r:id="rId47" action="ppaction://hlinksldjump"/>
              <a:extLst>
                <a:ext uri="{FF2B5EF4-FFF2-40B4-BE49-F238E27FC236}">
                  <a16:creationId xmlns:a16="http://schemas.microsoft.com/office/drawing/2014/main" id="{65B81E1E-8D1C-F5B6-C238-99638DF849AA}"/>
                </a:ext>
              </a:extLst>
            </p:cNvPr>
            <p:cNvSpPr/>
            <p:nvPr userDrawn="1"/>
          </p:nvSpPr>
          <p:spPr>
            <a:xfrm>
              <a:off x="123594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63" name="Rectangle 62">
              <a:hlinkClick r:id="rId48" action="ppaction://hlinksldjump"/>
              <a:extLst>
                <a:ext uri="{FF2B5EF4-FFF2-40B4-BE49-F238E27FC236}">
                  <a16:creationId xmlns:a16="http://schemas.microsoft.com/office/drawing/2014/main" id="{E103CADE-D257-EA14-6274-43865D82EA39}"/>
                </a:ext>
              </a:extLst>
            </p:cNvPr>
            <p:cNvSpPr/>
            <p:nvPr userDrawn="1"/>
          </p:nvSpPr>
          <p:spPr>
            <a:xfrm>
              <a:off x="141882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0212237-9238-B706-9B02-8E113782C5C7}"/>
                </a:ext>
              </a:extLst>
            </p:cNvPr>
            <p:cNvSpPr/>
            <p:nvPr userDrawn="1"/>
          </p:nvSpPr>
          <p:spPr>
            <a:xfrm>
              <a:off x="68730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1EED0BF-245F-5045-679A-5D86B430D5BA}"/>
                </a:ext>
              </a:extLst>
            </p:cNvPr>
            <p:cNvSpPr/>
            <p:nvPr userDrawn="1"/>
          </p:nvSpPr>
          <p:spPr>
            <a:xfrm>
              <a:off x="87018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B1868D2-6334-5BD2-417B-1D4FC64D9AB1}"/>
                </a:ext>
              </a:extLst>
            </p:cNvPr>
            <p:cNvSpPr/>
            <p:nvPr userDrawn="1"/>
          </p:nvSpPr>
          <p:spPr>
            <a:xfrm>
              <a:off x="160170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59E447C-326B-B2D9-DB52-88415BD66D0A}"/>
                </a:ext>
              </a:extLst>
            </p:cNvPr>
            <p:cNvSpPr/>
            <p:nvPr userDrawn="1"/>
          </p:nvSpPr>
          <p:spPr>
            <a:xfrm>
              <a:off x="50442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823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b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>
            <a:extLst>
              <a:ext uri="{FF2B5EF4-FFF2-40B4-BE49-F238E27FC236}">
                <a16:creationId xmlns:a16="http://schemas.microsoft.com/office/drawing/2014/main" id="{240FB885-91EB-D03D-0781-AB7A7CB03EE5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107" name="Graphic 10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92FC076F-CA2B-08A4-E082-A58DE3C0D8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14060C72-F04C-349B-D8E2-BF9A531F5691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2FA70162-8559-4E19-2785-6B5F42BAFF23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37A44A8B-C518-86A1-F60C-4455C0B7A460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932256D8-173B-BEBA-637A-B96EE1F0B7E7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F1764F3D-0E0D-471B-5FA7-9BCA042394CD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D55D9B2C-835A-F091-62D5-CA188FB11528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57073F5A-391F-D1ED-180D-7671F363095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B675741D-3D5C-8D93-B885-501A4DB9DBDE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3909E9DB-9F9F-403C-B383-98D884BC7B95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CF3A77AF-E2BC-EB2F-4F7B-291016ECFB7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A19EBA01-187A-3597-1328-02AA8D5A6AB9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6F012FBE-2434-4B07-049D-8BAFAC05A84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05D559E7-D5FB-3073-5C16-3DC638B49DF1}"/>
              </a:ext>
            </a:extLst>
          </p:cNvPr>
          <p:cNvSpPr/>
          <p:nvPr userDrawn="1"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D6B549-4AD7-7915-8301-CB90EC4C8AC0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682451"/>
            <a:chExt cx="1280160" cy="98755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8D55AD1-34B6-1982-B6C1-3E1782909DE2}"/>
                </a:ext>
              </a:extLst>
            </p:cNvPr>
            <p:cNvSpPr/>
            <p:nvPr userDrawn="1"/>
          </p:nvSpPr>
          <p:spPr>
            <a:xfrm>
              <a:off x="200436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1A71E5D-D95B-2E02-39DF-399B9F1A81C7}"/>
                </a:ext>
              </a:extLst>
            </p:cNvPr>
            <p:cNvSpPr/>
            <p:nvPr userDrawn="1"/>
          </p:nvSpPr>
          <p:spPr>
            <a:xfrm>
              <a:off x="218724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D3BC123-FD79-8FBD-1FF8-847B8AE040ED}"/>
                </a:ext>
              </a:extLst>
            </p:cNvPr>
            <p:cNvSpPr/>
            <p:nvPr userDrawn="1"/>
          </p:nvSpPr>
          <p:spPr>
            <a:xfrm>
              <a:off x="237012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hlinkClick r:id="rId18" action="ppaction://hlinksldjump"/>
              <a:extLst>
                <a:ext uri="{FF2B5EF4-FFF2-40B4-BE49-F238E27FC236}">
                  <a16:creationId xmlns:a16="http://schemas.microsoft.com/office/drawing/2014/main" id="{0CC597AE-21E7-3084-EF2B-F4BCB18DF2A9}"/>
                </a:ext>
              </a:extLst>
            </p:cNvPr>
            <p:cNvSpPr/>
            <p:nvPr userDrawn="1"/>
          </p:nvSpPr>
          <p:spPr>
            <a:xfrm>
              <a:off x="291876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8" name="Rectangle 67">
              <a:hlinkClick r:id="rId19" action="ppaction://hlinksldjump"/>
              <a:extLst>
                <a:ext uri="{FF2B5EF4-FFF2-40B4-BE49-F238E27FC236}">
                  <a16:creationId xmlns:a16="http://schemas.microsoft.com/office/drawing/2014/main" id="{7AFBB4B6-94F3-E578-A1A8-7069C1B2C15B}"/>
                </a:ext>
              </a:extLst>
            </p:cNvPr>
            <p:cNvSpPr/>
            <p:nvPr userDrawn="1"/>
          </p:nvSpPr>
          <p:spPr>
            <a:xfrm>
              <a:off x="182148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9" name="Rectangle 68">
              <a:hlinkClick r:id="rId20" action="ppaction://hlinksldjump"/>
              <a:extLst>
                <a:ext uri="{FF2B5EF4-FFF2-40B4-BE49-F238E27FC236}">
                  <a16:creationId xmlns:a16="http://schemas.microsoft.com/office/drawing/2014/main" id="{A526F109-D70B-3310-CA0D-88C4046CA25C}"/>
                </a:ext>
              </a:extLst>
            </p:cNvPr>
            <p:cNvSpPr/>
            <p:nvPr userDrawn="1"/>
          </p:nvSpPr>
          <p:spPr>
            <a:xfrm>
              <a:off x="200436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0" name="Rectangle 69">
              <a:hlinkClick r:id="rId21" action="ppaction://hlinksldjump"/>
              <a:extLst>
                <a:ext uri="{FF2B5EF4-FFF2-40B4-BE49-F238E27FC236}">
                  <a16:creationId xmlns:a16="http://schemas.microsoft.com/office/drawing/2014/main" id="{48FCF9CE-1F94-6BDA-09FB-CCC35F4A6DB4}"/>
                </a:ext>
              </a:extLst>
            </p:cNvPr>
            <p:cNvSpPr/>
            <p:nvPr userDrawn="1"/>
          </p:nvSpPr>
          <p:spPr>
            <a:xfrm>
              <a:off x="218724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1" name="Rectangle 70">
              <a:hlinkClick r:id="rId22" action="ppaction://hlinksldjump"/>
              <a:extLst>
                <a:ext uri="{FF2B5EF4-FFF2-40B4-BE49-F238E27FC236}">
                  <a16:creationId xmlns:a16="http://schemas.microsoft.com/office/drawing/2014/main" id="{FB50185D-BD1C-07F9-04B4-E29FDE3E9D0E}"/>
                </a:ext>
              </a:extLst>
            </p:cNvPr>
            <p:cNvSpPr/>
            <p:nvPr userDrawn="1"/>
          </p:nvSpPr>
          <p:spPr>
            <a:xfrm>
              <a:off x="237012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2" name="Rectangle 71">
              <a:hlinkClick r:id="rId23" action="ppaction://hlinksldjump"/>
              <a:extLst>
                <a:ext uri="{FF2B5EF4-FFF2-40B4-BE49-F238E27FC236}">
                  <a16:creationId xmlns:a16="http://schemas.microsoft.com/office/drawing/2014/main" id="{2485DE61-EDA9-C368-B0AE-24C44D4714CC}"/>
                </a:ext>
              </a:extLst>
            </p:cNvPr>
            <p:cNvSpPr/>
            <p:nvPr userDrawn="1"/>
          </p:nvSpPr>
          <p:spPr>
            <a:xfrm>
              <a:off x="255300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3" name="Rectangle 72">
              <a:hlinkClick r:id="rId24" action="ppaction://hlinksldjump"/>
              <a:extLst>
                <a:ext uri="{FF2B5EF4-FFF2-40B4-BE49-F238E27FC236}">
                  <a16:creationId xmlns:a16="http://schemas.microsoft.com/office/drawing/2014/main" id="{C2E5B0AB-5DFD-227F-73F2-0253F32AFEEE}"/>
                </a:ext>
              </a:extLst>
            </p:cNvPr>
            <p:cNvSpPr/>
            <p:nvPr userDrawn="1"/>
          </p:nvSpPr>
          <p:spPr>
            <a:xfrm>
              <a:off x="273588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4" name="Rectangle 73">
              <a:hlinkClick r:id="rId25" action="ppaction://hlinksldjump"/>
              <a:extLst>
                <a:ext uri="{FF2B5EF4-FFF2-40B4-BE49-F238E27FC236}">
                  <a16:creationId xmlns:a16="http://schemas.microsoft.com/office/drawing/2014/main" id="{0CF2109C-77D1-86A6-6487-0CFCDA34F159}"/>
                </a:ext>
              </a:extLst>
            </p:cNvPr>
            <p:cNvSpPr/>
            <p:nvPr userDrawn="1"/>
          </p:nvSpPr>
          <p:spPr>
            <a:xfrm>
              <a:off x="291876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5" name="Rectangle 74">
              <a:hlinkClick r:id="rId26" action="ppaction://hlinksldjump"/>
              <a:extLst>
                <a:ext uri="{FF2B5EF4-FFF2-40B4-BE49-F238E27FC236}">
                  <a16:creationId xmlns:a16="http://schemas.microsoft.com/office/drawing/2014/main" id="{8E765EE6-4841-26A4-F11F-303B5C7F8C22}"/>
                </a:ext>
              </a:extLst>
            </p:cNvPr>
            <p:cNvSpPr/>
            <p:nvPr userDrawn="1"/>
          </p:nvSpPr>
          <p:spPr>
            <a:xfrm>
              <a:off x="182148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6" name="Rectangle 75">
              <a:hlinkClick r:id="rId27" action="ppaction://hlinksldjump"/>
              <a:extLst>
                <a:ext uri="{FF2B5EF4-FFF2-40B4-BE49-F238E27FC236}">
                  <a16:creationId xmlns:a16="http://schemas.microsoft.com/office/drawing/2014/main" id="{612E9CE0-F849-B9B5-21CB-593FB39185CB}"/>
                </a:ext>
              </a:extLst>
            </p:cNvPr>
            <p:cNvSpPr/>
            <p:nvPr userDrawn="1"/>
          </p:nvSpPr>
          <p:spPr>
            <a:xfrm>
              <a:off x="200436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7" name="Rectangle 76">
              <a:hlinkClick r:id="rId28" action="ppaction://hlinksldjump"/>
              <a:extLst>
                <a:ext uri="{FF2B5EF4-FFF2-40B4-BE49-F238E27FC236}">
                  <a16:creationId xmlns:a16="http://schemas.microsoft.com/office/drawing/2014/main" id="{8AE164B4-06B6-B8CD-47D5-A24BE6BF87E9}"/>
                </a:ext>
              </a:extLst>
            </p:cNvPr>
            <p:cNvSpPr/>
            <p:nvPr userDrawn="1"/>
          </p:nvSpPr>
          <p:spPr>
            <a:xfrm>
              <a:off x="218724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8" name="Rectangle 77">
              <a:hlinkClick r:id="rId29" action="ppaction://hlinksldjump"/>
              <a:extLst>
                <a:ext uri="{FF2B5EF4-FFF2-40B4-BE49-F238E27FC236}">
                  <a16:creationId xmlns:a16="http://schemas.microsoft.com/office/drawing/2014/main" id="{30854577-FD8D-9633-3A99-08BBA5D4EE8C}"/>
                </a:ext>
              </a:extLst>
            </p:cNvPr>
            <p:cNvSpPr/>
            <p:nvPr userDrawn="1"/>
          </p:nvSpPr>
          <p:spPr>
            <a:xfrm>
              <a:off x="237012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9" name="Rectangle 78">
              <a:hlinkClick r:id="rId30" action="ppaction://hlinksldjump"/>
              <a:extLst>
                <a:ext uri="{FF2B5EF4-FFF2-40B4-BE49-F238E27FC236}">
                  <a16:creationId xmlns:a16="http://schemas.microsoft.com/office/drawing/2014/main" id="{527702A6-270A-BFA8-7F79-333F00D194A4}"/>
                </a:ext>
              </a:extLst>
            </p:cNvPr>
            <p:cNvSpPr/>
            <p:nvPr userDrawn="1"/>
          </p:nvSpPr>
          <p:spPr>
            <a:xfrm>
              <a:off x="255300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0" name="Rectangle 79">
              <a:hlinkClick r:id="rId31" action="ppaction://hlinksldjump"/>
              <a:extLst>
                <a:ext uri="{FF2B5EF4-FFF2-40B4-BE49-F238E27FC236}">
                  <a16:creationId xmlns:a16="http://schemas.microsoft.com/office/drawing/2014/main" id="{0FA45BBD-36CC-AD84-2880-E15C980706DF}"/>
                </a:ext>
              </a:extLst>
            </p:cNvPr>
            <p:cNvSpPr/>
            <p:nvPr userDrawn="1"/>
          </p:nvSpPr>
          <p:spPr>
            <a:xfrm>
              <a:off x="273588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1" name="Rectangle 80">
              <a:hlinkClick r:id="rId32" action="ppaction://hlinksldjump"/>
              <a:extLst>
                <a:ext uri="{FF2B5EF4-FFF2-40B4-BE49-F238E27FC236}">
                  <a16:creationId xmlns:a16="http://schemas.microsoft.com/office/drawing/2014/main" id="{0979457E-4455-D516-B2B4-BA1D3B080029}"/>
                </a:ext>
              </a:extLst>
            </p:cNvPr>
            <p:cNvSpPr/>
            <p:nvPr userDrawn="1"/>
          </p:nvSpPr>
          <p:spPr>
            <a:xfrm>
              <a:off x="291876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2" name="Rectangle 81">
              <a:hlinkClick r:id="rId33" action="ppaction://hlinksldjump"/>
              <a:extLst>
                <a:ext uri="{FF2B5EF4-FFF2-40B4-BE49-F238E27FC236}">
                  <a16:creationId xmlns:a16="http://schemas.microsoft.com/office/drawing/2014/main" id="{F6DC1EFB-7BBB-6780-35C3-EEC6C623D5B5}"/>
                </a:ext>
              </a:extLst>
            </p:cNvPr>
            <p:cNvSpPr/>
            <p:nvPr userDrawn="1"/>
          </p:nvSpPr>
          <p:spPr>
            <a:xfrm>
              <a:off x="182148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3" name="Rectangle 82">
              <a:hlinkClick r:id="rId34" action="ppaction://hlinksldjump"/>
              <a:extLst>
                <a:ext uri="{FF2B5EF4-FFF2-40B4-BE49-F238E27FC236}">
                  <a16:creationId xmlns:a16="http://schemas.microsoft.com/office/drawing/2014/main" id="{2AA54828-C82B-4E23-D95A-CD7684E92099}"/>
                </a:ext>
              </a:extLst>
            </p:cNvPr>
            <p:cNvSpPr/>
            <p:nvPr userDrawn="1"/>
          </p:nvSpPr>
          <p:spPr>
            <a:xfrm>
              <a:off x="200436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4" name="Rectangle 83">
              <a:hlinkClick r:id="rId35" action="ppaction://hlinksldjump"/>
              <a:extLst>
                <a:ext uri="{FF2B5EF4-FFF2-40B4-BE49-F238E27FC236}">
                  <a16:creationId xmlns:a16="http://schemas.microsoft.com/office/drawing/2014/main" id="{8618B01E-D5D2-D493-0ED9-1CDB86CA64E0}"/>
                </a:ext>
              </a:extLst>
            </p:cNvPr>
            <p:cNvSpPr/>
            <p:nvPr userDrawn="1"/>
          </p:nvSpPr>
          <p:spPr>
            <a:xfrm>
              <a:off x="218724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5" name="Rectangle 84">
              <a:hlinkClick r:id="rId36" action="ppaction://hlinksldjump"/>
              <a:extLst>
                <a:ext uri="{FF2B5EF4-FFF2-40B4-BE49-F238E27FC236}">
                  <a16:creationId xmlns:a16="http://schemas.microsoft.com/office/drawing/2014/main" id="{90A2CEBD-76A1-83E8-0B65-00A297B1E986}"/>
                </a:ext>
              </a:extLst>
            </p:cNvPr>
            <p:cNvSpPr/>
            <p:nvPr userDrawn="1"/>
          </p:nvSpPr>
          <p:spPr>
            <a:xfrm>
              <a:off x="237012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6" name="Rectangle 85">
              <a:hlinkClick r:id="rId37" action="ppaction://hlinksldjump"/>
              <a:extLst>
                <a:ext uri="{FF2B5EF4-FFF2-40B4-BE49-F238E27FC236}">
                  <a16:creationId xmlns:a16="http://schemas.microsoft.com/office/drawing/2014/main" id="{DA9F2C42-FCD8-E70D-0F8B-9CE02EAEB44F}"/>
                </a:ext>
              </a:extLst>
            </p:cNvPr>
            <p:cNvSpPr/>
            <p:nvPr userDrawn="1"/>
          </p:nvSpPr>
          <p:spPr>
            <a:xfrm>
              <a:off x="255300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7" name="Rectangle 86">
              <a:hlinkClick r:id="rId38" action="ppaction://hlinksldjump"/>
              <a:extLst>
                <a:ext uri="{FF2B5EF4-FFF2-40B4-BE49-F238E27FC236}">
                  <a16:creationId xmlns:a16="http://schemas.microsoft.com/office/drawing/2014/main" id="{40DBBD94-D00D-D7F4-2112-F1A9A24EBB3E}"/>
                </a:ext>
              </a:extLst>
            </p:cNvPr>
            <p:cNvSpPr/>
            <p:nvPr userDrawn="1"/>
          </p:nvSpPr>
          <p:spPr>
            <a:xfrm>
              <a:off x="273588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8" name="Rectangle 87">
              <a:hlinkClick r:id="rId39" action="ppaction://hlinksldjump"/>
              <a:extLst>
                <a:ext uri="{FF2B5EF4-FFF2-40B4-BE49-F238E27FC236}">
                  <a16:creationId xmlns:a16="http://schemas.microsoft.com/office/drawing/2014/main" id="{91CC9AF8-7496-CE93-02AA-D2FF56628BC0}"/>
                </a:ext>
              </a:extLst>
            </p:cNvPr>
            <p:cNvSpPr/>
            <p:nvPr userDrawn="1"/>
          </p:nvSpPr>
          <p:spPr>
            <a:xfrm>
              <a:off x="291876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89" name="Rectangle 88">
              <a:hlinkClick r:id="rId40" action="ppaction://hlinksldjump"/>
              <a:extLst>
                <a:ext uri="{FF2B5EF4-FFF2-40B4-BE49-F238E27FC236}">
                  <a16:creationId xmlns:a16="http://schemas.microsoft.com/office/drawing/2014/main" id="{71C63832-6412-3462-6581-7667405C6C5C}"/>
                </a:ext>
              </a:extLst>
            </p:cNvPr>
            <p:cNvSpPr/>
            <p:nvPr userDrawn="1"/>
          </p:nvSpPr>
          <p:spPr>
            <a:xfrm>
              <a:off x="182148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0" name="Rectangle 89">
              <a:hlinkClick r:id="rId41" action="ppaction://hlinksldjump"/>
              <a:extLst>
                <a:ext uri="{FF2B5EF4-FFF2-40B4-BE49-F238E27FC236}">
                  <a16:creationId xmlns:a16="http://schemas.microsoft.com/office/drawing/2014/main" id="{310DE970-3772-53BA-641D-1DBBDC8222F3}"/>
                </a:ext>
              </a:extLst>
            </p:cNvPr>
            <p:cNvSpPr/>
            <p:nvPr userDrawn="1"/>
          </p:nvSpPr>
          <p:spPr>
            <a:xfrm>
              <a:off x="200436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1" name="Rectangle 90">
              <a:hlinkClick r:id="rId42" action="ppaction://hlinksldjump"/>
              <a:extLst>
                <a:ext uri="{FF2B5EF4-FFF2-40B4-BE49-F238E27FC236}">
                  <a16:creationId xmlns:a16="http://schemas.microsoft.com/office/drawing/2014/main" id="{EACC1347-A840-6DE9-2FC3-B22995BF7325}"/>
                </a:ext>
              </a:extLst>
            </p:cNvPr>
            <p:cNvSpPr/>
            <p:nvPr userDrawn="1"/>
          </p:nvSpPr>
          <p:spPr>
            <a:xfrm>
              <a:off x="218724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2" name="Rectangle 91">
              <a:hlinkClick r:id="rId43" action="ppaction://hlinksldjump"/>
              <a:extLst>
                <a:ext uri="{FF2B5EF4-FFF2-40B4-BE49-F238E27FC236}">
                  <a16:creationId xmlns:a16="http://schemas.microsoft.com/office/drawing/2014/main" id="{96D8D03A-FB2E-D908-852D-2B3A9B4C2719}"/>
                </a:ext>
              </a:extLst>
            </p:cNvPr>
            <p:cNvSpPr/>
            <p:nvPr userDrawn="1"/>
          </p:nvSpPr>
          <p:spPr>
            <a:xfrm>
              <a:off x="237012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3" name="Rectangle 92">
              <a:hlinkClick r:id="rId44" action="ppaction://hlinksldjump"/>
              <a:extLst>
                <a:ext uri="{FF2B5EF4-FFF2-40B4-BE49-F238E27FC236}">
                  <a16:creationId xmlns:a16="http://schemas.microsoft.com/office/drawing/2014/main" id="{346C90D7-3639-356F-DFA7-BF00E2DB0333}"/>
                </a:ext>
              </a:extLst>
            </p:cNvPr>
            <p:cNvSpPr/>
            <p:nvPr userDrawn="1"/>
          </p:nvSpPr>
          <p:spPr>
            <a:xfrm>
              <a:off x="255300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4" name="Rectangle 93">
              <a:hlinkClick r:id="rId45" action="ppaction://hlinksldjump"/>
              <a:extLst>
                <a:ext uri="{FF2B5EF4-FFF2-40B4-BE49-F238E27FC236}">
                  <a16:creationId xmlns:a16="http://schemas.microsoft.com/office/drawing/2014/main" id="{A15BF3AC-1838-E844-E0BC-A0206E991664}"/>
                </a:ext>
              </a:extLst>
            </p:cNvPr>
            <p:cNvSpPr/>
            <p:nvPr userDrawn="1"/>
          </p:nvSpPr>
          <p:spPr>
            <a:xfrm>
              <a:off x="273588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919F211-C496-DC7E-B83E-5EA33A175831}"/>
                </a:ext>
              </a:extLst>
            </p:cNvPr>
            <p:cNvSpPr/>
            <p:nvPr userDrawn="1"/>
          </p:nvSpPr>
          <p:spPr>
            <a:xfrm>
              <a:off x="255300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202790E-5C70-D469-385C-28302EFA497D}"/>
                </a:ext>
              </a:extLst>
            </p:cNvPr>
            <p:cNvSpPr/>
            <p:nvPr userDrawn="1"/>
          </p:nvSpPr>
          <p:spPr>
            <a:xfrm>
              <a:off x="291876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F11823F-8B56-61A7-778F-393947034A82}"/>
                </a:ext>
              </a:extLst>
            </p:cNvPr>
            <p:cNvSpPr/>
            <p:nvPr userDrawn="1"/>
          </p:nvSpPr>
          <p:spPr>
            <a:xfrm>
              <a:off x="182148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5121CD3-072D-2E06-F457-C3CC083A0DAE}"/>
                </a:ext>
              </a:extLst>
            </p:cNvPr>
            <p:cNvSpPr/>
            <p:nvPr userDrawn="1"/>
          </p:nvSpPr>
          <p:spPr>
            <a:xfrm>
              <a:off x="182148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DC1A6BB-86AD-A7D3-DB93-3B5182D05C0D}"/>
                </a:ext>
              </a:extLst>
            </p:cNvPr>
            <p:cNvSpPr/>
            <p:nvPr userDrawn="1"/>
          </p:nvSpPr>
          <p:spPr>
            <a:xfrm>
              <a:off x="200436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FC86AAF-9AC6-6BB5-6AB7-5CD116717990}"/>
                </a:ext>
              </a:extLst>
            </p:cNvPr>
            <p:cNvSpPr/>
            <p:nvPr userDrawn="1"/>
          </p:nvSpPr>
          <p:spPr>
            <a:xfrm>
              <a:off x="218724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DD3A88-8005-E735-C538-F42C03F50F84}"/>
                </a:ext>
              </a:extLst>
            </p:cNvPr>
            <p:cNvSpPr/>
            <p:nvPr userDrawn="1"/>
          </p:nvSpPr>
          <p:spPr>
            <a:xfrm>
              <a:off x="237012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71435A9-1E0F-E138-CD61-E719CF1E737B}"/>
                </a:ext>
              </a:extLst>
            </p:cNvPr>
            <p:cNvSpPr/>
            <p:nvPr userDrawn="1"/>
          </p:nvSpPr>
          <p:spPr>
            <a:xfrm>
              <a:off x="255300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C116919-CD8B-ACC3-19C1-5B531F0C1354}"/>
                </a:ext>
              </a:extLst>
            </p:cNvPr>
            <p:cNvSpPr/>
            <p:nvPr userDrawn="1"/>
          </p:nvSpPr>
          <p:spPr>
            <a:xfrm>
              <a:off x="273588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0A048B4-4AB6-EE09-EC94-68D5BA52D3A1}"/>
                </a:ext>
              </a:extLst>
            </p:cNvPr>
            <p:cNvSpPr/>
            <p:nvPr userDrawn="1"/>
          </p:nvSpPr>
          <p:spPr>
            <a:xfrm>
              <a:off x="291876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5C8E0FA-5291-DE1B-7CC7-7DFC2D734DC9}"/>
                </a:ext>
              </a:extLst>
            </p:cNvPr>
            <p:cNvSpPr/>
            <p:nvPr userDrawn="1"/>
          </p:nvSpPr>
          <p:spPr>
            <a:xfrm>
              <a:off x="273588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5A6AD30-0E05-0BD7-C4AE-2B6FC51C53BE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aphicFrame>
        <p:nvGraphicFramePr>
          <p:cNvPr id="19" name="Table 153">
            <a:extLst>
              <a:ext uri="{FF2B5EF4-FFF2-40B4-BE49-F238E27FC236}">
                <a16:creationId xmlns:a16="http://schemas.microsoft.com/office/drawing/2014/main" id="{4FC27DDF-6E91-A557-33BC-A37875C47C7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48603390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430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b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47C9F777-F4CA-1291-EF24-95F48FA87CDD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30" name="Graphic 2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D52F372F-D5B4-1D24-1374-C8270E61C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8" name="Round Same Side Corner Rectangle 17">
            <a:hlinkClick r:id="rId5" action="ppaction://hlinksldjump"/>
            <a:extLst>
              <a:ext uri="{FF2B5EF4-FFF2-40B4-BE49-F238E27FC236}">
                <a16:creationId xmlns:a16="http://schemas.microsoft.com/office/drawing/2014/main" id="{19DB7B53-406C-85F1-66E3-44D7B62A6A8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19" name="Round Same Side Corner 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9363582E-1961-61FD-EB52-B73F5FAEEDA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0" name="Round Same Side Corner Rectangle 19">
            <a:hlinkClick r:id="rId7" action="ppaction://hlinksldjump"/>
            <a:extLst>
              <a:ext uri="{FF2B5EF4-FFF2-40B4-BE49-F238E27FC236}">
                <a16:creationId xmlns:a16="http://schemas.microsoft.com/office/drawing/2014/main" id="{BE25E32B-8A04-CDDE-3F82-8F0F64C26EE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1" name="Round Same Side Corner Rectangle 20">
            <a:hlinkClick r:id="rId8" action="ppaction://hlinksldjump"/>
            <a:extLst>
              <a:ext uri="{FF2B5EF4-FFF2-40B4-BE49-F238E27FC236}">
                <a16:creationId xmlns:a16="http://schemas.microsoft.com/office/drawing/2014/main" id="{FDB5F2D9-6664-533F-9B2D-85E6260AB11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2" name="Round Same Side Corner Rectangle 21">
            <a:hlinkClick r:id="rId9" action="ppaction://hlinksldjump"/>
            <a:extLst>
              <a:ext uri="{FF2B5EF4-FFF2-40B4-BE49-F238E27FC236}">
                <a16:creationId xmlns:a16="http://schemas.microsoft.com/office/drawing/2014/main" id="{42A82BF1-8027-B5A0-0356-8DB5F8D75491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3" name="Round Same Side Corner Rectangle 22">
            <a:hlinkClick r:id="rId10" action="ppaction://hlinksldjump"/>
            <a:extLst>
              <a:ext uri="{FF2B5EF4-FFF2-40B4-BE49-F238E27FC236}">
                <a16:creationId xmlns:a16="http://schemas.microsoft.com/office/drawing/2014/main" id="{4826D444-D62E-D570-DCEC-A7EE60C93766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4" name="Round Same Side Corner Rectangle 23">
            <a:hlinkClick r:id="rId11" action="ppaction://hlinksldjump"/>
            <a:extLst>
              <a:ext uri="{FF2B5EF4-FFF2-40B4-BE49-F238E27FC236}">
                <a16:creationId xmlns:a16="http://schemas.microsoft.com/office/drawing/2014/main" id="{B10436A1-51F7-6ACA-EC4D-6776288A8F5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5" name="Round Same Side Corner Rectangle 24">
            <a:hlinkClick r:id="rId12" action="ppaction://hlinksldjump"/>
            <a:extLst>
              <a:ext uri="{FF2B5EF4-FFF2-40B4-BE49-F238E27FC236}">
                <a16:creationId xmlns:a16="http://schemas.microsoft.com/office/drawing/2014/main" id="{17A93703-42C0-1100-EFAC-2245F67D321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6" name="Round Same Side Corner Rectangle 25">
            <a:hlinkClick r:id="rId13" action="ppaction://hlinksldjump"/>
            <a:extLst>
              <a:ext uri="{FF2B5EF4-FFF2-40B4-BE49-F238E27FC236}">
                <a16:creationId xmlns:a16="http://schemas.microsoft.com/office/drawing/2014/main" id="{A28F2E26-7F3A-F860-0841-AD1D9071EF40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7" name="Round Same Side Corner Rectangle 26">
            <a:hlinkClick r:id="rId14" action="ppaction://hlinksldjump"/>
            <a:extLst>
              <a:ext uri="{FF2B5EF4-FFF2-40B4-BE49-F238E27FC236}">
                <a16:creationId xmlns:a16="http://schemas.microsoft.com/office/drawing/2014/main" id="{7A094F64-D003-1C6A-E8F0-AD0663F91DC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8" name="Round Same Side Corner Rectangle 27">
            <a:hlinkClick r:id="rId15" action="ppaction://hlinksldjump"/>
            <a:extLst>
              <a:ext uri="{FF2B5EF4-FFF2-40B4-BE49-F238E27FC236}">
                <a16:creationId xmlns:a16="http://schemas.microsoft.com/office/drawing/2014/main" id="{04BD4BBD-B37B-AE6F-D468-5717C351CF64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6" name="Round Same Side Corner Rectangle 15">
            <a:hlinkClick r:id="rId16" action="ppaction://hlinksldjump"/>
            <a:extLst>
              <a:ext uri="{FF2B5EF4-FFF2-40B4-BE49-F238E27FC236}">
                <a16:creationId xmlns:a16="http://schemas.microsoft.com/office/drawing/2014/main" id="{22CF1B4E-226E-71C4-746B-3114582C4537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7" name="Round Same Side Corner Rectangle 16">
            <a:hlinkClick r:id="rId17" action="ppaction://hlinksldjump"/>
            <a:extLst>
              <a:ext uri="{FF2B5EF4-FFF2-40B4-BE49-F238E27FC236}">
                <a16:creationId xmlns:a16="http://schemas.microsoft.com/office/drawing/2014/main" id="{356BBF21-D2FA-2688-1166-83B2753C580B}"/>
              </a:ext>
            </a:extLst>
          </p:cNvPr>
          <p:cNvSpPr/>
          <p:nvPr userDrawn="1"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5F44BA-3EA5-FC32-BC54-FFAC9013EB2A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C9D509-34F9-2FEF-CDD9-45E564C5CC43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FF48B04-74A0-4440-E6F8-F76864232C3D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ADC8BC1-00F8-C46F-04C3-DC576D4199D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28CCA-689A-38EC-548D-3A311F8EB262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AB365AD-916C-0E45-C1C5-D80B507CC9EA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5EE169-6E7E-0E20-49EC-B703BD15C5AC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682451"/>
            <a:chExt cx="1280160" cy="9875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D836F79-BA32-5041-C050-579246FE65F9}"/>
                </a:ext>
              </a:extLst>
            </p:cNvPr>
            <p:cNvSpPr/>
            <p:nvPr userDrawn="1"/>
          </p:nvSpPr>
          <p:spPr>
            <a:xfrm>
              <a:off x="200436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7694792-D5F9-AAD8-3752-F4A8DC34FDA9}"/>
                </a:ext>
              </a:extLst>
            </p:cNvPr>
            <p:cNvSpPr/>
            <p:nvPr userDrawn="1"/>
          </p:nvSpPr>
          <p:spPr>
            <a:xfrm>
              <a:off x="218724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62587E-1CD6-3037-4331-A32EE56A2429}"/>
                </a:ext>
              </a:extLst>
            </p:cNvPr>
            <p:cNvSpPr/>
            <p:nvPr userDrawn="1"/>
          </p:nvSpPr>
          <p:spPr>
            <a:xfrm>
              <a:off x="237012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hlinkClick r:id="rId18" action="ppaction://hlinksldjump"/>
              <a:extLst>
                <a:ext uri="{FF2B5EF4-FFF2-40B4-BE49-F238E27FC236}">
                  <a16:creationId xmlns:a16="http://schemas.microsoft.com/office/drawing/2014/main" id="{F195A122-8582-A7C2-5077-6BCAD42D28BD}"/>
                </a:ext>
              </a:extLst>
            </p:cNvPr>
            <p:cNvSpPr/>
            <p:nvPr userDrawn="1"/>
          </p:nvSpPr>
          <p:spPr>
            <a:xfrm>
              <a:off x="291876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>
              <a:hlinkClick r:id="rId19" action="ppaction://hlinksldjump"/>
              <a:extLst>
                <a:ext uri="{FF2B5EF4-FFF2-40B4-BE49-F238E27FC236}">
                  <a16:creationId xmlns:a16="http://schemas.microsoft.com/office/drawing/2014/main" id="{DC2E0469-618A-725E-8551-1B2B1EE777DD}"/>
                </a:ext>
              </a:extLst>
            </p:cNvPr>
            <p:cNvSpPr/>
            <p:nvPr userDrawn="1"/>
          </p:nvSpPr>
          <p:spPr>
            <a:xfrm>
              <a:off x="182148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Rectangle 7">
              <a:hlinkClick r:id="rId20" action="ppaction://hlinksldjump"/>
              <a:extLst>
                <a:ext uri="{FF2B5EF4-FFF2-40B4-BE49-F238E27FC236}">
                  <a16:creationId xmlns:a16="http://schemas.microsoft.com/office/drawing/2014/main" id="{2045B39B-9A07-765E-15BB-CB432620C34B}"/>
                </a:ext>
              </a:extLst>
            </p:cNvPr>
            <p:cNvSpPr/>
            <p:nvPr userDrawn="1"/>
          </p:nvSpPr>
          <p:spPr>
            <a:xfrm>
              <a:off x="200436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hlinkClick r:id="rId21" action="ppaction://hlinksldjump"/>
              <a:extLst>
                <a:ext uri="{FF2B5EF4-FFF2-40B4-BE49-F238E27FC236}">
                  <a16:creationId xmlns:a16="http://schemas.microsoft.com/office/drawing/2014/main" id="{4925C961-641F-00BD-CB9D-08FC5AF4DA85}"/>
                </a:ext>
              </a:extLst>
            </p:cNvPr>
            <p:cNvSpPr/>
            <p:nvPr userDrawn="1"/>
          </p:nvSpPr>
          <p:spPr>
            <a:xfrm>
              <a:off x="218724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Rectangle 9">
              <a:hlinkClick r:id="rId22" action="ppaction://hlinksldjump"/>
              <a:extLst>
                <a:ext uri="{FF2B5EF4-FFF2-40B4-BE49-F238E27FC236}">
                  <a16:creationId xmlns:a16="http://schemas.microsoft.com/office/drawing/2014/main" id="{4DFEBECA-CFC4-2779-3AED-9CBC9ED613B2}"/>
                </a:ext>
              </a:extLst>
            </p:cNvPr>
            <p:cNvSpPr/>
            <p:nvPr userDrawn="1"/>
          </p:nvSpPr>
          <p:spPr>
            <a:xfrm>
              <a:off x="237012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" name="Rectangle 10">
              <a:hlinkClick r:id="rId23" action="ppaction://hlinksldjump"/>
              <a:extLst>
                <a:ext uri="{FF2B5EF4-FFF2-40B4-BE49-F238E27FC236}">
                  <a16:creationId xmlns:a16="http://schemas.microsoft.com/office/drawing/2014/main" id="{80184A66-0AFB-496D-B5F5-69CF75951EF1}"/>
                </a:ext>
              </a:extLst>
            </p:cNvPr>
            <p:cNvSpPr/>
            <p:nvPr userDrawn="1"/>
          </p:nvSpPr>
          <p:spPr>
            <a:xfrm>
              <a:off x="255300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" name="Rectangle 11">
              <a:hlinkClick r:id="rId24" action="ppaction://hlinksldjump"/>
              <a:extLst>
                <a:ext uri="{FF2B5EF4-FFF2-40B4-BE49-F238E27FC236}">
                  <a16:creationId xmlns:a16="http://schemas.microsoft.com/office/drawing/2014/main" id="{720DD8E0-D3A7-AB51-4FA4-A77A0DDF0959}"/>
                </a:ext>
              </a:extLst>
            </p:cNvPr>
            <p:cNvSpPr/>
            <p:nvPr userDrawn="1"/>
          </p:nvSpPr>
          <p:spPr>
            <a:xfrm>
              <a:off x="273588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" name="Rectangle 12">
              <a:hlinkClick r:id="rId25" action="ppaction://hlinksldjump"/>
              <a:extLst>
                <a:ext uri="{FF2B5EF4-FFF2-40B4-BE49-F238E27FC236}">
                  <a16:creationId xmlns:a16="http://schemas.microsoft.com/office/drawing/2014/main" id="{F6E61CC2-DB9F-D9FF-1D0F-E993586B3967}"/>
                </a:ext>
              </a:extLst>
            </p:cNvPr>
            <p:cNvSpPr/>
            <p:nvPr userDrawn="1"/>
          </p:nvSpPr>
          <p:spPr>
            <a:xfrm>
              <a:off x="291876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4" name="Rectangle 13">
              <a:hlinkClick r:id="rId26" action="ppaction://hlinksldjump"/>
              <a:extLst>
                <a:ext uri="{FF2B5EF4-FFF2-40B4-BE49-F238E27FC236}">
                  <a16:creationId xmlns:a16="http://schemas.microsoft.com/office/drawing/2014/main" id="{CB671B8D-4836-1611-DE16-EB3BE0063FC0}"/>
                </a:ext>
              </a:extLst>
            </p:cNvPr>
            <p:cNvSpPr/>
            <p:nvPr userDrawn="1"/>
          </p:nvSpPr>
          <p:spPr>
            <a:xfrm>
              <a:off x="182148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5" name="Rectangle 14">
              <a:hlinkClick r:id="rId27" action="ppaction://hlinksldjump"/>
              <a:extLst>
                <a:ext uri="{FF2B5EF4-FFF2-40B4-BE49-F238E27FC236}">
                  <a16:creationId xmlns:a16="http://schemas.microsoft.com/office/drawing/2014/main" id="{6232A814-9A97-12D4-F303-C2B4B4D150E2}"/>
                </a:ext>
              </a:extLst>
            </p:cNvPr>
            <p:cNvSpPr/>
            <p:nvPr userDrawn="1"/>
          </p:nvSpPr>
          <p:spPr>
            <a:xfrm>
              <a:off x="200436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3" name="Rectangle 32">
              <a:hlinkClick r:id="rId28" action="ppaction://hlinksldjump"/>
              <a:extLst>
                <a:ext uri="{FF2B5EF4-FFF2-40B4-BE49-F238E27FC236}">
                  <a16:creationId xmlns:a16="http://schemas.microsoft.com/office/drawing/2014/main" id="{3C18A837-F193-162B-7A99-A2EB13157361}"/>
                </a:ext>
              </a:extLst>
            </p:cNvPr>
            <p:cNvSpPr/>
            <p:nvPr userDrawn="1"/>
          </p:nvSpPr>
          <p:spPr>
            <a:xfrm>
              <a:off x="218724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4" name="Rectangle 33">
              <a:hlinkClick r:id="rId29" action="ppaction://hlinksldjump"/>
              <a:extLst>
                <a:ext uri="{FF2B5EF4-FFF2-40B4-BE49-F238E27FC236}">
                  <a16:creationId xmlns:a16="http://schemas.microsoft.com/office/drawing/2014/main" id="{056F221A-8665-F9D3-797B-5A42C736FC18}"/>
                </a:ext>
              </a:extLst>
            </p:cNvPr>
            <p:cNvSpPr/>
            <p:nvPr userDrawn="1"/>
          </p:nvSpPr>
          <p:spPr>
            <a:xfrm>
              <a:off x="237012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9" name="Rectangle 38">
              <a:hlinkClick r:id="rId30" action="ppaction://hlinksldjump"/>
              <a:extLst>
                <a:ext uri="{FF2B5EF4-FFF2-40B4-BE49-F238E27FC236}">
                  <a16:creationId xmlns:a16="http://schemas.microsoft.com/office/drawing/2014/main" id="{C7C2B8C8-5D53-0D94-CF24-CDEFC1838596}"/>
                </a:ext>
              </a:extLst>
            </p:cNvPr>
            <p:cNvSpPr/>
            <p:nvPr userDrawn="1"/>
          </p:nvSpPr>
          <p:spPr>
            <a:xfrm>
              <a:off x="255300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0" name="Rectangle 39">
              <a:hlinkClick r:id="rId31" action="ppaction://hlinksldjump"/>
              <a:extLst>
                <a:ext uri="{FF2B5EF4-FFF2-40B4-BE49-F238E27FC236}">
                  <a16:creationId xmlns:a16="http://schemas.microsoft.com/office/drawing/2014/main" id="{835DF47A-7B57-5F85-B5C3-F7C6E61391AE}"/>
                </a:ext>
              </a:extLst>
            </p:cNvPr>
            <p:cNvSpPr/>
            <p:nvPr userDrawn="1"/>
          </p:nvSpPr>
          <p:spPr>
            <a:xfrm>
              <a:off x="273588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1" name="Rectangle 40">
              <a:hlinkClick r:id="rId32" action="ppaction://hlinksldjump"/>
              <a:extLst>
                <a:ext uri="{FF2B5EF4-FFF2-40B4-BE49-F238E27FC236}">
                  <a16:creationId xmlns:a16="http://schemas.microsoft.com/office/drawing/2014/main" id="{13690022-57AA-0A66-A9C7-00A8BC8A6E0D}"/>
                </a:ext>
              </a:extLst>
            </p:cNvPr>
            <p:cNvSpPr/>
            <p:nvPr userDrawn="1"/>
          </p:nvSpPr>
          <p:spPr>
            <a:xfrm>
              <a:off x="291876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2" name="Rectangle 41">
              <a:hlinkClick r:id="rId33" action="ppaction://hlinksldjump"/>
              <a:extLst>
                <a:ext uri="{FF2B5EF4-FFF2-40B4-BE49-F238E27FC236}">
                  <a16:creationId xmlns:a16="http://schemas.microsoft.com/office/drawing/2014/main" id="{7EA03E29-BEF1-1DC9-5553-CE766767CD71}"/>
                </a:ext>
              </a:extLst>
            </p:cNvPr>
            <p:cNvSpPr/>
            <p:nvPr userDrawn="1"/>
          </p:nvSpPr>
          <p:spPr>
            <a:xfrm>
              <a:off x="182148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3" name="Rectangle 42">
              <a:hlinkClick r:id="rId34" action="ppaction://hlinksldjump"/>
              <a:extLst>
                <a:ext uri="{FF2B5EF4-FFF2-40B4-BE49-F238E27FC236}">
                  <a16:creationId xmlns:a16="http://schemas.microsoft.com/office/drawing/2014/main" id="{0B813F5A-CBCB-5405-5E22-3A58621CB6EF}"/>
                </a:ext>
              </a:extLst>
            </p:cNvPr>
            <p:cNvSpPr/>
            <p:nvPr userDrawn="1"/>
          </p:nvSpPr>
          <p:spPr>
            <a:xfrm>
              <a:off x="200436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4" name="Rectangle 43">
              <a:hlinkClick r:id="rId35" action="ppaction://hlinksldjump"/>
              <a:extLst>
                <a:ext uri="{FF2B5EF4-FFF2-40B4-BE49-F238E27FC236}">
                  <a16:creationId xmlns:a16="http://schemas.microsoft.com/office/drawing/2014/main" id="{BCFF4475-3FD4-257A-D18E-8A5A0495064D}"/>
                </a:ext>
              </a:extLst>
            </p:cNvPr>
            <p:cNvSpPr/>
            <p:nvPr userDrawn="1"/>
          </p:nvSpPr>
          <p:spPr>
            <a:xfrm>
              <a:off x="218724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5" name="Rectangle 44">
              <a:hlinkClick r:id="rId36" action="ppaction://hlinksldjump"/>
              <a:extLst>
                <a:ext uri="{FF2B5EF4-FFF2-40B4-BE49-F238E27FC236}">
                  <a16:creationId xmlns:a16="http://schemas.microsoft.com/office/drawing/2014/main" id="{42790AD0-B501-108E-7751-240F297CBBC1}"/>
                </a:ext>
              </a:extLst>
            </p:cNvPr>
            <p:cNvSpPr/>
            <p:nvPr userDrawn="1"/>
          </p:nvSpPr>
          <p:spPr>
            <a:xfrm>
              <a:off x="237012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6" name="Rectangle 45">
              <a:hlinkClick r:id="rId37" action="ppaction://hlinksldjump"/>
              <a:extLst>
                <a:ext uri="{FF2B5EF4-FFF2-40B4-BE49-F238E27FC236}">
                  <a16:creationId xmlns:a16="http://schemas.microsoft.com/office/drawing/2014/main" id="{80D06D42-7D4C-56BC-E53D-8C8CD0D745A7}"/>
                </a:ext>
              </a:extLst>
            </p:cNvPr>
            <p:cNvSpPr/>
            <p:nvPr userDrawn="1"/>
          </p:nvSpPr>
          <p:spPr>
            <a:xfrm>
              <a:off x="255300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7" name="Rectangle 46">
              <a:hlinkClick r:id="rId38" action="ppaction://hlinksldjump"/>
              <a:extLst>
                <a:ext uri="{FF2B5EF4-FFF2-40B4-BE49-F238E27FC236}">
                  <a16:creationId xmlns:a16="http://schemas.microsoft.com/office/drawing/2014/main" id="{767442A8-2316-65F8-BD4B-06277BA31DA3}"/>
                </a:ext>
              </a:extLst>
            </p:cNvPr>
            <p:cNvSpPr/>
            <p:nvPr userDrawn="1"/>
          </p:nvSpPr>
          <p:spPr>
            <a:xfrm>
              <a:off x="273588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8" name="Rectangle 47">
              <a:hlinkClick r:id="rId39" action="ppaction://hlinksldjump"/>
              <a:extLst>
                <a:ext uri="{FF2B5EF4-FFF2-40B4-BE49-F238E27FC236}">
                  <a16:creationId xmlns:a16="http://schemas.microsoft.com/office/drawing/2014/main" id="{DFB8D46B-1009-2122-0DA8-F5166DDCFA61}"/>
                </a:ext>
              </a:extLst>
            </p:cNvPr>
            <p:cNvSpPr/>
            <p:nvPr userDrawn="1"/>
          </p:nvSpPr>
          <p:spPr>
            <a:xfrm>
              <a:off x="291876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9" name="Rectangle 48">
              <a:hlinkClick r:id="rId40" action="ppaction://hlinksldjump"/>
              <a:extLst>
                <a:ext uri="{FF2B5EF4-FFF2-40B4-BE49-F238E27FC236}">
                  <a16:creationId xmlns:a16="http://schemas.microsoft.com/office/drawing/2014/main" id="{E82482A9-C74A-C56E-8F8B-D815E0359596}"/>
                </a:ext>
              </a:extLst>
            </p:cNvPr>
            <p:cNvSpPr/>
            <p:nvPr userDrawn="1"/>
          </p:nvSpPr>
          <p:spPr>
            <a:xfrm>
              <a:off x="182148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0" name="Rectangle 49">
              <a:hlinkClick r:id="rId41" action="ppaction://hlinksldjump"/>
              <a:extLst>
                <a:ext uri="{FF2B5EF4-FFF2-40B4-BE49-F238E27FC236}">
                  <a16:creationId xmlns:a16="http://schemas.microsoft.com/office/drawing/2014/main" id="{E1C639E0-0135-AD42-0E55-11AB8BAB50F1}"/>
                </a:ext>
              </a:extLst>
            </p:cNvPr>
            <p:cNvSpPr/>
            <p:nvPr userDrawn="1"/>
          </p:nvSpPr>
          <p:spPr>
            <a:xfrm>
              <a:off x="200436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1" name="Rectangle 50">
              <a:hlinkClick r:id="rId42" action="ppaction://hlinksldjump"/>
              <a:extLst>
                <a:ext uri="{FF2B5EF4-FFF2-40B4-BE49-F238E27FC236}">
                  <a16:creationId xmlns:a16="http://schemas.microsoft.com/office/drawing/2014/main" id="{F5B46B03-283A-24AA-BA64-9FF143D4EB54}"/>
                </a:ext>
              </a:extLst>
            </p:cNvPr>
            <p:cNvSpPr/>
            <p:nvPr userDrawn="1"/>
          </p:nvSpPr>
          <p:spPr>
            <a:xfrm>
              <a:off x="218724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2" name="Rectangle 51">
              <a:hlinkClick r:id="rId43" action="ppaction://hlinksldjump"/>
              <a:extLst>
                <a:ext uri="{FF2B5EF4-FFF2-40B4-BE49-F238E27FC236}">
                  <a16:creationId xmlns:a16="http://schemas.microsoft.com/office/drawing/2014/main" id="{554A7ACE-C3B0-5769-D58E-206BCD494DCE}"/>
                </a:ext>
              </a:extLst>
            </p:cNvPr>
            <p:cNvSpPr/>
            <p:nvPr userDrawn="1"/>
          </p:nvSpPr>
          <p:spPr>
            <a:xfrm>
              <a:off x="237012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3" name="Rectangle 52">
              <a:hlinkClick r:id="rId44" action="ppaction://hlinksldjump"/>
              <a:extLst>
                <a:ext uri="{FF2B5EF4-FFF2-40B4-BE49-F238E27FC236}">
                  <a16:creationId xmlns:a16="http://schemas.microsoft.com/office/drawing/2014/main" id="{E3D1800B-410C-2EB6-EA0F-1E69942FE4E3}"/>
                </a:ext>
              </a:extLst>
            </p:cNvPr>
            <p:cNvSpPr/>
            <p:nvPr userDrawn="1"/>
          </p:nvSpPr>
          <p:spPr>
            <a:xfrm>
              <a:off x="255300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4" name="Rectangle 53">
              <a:hlinkClick r:id="rId45" action="ppaction://hlinksldjump"/>
              <a:extLst>
                <a:ext uri="{FF2B5EF4-FFF2-40B4-BE49-F238E27FC236}">
                  <a16:creationId xmlns:a16="http://schemas.microsoft.com/office/drawing/2014/main" id="{B932D528-DEB8-6881-55B6-9D5D71FAACCB}"/>
                </a:ext>
              </a:extLst>
            </p:cNvPr>
            <p:cNvSpPr/>
            <p:nvPr userDrawn="1"/>
          </p:nvSpPr>
          <p:spPr>
            <a:xfrm>
              <a:off x="273588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1ADE631-C356-B5BC-0B6B-87E4BF24EE96}"/>
                </a:ext>
              </a:extLst>
            </p:cNvPr>
            <p:cNvSpPr/>
            <p:nvPr userDrawn="1"/>
          </p:nvSpPr>
          <p:spPr>
            <a:xfrm>
              <a:off x="255300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2FD926-EE74-4FFF-7382-B1179A931732}"/>
                </a:ext>
              </a:extLst>
            </p:cNvPr>
            <p:cNvSpPr/>
            <p:nvPr userDrawn="1"/>
          </p:nvSpPr>
          <p:spPr>
            <a:xfrm>
              <a:off x="291876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83969A7-7269-7C03-9B48-749D71F96280}"/>
                </a:ext>
              </a:extLst>
            </p:cNvPr>
            <p:cNvSpPr/>
            <p:nvPr userDrawn="1"/>
          </p:nvSpPr>
          <p:spPr>
            <a:xfrm>
              <a:off x="182148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E95DAE9-FD67-B97A-B3B6-E86B85EBCF26}"/>
                </a:ext>
              </a:extLst>
            </p:cNvPr>
            <p:cNvSpPr/>
            <p:nvPr userDrawn="1"/>
          </p:nvSpPr>
          <p:spPr>
            <a:xfrm>
              <a:off x="182148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A2F3AB5-AE91-0F93-3583-C4AF17C204AC}"/>
                </a:ext>
              </a:extLst>
            </p:cNvPr>
            <p:cNvSpPr/>
            <p:nvPr userDrawn="1"/>
          </p:nvSpPr>
          <p:spPr>
            <a:xfrm>
              <a:off x="200436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66423C-21A0-0EE5-F4A0-1B3A241C4AC5}"/>
                </a:ext>
              </a:extLst>
            </p:cNvPr>
            <p:cNvSpPr/>
            <p:nvPr userDrawn="1"/>
          </p:nvSpPr>
          <p:spPr>
            <a:xfrm>
              <a:off x="218724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8C980B7-E6E2-BA6C-014F-A1FD509D4D44}"/>
                </a:ext>
              </a:extLst>
            </p:cNvPr>
            <p:cNvSpPr/>
            <p:nvPr userDrawn="1"/>
          </p:nvSpPr>
          <p:spPr>
            <a:xfrm>
              <a:off x="237012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F49EF6E-1E5D-BB58-9911-2817001810AF}"/>
                </a:ext>
              </a:extLst>
            </p:cNvPr>
            <p:cNvSpPr/>
            <p:nvPr userDrawn="1"/>
          </p:nvSpPr>
          <p:spPr>
            <a:xfrm>
              <a:off x="255300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3C4A6EE-A660-B9F9-D309-5189C629E968}"/>
                </a:ext>
              </a:extLst>
            </p:cNvPr>
            <p:cNvSpPr/>
            <p:nvPr userDrawn="1"/>
          </p:nvSpPr>
          <p:spPr>
            <a:xfrm>
              <a:off x="273588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CE3E4B8-4191-B394-49E2-D49890DFE8CD}"/>
                </a:ext>
              </a:extLst>
            </p:cNvPr>
            <p:cNvSpPr/>
            <p:nvPr userDrawn="1"/>
          </p:nvSpPr>
          <p:spPr>
            <a:xfrm>
              <a:off x="291876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BD89677-4927-C2E9-061F-D8830E37AE89}"/>
                </a:ext>
              </a:extLst>
            </p:cNvPr>
            <p:cNvSpPr/>
            <p:nvPr userDrawn="1"/>
          </p:nvSpPr>
          <p:spPr>
            <a:xfrm>
              <a:off x="273588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989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Box 119">
            <a:extLst>
              <a:ext uri="{FF2B5EF4-FFF2-40B4-BE49-F238E27FC236}">
                <a16:creationId xmlns:a16="http://schemas.microsoft.com/office/drawing/2014/main" id="{632B8DE4-6CB7-B1DD-76C9-7D0AE43ABFD9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121" name="Graphic 120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DF5E9E3A-F9EF-76B2-5DC0-B83DF6F292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1DC57D9C-14B9-0136-1612-1AFD9943AAE9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2B31A516-E290-C942-A100-4B2DAAB8B296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75FA53B4-7E02-6238-76CF-27C79815D375}"/>
              </a:ext>
            </a:extLst>
          </p:cNvPr>
          <p:cNvSpPr/>
          <p:nvPr userDrawn="1"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86ED4193-04B4-F777-F353-7CB7645EEA28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DE6EA28D-F8FF-350C-8086-E2C301A9538F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A638653F-E39E-5730-FEA7-4663820ED8BC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48C4C685-E831-2846-B42C-33470E17B247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4D1514B0-B642-367D-9CE0-BAE87378D09B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DEC9D4BE-9A91-3D23-2C28-0C8440A9159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20023C8B-0910-6A87-CBBF-FCDA38984BF1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F797A1B1-A0F5-9E9C-CA5A-9421ED95346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DE2B229D-6083-B21E-76AB-83BBFFD8774E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B689AB65-FA4D-E798-C7B1-459CE319CF1D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C4DE447-81CE-14AD-6D5C-549C1CD896BE}"/>
              </a:ext>
            </a:extLst>
          </p:cNvPr>
          <p:cNvGrpSpPr/>
          <p:nvPr userDrawn="1"/>
        </p:nvGrpSpPr>
        <p:grpSpPr>
          <a:xfrm>
            <a:off x="3218688" y="374904"/>
            <a:ext cx="1280160" cy="1152144"/>
            <a:chOff x="3138535" y="682451"/>
            <a:chExt cx="1280160" cy="115214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315EFFA-FF6D-E89D-47A8-A24DBE975DB7}"/>
                </a:ext>
              </a:extLst>
            </p:cNvPr>
            <p:cNvSpPr/>
            <p:nvPr userDrawn="1"/>
          </p:nvSpPr>
          <p:spPr>
            <a:xfrm>
              <a:off x="350429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CDA1E8B-1F38-ECCF-A157-96B342D5EDF7}"/>
                </a:ext>
              </a:extLst>
            </p:cNvPr>
            <p:cNvSpPr/>
            <p:nvPr userDrawn="1"/>
          </p:nvSpPr>
          <p:spPr>
            <a:xfrm>
              <a:off x="368717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38FBEBA-4425-08BF-ACBE-612732E0C2AB}"/>
                </a:ext>
              </a:extLst>
            </p:cNvPr>
            <p:cNvSpPr/>
            <p:nvPr userDrawn="1"/>
          </p:nvSpPr>
          <p:spPr>
            <a:xfrm>
              <a:off x="387005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hlinkClick r:id="rId18" action="ppaction://hlinksldjump"/>
              <a:extLst>
                <a:ext uri="{FF2B5EF4-FFF2-40B4-BE49-F238E27FC236}">
                  <a16:creationId xmlns:a16="http://schemas.microsoft.com/office/drawing/2014/main" id="{114C2F32-0F83-52B6-E122-033D6711A339}"/>
                </a:ext>
              </a:extLst>
            </p:cNvPr>
            <p:cNvSpPr/>
            <p:nvPr userDrawn="1"/>
          </p:nvSpPr>
          <p:spPr>
            <a:xfrm>
              <a:off x="423581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5" name="Rectangle 74">
              <a:hlinkClick r:id="rId19" action="ppaction://hlinksldjump"/>
              <a:extLst>
                <a:ext uri="{FF2B5EF4-FFF2-40B4-BE49-F238E27FC236}">
                  <a16:creationId xmlns:a16="http://schemas.microsoft.com/office/drawing/2014/main" id="{A38D3598-1DF3-BCBA-D44C-7A7C928E3E61}"/>
                </a:ext>
              </a:extLst>
            </p:cNvPr>
            <p:cNvSpPr/>
            <p:nvPr userDrawn="1"/>
          </p:nvSpPr>
          <p:spPr>
            <a:xfrm>
              <a:off x="313853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6" name="Rectangle 75">
              <a:hlinkClick r:id="rId20" action="ppaction://hlinksldjump"/>
              <a:extLst>
                <a:ext uri="{FF2B5EF4-FFF2-40B4-BE49-F238E27FC236}">
                  <a16:creationId xmlns:a16="http://schemas.microsoft.com/office/drawing/2014/main" id="{5E5646E4-75DA-393A-F01B-0D03349D9052}"/>
                </a:ext>
              </a:extLst>
            </p:cNvPr>
            <p:cNvSpPr/>
            <p:nvPr userDrawn="1"/>
          </p:nvSpPr>
          <p:spPr>
            <a:xfrm>
              <a:off x="332141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7" name="Rectangle 76">
              <a:hlinkClick r:id="rId21" action="ppaction://hlinksldjump"/>
              <a:extLst>
                <a:ext uri="{FF2B5EF4-FFF2-40B4-BE49-F238E27FC236}">
                  <a16:creationId xmlns:a16="http://schemas.microsoft.com/office/drawing/2014/main" id="{19EC1BDA-8A0D-52F0-7264-488D6E5B4DAC}"/>
                </a:ext>
              </a:extLst>
            </p:cNvPr>
            <p:cNvSpPr/>
            <p:nvPr userDrawn="1"/>
          </p:nvSpPr>
          <p:spPr>
            <a:xfrm>
              <a:off x="350429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8" name="Rectangle 77">
              <a:hlinkClick r:id="rId22" action="ppaction://hlinksldjump"/>
              <a:extLst>
                <a:ext uri="{FF2B5EF4-FFF2-40B4-BE49-F238E27FC236}">
                  <a16:creationId xmlns:a16="http://schemas.microsoft.com/office/drawing/2014/main" id="{2974EC29-6526-D662-33EB-6E5BC261C659}"/>
                </a:ext>
              </a:extLst>
            </p:cNvPr>
            <p:cNvSpPr/>
            <p:nvPr userDrawn="1"/>
          </p:nvSpPr>
          <p:spPr>
            <a:xfrm>
              <a:off x="368717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9" name="Rectangle 78">
              <a:hlinkClick r:id="rId23" action="ppaction://hlinksldjump"/>
              <a:extLst>
                <a:ext uri="{FF2B5EF4-FFF2-40B4-BE49-F238E27FC236}">
                  <a16:creationId xmlns:a16="http://schemas.microsoft.com/office/drawing/2014/main" id="{F117BF11-2BB4-0280-2B0F-65A8E780B028}"/>
                </a:ext>
              </a:extLst>
            </p:cNvPr>
            <p:cNvSpPr/>
            <p:nvPr userDrawn="1"/>
          </p:nvSpPr>
          <p:spPr>
            <a:xfrm>
              <a:off x="387005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0" name="Rectangle 79">
              <a:hlinkClick r:id="rId24" action="ppaction://hlinksldjump"/>
              <a:extLst>
                <a:ext uri="{FF2B5EF4-FFF2-40B4-BE49-F238E27FC236}">
                  <a16:creationId xmlns:a16="http://schemas.microsoft.com/office/drawing/2014/main" id="{3614B3A1-4778-3A8F-E27F-8D28C1102BC8}"/>
                </a:ext>
              </a:extLst>
            </p:cNvPr>
            <p:cNvSpPr/>
            <p:nvPr userDrawn="1"/>
          </p:nvSpPr>
          <p:spPr>
            <a:xfrm>
              <a:off x="405293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1" name="Rectangle 80">
              <a:hlinkClick r:id="rId25" action="ppaction://hlinksldjump"/>
              <a:extLst>
                <a:ext uri="{FF2B5EF4-FFF2-40B4-BE49-F238E27FC236}">
                  <a16:creationId xmlns:a16="http://schemas.microsoft.com/office/drawing/2014/main" id="{3735FAC1-7667-5207-0B5D-F845A31370D5}"/>
                </a:ext>
              </a:extLst>
            </p:cNvPr>
            <p:cNvSpPr/>
            <p:nvPr userDrawn="1"/>
          </p:nvSpPr>
          <p:spPr>
            <a:xfrm>
              <a:off x="423581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2" name="Rectangle 81">
              <a:hlinkClick r:id="rId26" action="ppaction://hlinksldjump"/>
              <a:extLst>
                <a:ext uri="{FF2B5EF4-FFF2-40B4-BE49-F238E27FC236}">
                  <a16:creationId xmlns:a16="http://schemas.microsoft.com/office/drawing/2014/main" id="{41108E4C-4863-205A-B75C-8075342023C0}"/>
                </a:ext>
              </a:extLst>
            </p:cNvPr>
            <p:cNvSpPr/>
            <p:nvPr userDrawn="1"/>
          </p:nvSpPr>
          <p:spPr>
            <a:xfrm>
              <a:off x="313853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3" name="Rectangle 82">
              <a:hlinkClick r:id="rId27" action="ppaction://hlinksldjump"/>
              <a:extLst>
                <a:ext uri="{FF2B5EF4-FFF2-40B4-BE49-F238E27FC236}">
                  <a16:creationId xmlns:a16="http://schemas.microsoft.com/office/drawing/2014/main" id="{E01A5042-BE9A-C135-FDBE-D419F7A7BF16}"/>
                </a:ext>
              </a:extLst>
            </p:cNvPr>
            <p:cNvSpPr/>
            <p:nvPr userDrawn="1"/>
          </p:nvSpPr>
          <p:spPr>
            <a:xfrm>
              <a:off x="332141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4" name="Rectangle 83">
              <a:hlinkClick r:id="rId28" action="ppaction://hlinksldjump"/>
              <a:extLst>
                <a:ext uri="{FF2B5EF4-FFF2-40B4-BE49-F238E27FC236}">
                  <a16:creationId xmlns:a16="http://schemas.microsoft.com/office/drawing/2014/main" id="{9F82776E-F06C-25EE-7F9A-BC8194249904}"/>
                </a:ext>
              </a:extLst>
            </p:cNvPr>
            <p:cNvSpPr/>
            <p:nvPr userDrawn="1"/>
          </p:nvSpPr>
          <p:spPr>
            <a:xfrm>
              <a:off x="350429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5" name="Rectangle 84">
              <a:hlinkClick r:id="rId29" action="ppaction://hlinksldjump"/>
              <a:extLst>
                <a:ext uri="{FF2B5EF4-FFF2-40B4-BE49-F238E27FC236}">
                  <a16:creationId xmlns:a16="http://schemas.microsoft.com/office/drawing/2014/main" id="{319000FC-6FCA-40C6-C559-0D7C0D51A641}"/>
                </a:ext>
              </a:extLst>
            </p:cNvPr>
            <p:cNvSpPr/>
            <p:nvPr userDrawn="1"/>
          </p:nvSpPr>
          <p:spPr>
            <a:xfrm>
              <a:off x="368717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6" name="Rectangle 85">
              <a:hlinkClick r:id="rId30" action="ppaction://hlinksldjump"/>
              <a:extLst>
                <a:ext uri="{FF2B5EF4-FFF2-40B4-BE49-F238E27FC236}">
                  <a16:creationId xmlns:a16="http://schemas.microsoft.com/office/drawing/2014/main" id="{8DAC9720-0CDA-AA8A-A98B-A5EDE64AD9CC}"/>
                </a:ext>
              </a:extLst>
            </p:cNvPr>
            <p:cNvSpPr/>
            <p:nvPr userDrawn="1"/>
          </p:nvSpPr>
          <p:spPr>
            <a:xfrm>
              <a:off x="387005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7" name="Rectangle 86">
              <a:hlinkClick r:id="rId31" action="ppaction://hlinksldjump"/>
              <a:extLst>
                <a:ext uri="{FF2B5EF4-FFF2-40B4-BE49-F238E27FC236}">
                  <a16:creationId xmlns:a16="http://schemas.microsoft.com/office/drawing/2014/main" id="{126F1B7D-B36E-1002-E1D3-195ABB78F7E5}"/>
                </a:ext>
              </a:extLst>
            </p:cNvPr>
            <p:cNvSpPr/>
            <p:nvPr userDrawn="1"/>
          </p:nvSpPr>
          <p:spPr>
            <a:xfrm>
              <a:off x="405293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8" name="Rectangle 87">
              <a:hlinkClick r:id="rId32" action="ppaction://hlinksldjump"/>
              <a:extLst>
                <a:ext uri="{FF2B5EF4-FFF2-40B4-BE49-F238E27FC236}">
                  <a16:creationId xmlns:a16="http://schemas.microsoft.com/office/drawing/2014/main" id="{632F642D-EC47-D34C-943D-9092F38B3C42}"/>
                </a:ext>
              </a:extLst>
            </p:cNvPr>
            <p:cNvSpPr/>
            <p:nvPr userDrawn="1"/>
          </p:nvSpPr>
          <p:spPr>
            <a:xfrm>
              <a:off x="423581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9" name="Rectangle 88">
              <a:hlinkClick r:id="rId33" action="ppaction://hlinksldjump"/>
              <a:extLst>
                <a:ext uri="{FF2B5EF4-FFF2-40B4-BE49-F238E27FC236}">
                  <a16:creationId xmlns:a16="http://schemas.microsoft.com/office/drawing/2014/main" id="{B7F23874-A5F0-9A6E-A880-A4BEB9887DA7}"/>
                </a:ext>
              </a:extLst>
            </p:cNvPr>
            <p:cNvSpPr/>
            <p:nvPr userDrawn="1"/>
          </p:nvSpPr>
          <p:spPr>
            <a:xfrm>
              <a:off x="313853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0" name="Rectangle 89">
              <a:hlinkClick r:id="rId34" action="ppaction://hlinksldjump"/>
              <a:extLst>
                <a:ext uri="{FF2B5EF4-FFF2-40B4-BE49-F238E27FC236}">
                  <a16:creationId xmlns:a16="http://schemas.microsoft.com/office/drawing/2014/main" id="{7ACBD7B8-A853-1EDE-EB9D-E3445E3C43F6}"/>
                </a:ext>
              </a:extLst>
            </p:cNvPr>
            <p:cNvSpPr/>
            <p:nvPr userDrawn="1"/>
          </p:nvSpPr>
          <p:spPr>
            <a:xfrm>
              <a:off x="332141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1" name="Rectangle 90">
              <a:hlinkClick r:id="rId35" action="ppaction://hlinksldjump"/>
              <a:extLst>
                <a:ext uri="{FF2B5EF4-FFF2-40B4-BE49-F238E27FC236}">
                  <a16:creationId xmlns:a16="http://schemas.microsoft.com/office/drawing/2014/main" id="{961118EC-F6C3-ADD7-91DE-0F69077639FE}"/>
                </a:ext>
              </a:extLst>
            </p:cNvPr>
            <p:cNvSpPr/>
            <p:nvPr userDrawn="1"/>
          </p:nvSpPr>
          <p:spPr>
            <a:xfrm>
              <a:off x="350429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2" name="Rectangle 91">
              <a:hlinkClick r:id="rId36" action="ppaction://hlinksldjump"/>
              <a:extLst>
                <a:ext uri="{FF2B5EF4-FFF2-40B4-BE49-F238E27FC236}">
                  <a16:creationId xmlns:a16="http://schemas.microsoft.com/office/drawing/2014/main" id="{7A081990-6A85-0DB3-AA0C-B5955B2BA29F}"/>
                </a:ext>
              </a:extLst>
            </p:cNvPr>
            <p:cNvSpPr/>
            <p:nvPr userDrawn="1"/>
          </p:nvSpPr>
          <p:spPr>
            <a:xfrm>
              <a:off x="368717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3" name="Rectangle 92">
              <a:hlinkClick r:id="rId37" action="ppaction://hlinksldjump"/>
              <a:extLst>
                <a:ext uri="{FF2B5EF4-FFF2-40B4-BE49-F238E27FC236}">
                  <a16:creationId xmlns:a16="http://schemas.microsoft.com/office/drawing/2014/main" id="{1CEA0084-2D51-15A5-6EA4-F2F5A918ADC6}"/>
                </a:ext>
              </a:extLst>
            </p:cNvPr>
            <p:cNvSpPr/>
            <p:nvPr userDrawn="1"/>
          </p:nvSpPr>
          <p:spPr>
            <a:xfrm>
              <a:off x="387005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4" name="Rectangle 93">
              <a:hlinkClick r:id="rId38" action="ppaction://hlinksldjump"/>
              <a:extLst>
                <a:ext uri="{FF2B5EF4-FFF2-40B4-BE49-F238E27FC236}">
                  <a16:creationId xmlns:a16="http://schemas.microsoft.com/office/drawing/2014/main" id="{58EC3B18-580F-4401-792A-5592FF5E689D}"/>
                </a:ext>
              </a:extLst>
            </p:cNvPr>
            <p:cNvSpPr/>
            <p:nvPr userDrawn="1"/>
          </p:nvSpPr>
          <p:spPr>
            <a:xfrm>
              <a:off x="405293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5" name="Rectangle 94">
              <a:hlinkClick r:id="rId39" action="ppaction://hlinksldjump"/>
              <a:extLst>
                <a:ext uri="{FF2B5EF4-FFF2-40B4-BE49-F238E27FC236}">
                  <a16:creationId xmlns:a16="http://schemas.microsoft.com/office/drawing/2014/main" id="{1FD46887-7D98-B388-BB06-B7D384B28975}"/>
                </a:ext>
              </a:extLst>
            </p:cNvPr>
            <p:cNvSpPr/>
            <p:nvPr userDrawn="1"/>
          </p:nvSpPr>
          <p:spPr>
            <a:xfrm>
              <a:off x="423581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6" name="Rectangle 95">
              <a:hlinkClick r:id="rId40" action="ppaction://hlinksldjump"/>
              <a:extLst>
                <a:ext uri="{FF2B5EF4-FFF2-40B4-BE49-F238E27FC236}">
                  <a16:creationId xmlns:a16="http://schemas.microsoft.com/office/drawing/2014/main" id="{E93737B0-A4E3-1082-8B6B-A94587E8724B}"/>
                </a:ext>
              </a:extLst>
            </p:cNvPr>
            <p:cNvSpPr/>
            <p:nvPr userDrawn="1"/>
          </p:nvSpPr>
          <p:spPr>
            <a:xfrm>
              <a:off x="313853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7" name="Rectangle 96">
              <a:hlinkClick r:id="rId41" action="ppaction://hlinksldjump"/>
              <a:extLst>
                <a:ext uri="{FF2B5EF4-FFF2-40B4-BE49-F238E27FC236}">
                  <a16:creationId xmlns:a16="http://schemas.microsoft.com/office/drawing/2014/main" id="{C48281A2-55C1-C732-7F7A-2D60989321D0}"/>
                </a:ext>
              </a:extLst>
            </p:cNvPr>
            <p:cNvSpPr/>
            <p:nvPr userDrawn="1"/>
          </p:nvSpPr>
          <p:spPr>
            <a:xfrm>
              <a:off x="332141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8" name="Rectangle 97">
              <a:hlinkClick r:id="rId42" action="ppaction://hlinksldjump"/>
              <a:extLst>
                <a:ext uri="{FF2B5EF4-FFF2-40B4-BE49-F238E27FC236}">
                  <a16:creationId xmlns:a16="http://schemas.microsoft.com/office/drawing/2014/main" id="{71F3327C-DD35-EF68-8462-822CE7747D8B}"/>
                </a:ext>
              </a:extLst>
            </p:cNvPr>
            <p:cNvSpPr/>
            <p:nvPr userDrawn="1"/>
          </p:nvSpPr>
          <p:spPr>
            <a:xfrm>
              <a:off x="350429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9" name="Rectangle 98">
              <a:hlinkClick r:id="rId43" action="ppaction://hlinksldjump"/>
              <a:extLst>
                <a:ext uri="{FF2B5EF4-FFF2-40B4-BE49-F238E27FC236}">
                  <a16:creationId xmlns:a16="http://schemas.microsoft.com/office/drawing/2014/main" id="{B037668B-2422-9AE7-8479-59B08D755819}"/>
                </a:ext>
              </a:extLst>
            </p:cNvPr>
            <p:cNvSpPr/>
            <p:nvPr userDrawn="1"/>
          </p:nvSpPr>
          <p:spPr>
            <a:xfrm>
              <a:off x="368717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0" name="Rectangle 99">
              <a:hlinkClick r:id="rId44" action="ppaction://hlinksldjump"/>
              <a:extLst>
                <a:ext uri="{FF2B5EF4-FFF2-40B4-BE49-F238E27FC236}">
                  <a16:creationId xmlns:a16="http://schemas.microsoft.com/office/drawing/2014/main" id="{7F982E07-B458-D68A-3F33-5797D52C643A}"/>
                </a:ext>
              </a:extLst>
            </p:cNvPr>
            <p:cNvSpPr/>
            <p:nvPr userDrawn="1"/>
          </p:nvSpPr>
          <p:spPr>
            <a:xfrm>
              <a:off x="387005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1" name="Rectangle 100">
              <a:hlinkClick r:id="rId45" action="ppaction://hlinksldjump"/>
              <a:extLst>
                <a:ext uri="{FF2B5EF4-FFF2-40B4-BE49-F238E27FC236}">
                  <a16:creationId xmlns:a16="http://schemas.microsoft.com/office/drawing/2014/main" id="{24DD1B47-E5DF-0BAE-C015-240E68013D10}"/>
                </a:ext>
              </a:extLst>
            </p:cNvPr>
            <p:cNvSpPr/>
            <p:nvPr userDrawn="1"/>
          </p:nvSpPr>
          <p:spPr>
            <a:xfrm>
              <a:off x="405293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2" name="Rectangle 101">
              <a:hlinkClick r:id="rId46" action="ppaction://hlinksldjump"/>
              <a:extLst>
                <a:ext uri="{FF2B5EF4-FFF2-40B4-BE49-F238E27FC236}">
                  <a16:creationId xmlns:a16="http://schemas.microsoft.com/office/drawing/2014/main" id="{53459665-605D-6563-1FD6-49A07A9F3EC5}"/>
                </a:ext>
              </a:extLst>
            </p:cNvPr>
            <p:cNvSpPr/>
            <p:nvPr userDrawn="1"/>
          </p:nvSpPr>
          <p:spPr>
            <a:xfrm>
              <a:off x="423581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3" name="Rectangle 102">
              <a:hlinkClick r:id="rId47" action="ppaction://hlinksldjump"/>
              <a:extLst>
                <a:ext uri="{FF2B5EF4-FFF2-40B4-BE49-F238E27FC236}">
                  <a16:creationId xmlns:a16="http://schemas.microsoft.com/office/drawing/2014/main" id="{0AB6DABC-BA62-2F13-3D21-3DC2E0F73426}"/>
                </a:ext>
              </a:extLst>
            </p:cNvPr>
            <p:cNvSpPr/>
            <p:nvPr userDrawn="1"/>
          </p:nvSpPr>
          <p:spPr>
            <a:xfrm>
              <a:off x="313853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4" name="Rectangle 103">
              <a:hlinkClick r:id="rId48" action="ppaction://hlinksldjump"/>
              <a:extLst>
                <a:ext uri="{FF2B5EF4-FFF2-40B4-BE49-F238E27FC236}">
                  <a16:creationId xmlns:a16="http://schemas.microsoft.com/office/drawing/2014/main" id="{00368E86-4F5E-26E2-D840-2D5C6106EF70}"/>
                </a:ext>
              </a:extLst>
            </p:cNvPr>
            <p:cNvSpPr/>
            <p:nvPr userDrawn="1"/>
          </p:nvSpPr>
          <p:spPr>
            <a:xfrm>
              <a:off x="332141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45B9329-3C49-07B4-A936-063999DF51CF}"/>
                </a:ext>
              </a:extLst>
            </p:cNvPr>
            <p:cNvSpPr/>
            <p:nvPr userDrawn="1"/>
          </p:nvSpPr>
          <p:spPr>
            <a:xfrm>
              <a:off x="313853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1D1C6B7-717F-EBA8-F5AB-F026C4EE3ABA}"/>
                </a:ext>
              </a:extLst>
            </p:cNvPr>
            <p:cNvSpPr/>
            <p:nvPr userDrawn="1"/>
          </p:nvSpPr>
          <p:spPr>
            <a:xfrm>
              <a:off x="332141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546DFDA-3709-FB2A-2F5E-524EBBEECAAB}"/>
                </a:ext>
              </a:extLst>
            </p:cNvPr>
            <p:cNvSpPr/>
            <p:nvPr userDrawn="1"/>
          </p:nvSpPr>
          <p:spPr>
            <a:xfrm>
              <a:off x="423581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3CB19A7-F047-5256-EB42-0987994A57D0}"/>
                </a:ext>
              </a:extLst>
            </p:cNvPr>
            <p:cNvSpPr/>
            <p:nvPr userDrawn="1"/>
          </p:nvSpPr>
          <p:spPr>
            <a:xfrm>
              <a:off x="405293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E2C796E-6179-8EF5-7944-10F26CA91DDB}"/>
                </a:ext>
              </a:extLst>
            </p:cNvPr>
            <p:cNvSpPr/>
            <p:nvPr userDrawn="1"/>
          </p:nvSpPr>
          <p:spPr>
            <a:xfrm>
              <a:off x="387005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2A2F531-B6B6-A4F2-4B6B-DB33592AEA4E}"/>
                </a:ext>
              </a:extLst>
            </p:cNvPr>
            <p:cNvSpPr/>
            <p:nvPr userDrawn="1"/>
          </p:nvSpPr>
          <p:spPr>
            <a:xfrm>
              <a:off x="368717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27707A3-D73F-F1C5-391F-CE2A0F672858}"/>
                </a:ext>
              </a:extLst>
            </p:cNvPr>
            <p:cNvSpPr/>
            <p:nvPr userDrawn="1"/>
          </p:nvSpPr>
          <p:spPr>
            <a:xfrm>
              <a:off x="350429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1D471F6-D006-C6C1-30D3-0D34E3B5B504}"/>
                </a:ext>
              </a:extLst>
            </p:cNvPr>
            <p:cNvSpPr/>
            <p:nvPr userDrawn="1"/>
          </p:nvSpPr>
          <p:spPr>
            <a:xfrm>
              <a:off x="313853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6CC9AFB-7512-CC84-DFF3-57A9B1D500BF}"/>
                </a:ext>
              </a:extLst>
            </p:cNvPr>
            <p:cNvSpPr/>
            <p:nvPr userDrawn="1"/>
          </p:nvSpPr>
          <p:spPr>
            <a:xfrm>
              <a:off x="332141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2D7BA52-59F2-3347-086F-F4A83CA8A11E}"/>
                </a:ext>
              </a:extLst>
            </p:cNvPr>
            <p:cNvSpPr/>
            <p:nvPr userDrawn="1"/>
          </p:nvSpPr>
          <p:spPr>
            <a:xfrm>
              <a:off x="350429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3B3A51D-F547-8306-2310-1F1C1552F26C}"/>
                </a:ext>
              </a:extLst>
            </p:cNvPr>
            <p:cNvSpPr/>
            <p:nvPr userDrawn="1"/>
          </p:nvSpPr>
          <p:spPr>
            <a:xfrm>
              <a:off x="368717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5F1C5A4-6AB7-31F4-61DA-7106E849FCAD}"/>
                </a:ext>
              </a:extLst>
            </p:cNvPr>
            <p:cNvSpPr/>
            <p:nvPr userDrawn="1"/>
          </p:nvSpPr>
          <p:spPr>
            <a:xfrm>
              <a:off x="387005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18396C4-AF94-BFB4-692E-8DEA0406C9A7}"/>
                </a:ext>
              </a:extLst>
            </p:cNvPr>
            <p:cNvSpPr/>
            <p:nvPr userDrawn="1"/>
          </p:nvSpPr>
          <p:spPr>
            <a:xfrm>
              <a:off x="405293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7210592-7198-04FE-4E0B-3F2E8C6D5CBC}"/>
                </a:ext>
              </a:extLst>
            </p:cNvPr>
            <p:cNvSpPr/>
            <p:nvPr userDrawn="1"/>
          </p:nvSpPr>
          <p:spPr>
            <a:xfrm>
              <a:off x="423581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EA707A8-3BAE-4A7C-2999-72F94D92DEE2}"/>
                </a:ext>
              </a:extLst>
            </p:cNvPr>
            <p:cNvSpPr/>
            <p:nvPr userDrawn="1"/>
          </p:nvSpPr>
          <p:spPr>
            <a:xfrm>
              <a:off x="405293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021DAF0-AD3F-8802-49BA-401641B1787D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aphicFrame>
        <p:nvGraphicFramePr>
          <p:cNvPr id="19" name="Table 153">
            <a:extLst>
              <a:ext uri="{FF2B5EF4-FFF2-40B4-BE49-F238E27FC236}">
                <a16:creationId xmlns:a16="http://schemas.microsoft.com/office/drawing/2014/main" id="{8E0FCD1B-2B12-3E08-E67F-1457FA43D67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48603390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693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h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1D47A98-23BC-D795-68A9-508CC7A60928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30" name="Graphic 2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ACAED239-55F7-D98E-C6E5-4E6608E2A6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499ED178-D1A3-26BC-42EB-66CD58BAF0DA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827257DC-F55A-C797-C56F-35866AE69AA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3D42C6F7-289F-5897-3AF0-F8D9045233AD}"/>
              </a:ext>
            </a:extLst>
          </p:cNvPr>
          <p:cNvSpPr/>
          <p:nvPr userDrawn="1"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BB6A02FC-2EE5-953A-FA3C-6E353E164FC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EC3F4747-C9EA-0ADE-5BAA-16A0EFFAD48B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8A742A47-477F-E64A-004C-A98DEE502B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4AD12E51-0336-3EC3-1D56-6E56F4C7B05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D41135B4-50EC-E173-CDEC-A1E9C20F1B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7B108486-2FA7-2BDD-1A80-6841154B898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289B7271-2BC4-2ACC-60C5-B3E600FDF8E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0656D43E-F0F5-57F2-8C42-BB4B89ED224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6AA9915F-881C-3D59-E040-FD028CDAFBAF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BC655383-5597-C84D-334F-185E474FA30C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77CF74-9FDC-5539-6CA9-92150083AFFD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4DEA68-2C60-201C-416A-C8D0C40A852E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0109889-C4D0-5E48-8C9F-2FEA2F818F1A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96A9822-559D-D41E-E719-D9803C2B5081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3C5E71C-AAB6-42B1-ABCE-3DC539D475C1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7F333CB-0602-4A40-2CD3-8BFC7E004BB3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B3CEE5-E5C7-791C-71E7-11DE6C10549F}"/>
              </a:ext>
            </a:extLst>
          </p:cNvPr>
          <p:cNvGrpSpPr/>
          <p:nvPr userDrawn="1"/>
        </p:nvGrpSpPr>
        <p:grpSpPr>
          <a:xfrm>
            <a:off x="3218688" y="374904"/>
            <a:ext cx="1280160" cy="1152144"/>
            <a:chOff x="3138535" y="682451"/>
            <a:chExt cx="1280160" cy="115214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2619FFA-AEA9-C7ED-300C-8C5BCA6334C7}"/>
                </a:ext>
              </a:extLst>
            </p:cNvPr>
            <p:cNvSpPr/>
            <p:nvPr userDrawn="1"/>
          </p:nvSpPr>
          <p:spPr>
            <a:xfrm>
              <a:off x="350429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5EB867B-2D91-F133-83EB-36A567144FAD}"/>
                </a:ext>
              </a:extLst>
            </p:cNvPr>
            <p:cNvSpPr/>
            <p:nvPr userDrawn="1"/>
          </p:nvSpPr>
          <p:spPr>
            <a:xfrm>
              <a:off x="368717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876766-3E55-2E32-950D-7EFD7324929C}"/>
                </a:ext>
              </a:extLst>
            </p:cNvPr>
            <p:cNvSpPr/>
            <p:nvPr userDrawn="1"/>
          </p:nvSpPr>
          <p:spPr>
            <a:xfrm>
              <a:off x="387005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hlinkClick r:id="rId18" action="ppaction://hlinksldjump"/>
              <a:extLst>
                <a:ext uri="{FF2B5EF4-FFF2-40B4-BE49-F238E27FC236}">
                  <a16:creationId xmlns:a16="http://schemas.microsoft.com/office/drawing/2014/main" id="{586A3A58-4269-8A05-EEF7-27D082081B36}"/>
                </a:ext>
              </a:extLst>
            </p:cNvPr>
            <p:cNvSpPr/>
            <p:nvPr userDrawn="1"/>
          </p:nvSpPr>
          <p:spPr>
            <a:xfrm>
              <a:off x="423581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>
              <a:hlinkClick r:id="rId19" action="ppaction://hlinksldjump"/>
              <a:extLst>
                <a:ext uri="{FF2B5EF4-FFF2-40B4-BE49-F238E27FC236}">
                  <a16:creationId xmlns:a16="http://schemas.microsoft.com/office/drawing/2014/main" id="{638BE4D5-3BC2-9BA8-70B2-E62E739AD145}"/>
                </a:ext>
              </a:extLst>
            </p:cNvPr>
            <p:cNvSpPr/>
            <p:nvPr userDrawn="1"/>
          </p:nvSpPr>
          <p:spPr>
            <a:xfrm>
              <a:off x="313853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Rectangle 7">
              <a:hlinkClick r:id="rId20" action="ppaction://hlinksldjump"/>
              <a:extLst>
                <a:ext uri="{FF2B5EF4-FFF2-40B4-BE49-F238E27FC236}">
                  <a16:creationId xmlns:a16="http://schemas.microsoft.com/office/drawing/2014/main" id="{70CCFA7C-22AD-CF14-D19E-34D8BBFA158E}"/>
                </a:ext>
              </a:extLst>
            </p:cNvPr>
            <p:cNvSpPr/>
            <p:nvPr userDrawn="1"/>
          </p:nvSpPr>
          <p:spPr>
            <a:xfrm>
              <a:off x="332141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hlinkClick r:id="rId21" action="ppaction://hlinksldjump"/>
              <a:extLst>
                <a:ext uri="{FF2B5EF4-FFF2-40B4-BE49-F238E27FC236}">
                  <a16:creationId xmlns:a16="http://schemas.microsoft.com/office/drawing/2014/main" id="{C73741C6-7316-8E4D-E26E-E725B8085292}"/>
                </a:ext>
              </a:extLst>
            </p:cNvPr>
            <p:cNvSpPr/>
            <p:nvPr userDrawn="1"/>
          </p:nvSpPr>
          <p:spPr>
            <a:xfrm>
              <a:off x="350429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Rectangle 9">
              <a:hlinkClick r:id="rId22" action="ppaction://hlinksldjump"/>
              <a:extLst>
                <a:ext uri="{FF2B5EF4-FFF2-40B4-BE49-F238E27FC236}">
                  <a16:creationId xmlns:a16="http://schemas.microsoft.com/office/drawing/2014/main" id="{B8C4471F-DF0B-5764-077A-EF1BA4AE8919}"/>
                </a:ext>
              </a:extLst>
            </p:cNvPr>
            <p:cNvSpPr/>
            <p:nvPr userDrawn="1"/>
          </p:nvSpPr>
          <p:spPr>
            <a:xfrm>
              <a:off x="368717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" name="Rectangle 10">
              <a:hlinkClick r:id="rId23" action="ppaction://hlinksldjump"/>
              <a:extLst>
                <a:ext uri="{FF2B5EF4-FFF2-40B4-BE49-F238E27FC236}">
                  <a16:creationId xmlns:a16="http://schemas.microsoft.com/office/drawing/2014/main" id="{6D18E701-A8F1-4844-F4D6-E74404A73349}"/>
                </a:ext>
              </a:extLst>
            </p:cNvPr>
            <p:cNvSpPr/>
            <p:nvPr userDrawn="1"/>
          </p:nvSpPr>
          <p:spPr>
            <a:xfrm>
              <a:off x="387005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" name="Rectangle 11">
              <a:hlinkClick r:id="rId24" action="ppaction://hlinksldjump"/>
              <a:extLst>
                <a:ext uri="{FF2B5EF4-FFF2-40B4-BE49-F238E27FC236}">
                  <a16:creationId xmlns:a16="http://schemas.microsoft.com/office/drawing/2014/main" id="{BE02602B-FE9B-366B-107C-744F6FAF5476}"/>
                </a:ext>
              </a:extLst>
            </p:cNvPr>
            <p:cNvSpPr/>
            <p:nvPr userDrawn="1"/>
          </p:nvSpPr>
          <p:spPr>
            <a:xfrm>
              <a:off x="405293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" name="Rectangle 12">
              <a:hlinkClick r:id="rId25" action="ppaction://hlinksldjump"/>
              <a:extLst>
                <a:ext uri="{FF2B5EF4-FFF2-40B4-BE49-F238E27FC236}">
                  <a16:creationId xmlns:a16="http://schemas.microsoft.com/office/drawing/2014/main" id="{97B11CCF-3FD5-3F6C-FA1D-ECB4BCC63AC4}"/>
                </a:ext>
              </a:extLst>
            </p:cNvPr>
            <p:cNvSpPr/>
            <p:nvPr userDrawn="1"/>
          </p:nvSpPr>
          <p:spPr>
            <a:xfrm>
              <a:off x="423581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4" name="Rectangle 13">
              <a:hlinkClick r:id="rId26" action="ppaction://hlinksldjump"/>
              <a:extLst>
                <a:ext uri="{FF2B5EF4-FFF2-40B4-BE49-F238E27FC236}">
                  <a16:creationId xmlns:a16="http://schemas.microsoft.com/office/drawing/2014/main" id="{0A11D3FA-264C-B9CE-5F59-F6D3FE16AE08}"/>
                </a:ext>
              </a:extLst>
            </p:cNvPr>
            <p:cNvSpPr/>
            <p:nvPr userDrawn="1"/>
          </p:nvSpPr>
          <p:spPr>
            <a:xfrm>
              <a:off x="313853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5" name="Rectangle 14">
              <a:hlinkClick r:id="rId27" action="ppaction://hlinksldjump"/>
              <a:extLst>
                <a:ext uri="{FF2B5EF4-FFF2-40B4-BE49-F238E27FC236}">
                  <a16:creationId xmlns:a16="http://schemas.microsoft.com/office/drawing/2014/main" id="{804E28C1-0C83-E3CA-5E64-C9759E940EAC}"/>
                </a:ext>
              </a:extLst>
            </p:cNvPr>
            <p:cNvSpPr/>
            <p:nvPr userDrawn="1"/>
          </p:nvSpPr>
          <p:spPr>
            <a:xfrm>
              <a:off x="332141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2" name="Rectangle 31">
              <a:hlinkClick r:id="rId28" action="ppaction://hlinksldjump"/>
              <a:extLst>
                <a:ext uri="{FF2B5EF4-FFF2-40B4-BE49-F238E27FC236}">
                  <a16:creationId xmlns:a16="http://schemas.microsoft.com/office/drawing/2014/main" id="{255445B0-D865-6894-52A1-64D452DF52B7}"/>
                </a:ext>
              </a:extLst>
            </p:cNvPr>
            <p:cNvSpPr/>
            <p:nvPr userDrawn="1"/>
          </p:nvSpPr>
          <p:spPr>
            <a:xfrm>
              <a:off x="350429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3" name="Rectangle 32">
              <a:hlinkClick r:id="rId29" action="ppaction://hlinksldjump"/>
              <a:extLst>
                <a:ext uri="{FF2B5EF4-FFF2-40B4-BE49-F238E27FC236}">
                  <a16:creationId xmlns:a16="http://schemas.microsoft.com/office/drawing/2014/main" id="{3D0762BD-13B7-6C0F-24CF-BC3CF899D46D}"/>
                </a:ext>
              </a:extLst>
            </p:cNvPr>
            <p:cNvSpPr/>
            <p:nvPr userDrawn="1"/>
          </p:nvSpPr>
          <p:spPr>
            <a:xfrm>
              <a:off x="368717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4" name="Rectangle 33">
              <a:hlinkClick r:id="rId30" action="ppaction://hlinksldjump"/>
              <a:extLst>
                <a:ext uri="{FF2B5EF4-FFF2-40B4-BE49-F238E27FC236}">
                  <a16:creationId xmlns:a16="http://schemas.microsoft.com/office/drawing/2014/main" id="{67091129-5A2E-82A4-2D2C-081D7D85B95E}"/>
                </a:ext>
              </a:extLst>
            </p:cNvPr>
            <p:cNvSpPr/>
            <p:nvPr userDrawn="1"/>
          </p:nvSpPr>
          <p:spPr>
            <a:xfrm>
              <a:off x="387005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5" name="Rectangle 34">
              <a:hlinkClick r:id="rId31" action="ppaction://hlinksldjump"/>
              <a:extLst>
                <a:ext uri="{FF2B5EF4-FFF2-40B4-BE49-F238E27FC236}">
                  <a16:creationId xmlns:a16="http://schemas.microsoft.com/office/drawing/2014/main" id="{90837DCA-47F4-8E7F-DEC4-B0DAC66103A5}"/>
                </a:ext>
              </a:extLst>
            </p:cNvPr>
            <p:cNvSpPr/>
            <p:nvPr userDrawn="1"/>
          </p:nvSpPr>
          <p:spPr>
            <a:xfrm>
              <a:off x="405293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6" name="Rectangle 35">
              <a:hlinkClick r:id="rId32" action="ppaction://hlinksldjump"/>
              <a:extLst>
                <a:ext uri="{FF2B5EF4-FFF2-40B4-BE49-F238E27FC236}">
                  <a16:creationId xmlns:a16="http://schemas.microsoft.com/office/drawing/2014/main" id="{3C1B177A-06AE-1D60-C0D3-D3581B66DA6B}"/>
                </a:ext>
              </a:extLst>
            </p:cNvPr>
            <p:cNvSpPr/>
            <p:nvPr userDrawn="1"/>
          </p:nvSpPr>
          <p:spPr>
            <a:xfrm>
              <a:off x="423581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7" name="Rectangle 36">
              <a:hlinkClick r:id="rId33" action="ppaction://hlinksldjump"/>
              <a:extLst>
                <a:ext uri="{FF2B5EF4-FFF2-40B4-BE49-F238E27FC236}">
                  <a16:creationId xmlns:a16="http://schemas.microsoft.com/office/drawing/2014/main" id="{9AEC2300-E747-35F7-C41A-F2E6F0E53D10}"/>
                </a:ext>
              </a:extLst>
            </p:cNvPr>
            <p:cNvSpPr/>
            <p:nvPr userDrawn="1"/>
          </p:nvSpPr>
          <p:spPr>
            <a:xfrm>
              <a:off x="313853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8" name="Rectangle 37">
              <a:hlinkClick r:id="rId34" action="ppaction://hlinksldjump"/>
              <a:extLst>
                <a:ext uri="{FF2B5EF4-FFF2-40B4-BE49-F238E27FC236}">
                  <a16:creationId xmlns:a16="http://schemas.microsoft.com/office/drawing/2014/main" id="{DC86FD10-7F11-3369-087A-36810ECAEB4F}"/>
                </a:ext>
              </a:extLst>
            </p:cNvPr>
            <p:cNvSpPr/>
            <p:nvPr userDrawn="1"/>
          </p:nvSpPr>
          <p:spPr>
            <a:xfrm>
              <a:off x="332141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1" name="Rectangle 40">
              <a:hlinkClick r:id="rId35" action="ppaction://hlinksldjump"/>
              <a:extLst>
                <a:ext uri="{FF2B5EF4-FFF2-40B4-BE49-F238E27FC236}">
                  <a16:creationId xmlns:a16="http://schemas.microsoft.com/office/drawing/2014/main" id="{F2853CB7-668F-61AE-9210-C183FC97AD4C}"/>
                </a:ext>
              </a:extLst>
            </p:cNvPr>
            <p:cNvSpPr/>
            <p:nvPr userDrawn="1"/>
          </p:nvSpPr>
          <p:spPr>
            <a:xfrm>
              <a:off x="350429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2" name="Rectangle 41">
              <a:hlinkClick r:id="rId36" action="ppaction://hlinksldjump"/>
              <a:extLst>
                <a:ext uri="{FF2B5EF4-FFF2-40B4-BE49-F238E27FC236}">
                  <a16:creationId xmlns:a16="http://schemas.microsoft.com/office/drawing/2014/main" id="{C3CCECCA-C637-B546-78B2-B776080B80CB}"/>
                </a:ext>
              </a:extLst>
            </p:cNvPr>
            <p:cNvSpPr/>
            <p:nvPr userDrawn="1"/>
          </p:nvSpPr>
          <p:spPr>
            <a:xfrm>
              <a:off x="368717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6" name="Rectangle 45">
              <a:hlinkClick r:id="rId37" action="ppaction://hlinksldjump"/>
              <a:extLst>
                <a:ext uri="{FF2B5EF4-FFF2-40B4-BE49-F238E27FC236}">
                  <a16:creationId xmlns:a16="http://schemas.microsoft.com/office/drawing/2014/main" id="{B8B616DB-2555-D6CC-3185-11008656E82C}"/>
                </a:ext>
              </a:extLst>
            </p:cNvPr>
            <p:cNvSpPr/>
            <p:nvPr userDrawn="1"/>
          </p:nvSpPr>
          <p:spPr>
            <a:xfrm>
              <a:off x="387005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7" name="Rectangle 46">
              <a:hlinkClick r:id="rId38" action="ppaction://hlinksldjump"/>
              <a:extLst>
                <a:ext uri="{FF2B5EF4-FFF2-40B4-BE49-F238E27FC236}">
                  <a16:creationId xmlns:a16="http://schemas.microsoft.com/office/drawing/2014/main" id="{170DBF05-B851-B02C-C000-0A727A0E5C98}"/>
                </a:ext>
              </a:extLst>
            </p:cNvPr>
            <p:cNvSpPr/>
            <p:nvPr userDrawn="1"/>
          </p:nvSpPr>
          <p:spPr>
            <a:xfrm>
              <a:off x="405293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8" name="Rectangle 47">
              <a:hlinkClick r:id="rId39" action="ppaction://hlinksldjump"/>
              <a:extLst>
                <a:ext uri="{FF2B5EF4-FFF2-40B4-BE49-F238E27FC236}">
                  <a16:creationId xmlns:a16="http://schemas.microsoft.com/office/drawing/2014/main" id="{FE1CFF67-9240-3B99-E22A-7984A5C5ED0E}"/>
                </a:ext>
              </a:extLst>
            </p:cNvPr>
            <p:cNvSpPr/>
            <p:nvPr userDrawn="1"/>
          </p:nvSpPr>
          <p:spPr>
            <a:xfrm>
              <a:off x="423581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9" name="Rectangle 48">
              <a:hlinkClick r:id="rId40" action="ppaction://hlinksldjump"/>
              <a:extLst>
                <a:ext uri="{FF2B5EF4-FFF2-40B4-BE49-F238E27FC236}">
                  <a16:creationId xmlns:a16="http://schemas.microsoft.com/office/drawing/2014/main" id="{3EEB9A68-7DF6-98CF-D163-2FB2A3FEB001}"/>
                </a:ext>
              </a:extLst>
            </p:cNvPr>
            <p:cNvSpPr/>
            <p:nvPr userDrawn="1"/>
          </p:nvSpPr>
          <p:spPr>
            <a:xfrm>
              <a:off x="313853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0" name="Rectangle 49">
              <a:hlinkClick r:id="rId41" action="ppaction://hlinksldjump"/>
              <a:extLst>
                <a:ext uri="{FF2B5EF4-FFF2-40B4-BE49-F238E27FC236}">
                  <a16:creationId xmlns:a16="http://schemas.microsoft.com/office/drawing/2014/main" id="{B2799B75-69E4-E64D-60F8-D5AF61720699}"/>
                </a:ext>
              </a:extLst>
            </p:cNvPr>
            <p:cNvSpPr/>
            <p:nvPr userDrawn="1"/>
          </p:nvSpPr>
          <p:spPr>
            <a:xfrm>
              <a:off x="332141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1" name="Rectangle 50">
              <a:hlinkClick r:id="rId42" action="ppaction://hlinksldjump"/>
              <a:extLst>
                <a:ext uri="{FF2B5EF4-FFF2-40B4-BE49-F238E27FC236}">
                  <a16:creationId xmlns:a16="http://schemas.microsoft.com/office/drawing/2014/main" id="{52329DD2-1875-A1E3-9661-11A7F9617C95}"/>
                </a:ext>
              </a:extLst>
            </p:cNvPr>
            <p:cNvSpPr/>
            <p:nvPr userDrawn="1"/>
          </p:nvSpPr>
          <p:spPr>
            <a:xfrm>
              <a:off x="350429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2" name="Rectangle 51">
              <a:hlinkClick r:id="rId43" action="ppaction://hlinksldjump"/>
              <a:extLst>
                <a:ext uri="{FF2B5EF4-FFF2-40B4-BE49-F238E27FC236}">
                  <a16:creationId xmlns:a16="http://schemas.microsoft.com/office/drawing/2014/main" id="{9F5B4E44-4405-6BBC-54DE-E691AF367F89}"/>
                </a:ext>
              </a:extLst>
            </p:cNvPr>
            <p:cNvSpPr/>
            <p:nvPr userDrawn="1"/>
          </p:nvSpPr>
          <p:spPr>
            <a:xfrm>
              <a:off x="368717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3" name="Rectangle 52">
              <a:hlinkClick r:id="rId44" action="ppaction://hlinksldjump"/>
              <a:extLst>
                <a:ext uri="{FF2B5EF4-FFF2-40B4-BE49-F238E27FC236}">
                  <a16:creationId xmlns:a16="http://schemas.microsoft.com/office/drawing/2014/main" id="{8B7E3498-D013-6F89-645D-BF18DD50486C}"/>
                </a:ext>
              </a:extLst>
            </p:cNvPr>
            <p:cNvSpPr/>
            <p:nvPr userDrawn="1"/>
          </p:nvSpPr>
          <p:spPr>
            <a:xfrm>
              <a:off x="387005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4" name="Rectangle 53">
              <a:hlinkClick r:id="rId45" action="ppaction://hlinksldjump"/>
              <a:extLst>
                <a:ext uri="{FF2B5EF4-FFF2-40B4-BE49-F238E27FC236}">
                  <a16:creationId xmlns:a16="http://schemas.microsoft.com/office/drawing/2014/main" id="{1111EFEF-4EAA-2FE8-CAA4-19505A06D76F}"/>
                </a:ext>
              </a:extLst>
            </p:cNvPr>
            <p:cNvSpPr/>
            <p:nvPr userDrawn="1"/>
          </p:nvSpPr>
          <p:spPr>
            <a:xfrm>
              <a:off x="405293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5" name="Rectangle 54">
              <a:hlinkClick r:id="rId46" action="ppaction://hlinksldjump"/>
              <a:extLst>
                <a:ext uri="{FF2B5EF4-FFF2-40B4-BE49-F238E27FC236}">
                  <a16:creationId xmlns:a16="http://schemas.microsoft.com/office/drawing/2014/main" id="{0F00B6B2-CE68-20F8-B442-2115DB843DAE}"/>
                </a:ext>
              </a:extLst>
            </p:cNvPr>
            <p:cNvSpPr/>
            <p:nvPr userDrawn="1"/>
          </p:nvSpPr>
          <p:spPr>
            <a:xfrm>
              <a:off x="423581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6" name="Rectangle 55">
              <a:hlinkClick r:id="rId47" action="ppaction://hlinksldjump"/>
              <a:extLst>
                <a:ext uri="{FF2B5EF4-FFF2-40B4-BE49-F238E27FC236}">
                  <a16:creationId xmlns:a16="http://schemas.microsoft.com/office/drawing/2014/main" id="{D1F00CCC-1815-A2B7-AB7C-1CDA51C37982}"/>
                </a:ext>
              </a:extLst>
            </p:cNvPr>
            <p:cNvSpPr/>
            <p:nvPr userDrawn="1"/>
          </p:nvSpPr>
          <p:spPr>
            <a:xfrm>
              <a:off x="313853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7" name="Rectangle 56">
              <a:hlinkClick r:id="rId48" action="ppaction://hlinksldjump"/>
              <a:extLst>
                <a:ext uri="{FF2B5EF4-FFF2-40B4-BE49-F238E27FC236}">
                  <a16:creationId xmlns:a16="http://schemas.microsoft.com/office/drawing/2014/main" id="{3D6027A8-61DF-9069-ED53-6B9C7EA29375}"/>
                </a:ext>
              </a:extLst>
            </p:cNvPr>
            <p:cNvSpPr/>
            <p:nvPr userDrawn="1"/>
          </p:nvSpPr>
          <p:spPr>
            <a:xfrm>
              <a:off x="332141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A72708E-4FF8-21A7-FCD9-190FE7AF25B6}"/>
                </a:ext>
              </a:extLst>
            </p:cNvPr>
            <p:cNvSpPr/>
            <p:nvPr userDrawn="1"/>
          </p:nvSpPr>
          <p:spPr>
            <a:xfrm>
              <a:off x="313853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C7B5F2-260B-D5B6-CEBB-A57542F345E7}"/>
                </a:ext>
              </a:extLst>
            </p:cNvPr>
            <p:cNvSpPr/>
            <p:nvPr userDrawn="1"/>
          </p:nvSpPr>
          <p:spPr>
            <a:xfrm>
              <a:off x="332141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9B4D100-8042-FA3F-8EBF-4D5244561247}"/>
                </a:ext>
              </a:extLst>
            </p:cNvPr>
            <p:cNvSpPr/>
            <p:nvPr userDrawn="1"/>
          </p:nvSpPr>
          <p:spPr>
            <a:xfrm>
              <a:off x="423581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063BC0F-3479-6137-3A7F-561D728A9DD7}"/>
                </a:ext>
              </a:extLst>
            </p:cNvPr>
            <p:cNvSpPr/>
            <p:nvPr userDrawn="1"/>
          </p:nvSpPr>
          <p:spPr>
            <a:xfrm>
              <a:off x="405293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25C0C1E-A09C-5F52-B690-3792F8DC1BA3}"/>
                </a:ext>
              </a:extLst>
            </p:cNvPr>
            <p:cNvSpPr/>
            <p:nvPr userDrawn="1"/>
          </p:nvSpPr>
          <p:spPr>
            <a:xfrm>
              <a:off x="387005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F326CB0-094A-591E-83E3-A45390919826}"/>
                </a:ext>
              </a:extLst>
            </p:cNvPr>
            <p:cNvSpPr/>
            <p:nvPr userDrawn="1"/>
          </p:nvSpPr>
          <p:spPr>
            <a:xfrm>
              <a:off x="368717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43B9A9B-8113-9B94-755A-CC38506F0757}"/>
                </a:ext>
              </a:extLst>
            </p:cNvPr>
            <p:cNvSpPr/>
            <p:nvPr userDrawn="1"/>
          </p:nvSpPr>
          <p:spPr>
            <a:xfrm>
              <a:off x="350429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9618279-DCC8-2385-3832-0A75CECCC45C}"/>
                </a:ext>
              </a:extLst>
            </p:cNvPr>
            <p:cNvSpPr/>
            <p:nvPr userDrawn="1"/>
          </p:nvSpPr>
          <p:spPr>
            <a:xfrm>
              <a:off x="313853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3E0659D-6ACD-4EC8-7660-00CDA4FCA369}"/>
                </a:ext>
              </a:extLst>
            </p:cNvPr>
            <p:cNvSpPr/>
            <p:nvPr userDrawn="1"/>
          </p:nvSpPr>
          <p:spPr>
            <a:xfrm>
              <a:off x="332141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B8C32E7-11BE-09FB-CAC1-37004338B6FD}"/>
                </a:ext>
              </a:extLst>
            </p:cNvPr>
            <p:cNvSpPr/>
            <p:nvPr userDrawn="1"/>
          </p:nvSpPr>
          <p:spPr>
            <a:xfrm>
              <a:off x="350429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C288BAE-8340-A793-01C9-2D64AF225E29}"/>
                </a:ext>
              </a:extLst>
            </p:cNvPr>
            <p:cNvSpPr/>
            <p:nvPr userDrawn="1"/>
          </p:nvSpPr>
          <p:spPr>
            <a:xfrm>
              <a:off x="368717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5A24992-39B9-4B8C-BEB3-BA97BBAC3024}"/>
                </a:ext>
              </a:extLst>
            </p:cNvPr>
            <p:cNvSpPr/>
            <p:nvPr userDrawn="1"/>
          </p:nvSpPr>
          <p:spPr>
            <a:xfrm>
              <a:off x="387005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72F8D1F-64A7-CA1D-6D2F-D3060134DCA5}"/>
                </a:ext>
              </a:extLst>
            </p:cNvPr>
            <p:cNvSpPr/>
            <p:nvPr userDrawn="1"/>
          </p:nvSpPr>
          <p:spPr>
            <a:xfrm>
              <a:off x="405293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048DDF9A-4397-D8B2-3173-C43BE6527315}"/>
                </a:ext>
              </a:extLst>
            </p:cNvPr>
            <p:cNvSpPr/>
            <p:nvPr userDrawn="1"/>
          </p:nvSpPr>
          <p:spPr>
            <a:xfrm>
              <a:off x="423581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8661DC3-4AC6-D85A-CC04-061E6F686BAE}"/>
                </a:ext>
              </a:extLst>
            </p:cNvPr>
            <p:cNvSpPr/>
            <p:nvPr userDrawn="1"/>
          </p:nvSpPr>
          <p:spPr>
            <a:xfrm>
              <a:off x="405293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84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3943" y="486836"/>
            <a:ext cx="4440377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943" y="2434167"/>
            <a:ext cx="4440377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943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CDDC8-DAE6-B94D-BDC9-C6B8DC332F06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5362" y="8475136"/>
            <a:ext cx="173753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5961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FDB98-B184-834D-B406-3C5CE9BA1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3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9" r:id="rId2"/>
    <p:sldLayoutId id="2147483684" r:id="rId3"/>
    <p:sldLayoutId id="2147483701" r:id="rId4"/>
    <p:sldLayoutId id="2147483688" r:id="rId5"/>
    <p:sldLayoutId id="2147483702" r:id="rId6"/>
    <p:sldLayoutId id="2147483687" r:id="rId7"/>
    <p:sldLayoutId id="2147483703" r:id="rId8"/>
    <p:sldLayoutId id="2147483674" r:id="rId9"/>
    <p:sldLayoutId id="2147483704" r:id="rId10"/>
    <p:sldLayoutId id="2147483690" r:id="rId11"/>
    <p:sldLayoutId id="2147483705" r:id="rId12"/>
    <p:sldLayoutId id="2147483691" r:id="rId13"/>
    <p:sldLayoutId id="2147483706" r:id="rId14"/>
    <p:sldLayoutId id="2147483692" r:id="rId15"/>
    <p:sldLayoutId id="2147483707" r:id="rId16"/>
    <p:sldLayoutId id="2147483693" r:id="rId17"/>
    <p:sldLayoutId id="2147483708" r:id="rId18"/>
    <p:sldLayoutId id="2147483694" r:id="rId19"/>
    <p:sldLayoutId id="2147483709" r:id="rId20"/>
    <p:sldLayoutId id="2147483695" r:id="rId21"/>
    <p:sldLayoutId id="2147483710" r:id="rId22"/>
    <p:sldLayoutId id="2147483696" r:id="rId23"/>
    <p:sldLayoutId id="2147483711" r:id="rId24"/>
    <p:sldLayoutId id="2147483697" r:id="rId25"/>
    <p:sldLayoutId id="2147483712" r:id="rId26"/>
    <p:sldLayoutId id="2147483698" r:id="rId27"/>
    <p:sldLayoutId id="2147483689" r:id="rId28"/>
    <p:sldLayoutId id="2147483700" r:id="rId29"/>
  </p:sldLayoutIdLst>
  <p:txStyles>
    <p:titleStyle>
      <a:lvl1pPr algn="l" defTabSz="514807" rtl="0" eaLnBrk="1" latinLnBrk="0" hangingPunct="1">
        <a:lnSpc>
          <a:spcPct val="90000"/>
        </a:lnSpc>
        <a:spcBef>
          <a:spcPct val="0"/>
        </a:spcBef>
        <a:buNone/>
        <a:defRPr sz="24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702" indent="-128702" algn="l" defTabSz="514807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6" kern="1200">
          <a:solidFill>
            <a:schemeClr val="tx1"/>
          </a:solidFill>
          <a:latin typeface="+mn-lt"/>
          <a:ea typeface="+mn-ea"/>
          <a:cs typeface="+mn-cs"/>
        </a:defRPr>
      </a:lvl1pPr>
      <a:lvl2pPr marL="386105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43509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126" kern="1200">
          <a:solidFill>
            <a:schemeClr val="tx1"/>
          </a:solidFill>
          <a:latin typeface="+mn-lt"/>
          <a:ea typeface="+mn-ea"/>
          <a:cs typeface="+mn-cs"/>
        </a:defRPr>
      </a:lvl3pPr>
      <a:lvl4pPr marL="90091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8316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5720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312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30527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7931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40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807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2211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961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7018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4422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1825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9229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sv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3A383B-F427-F45E-9962-67C6F1A22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60"/>
          <a:stretch/>
        </p:blipFill>
        <p:spPr>
          <a:xfrm>
            <a:off x="0" y="-1"/>
            <a:ext cx="5148261" cy="9144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B801A9-8DA5-0041-0EC3-2DE8D90FD582}"/>
              </a:ext>
            </a:extLst>
          </p:cNvPr>
          <p:cNvSpPr txBox="1"/>
          <p:nvPr/>
        </p:nvSpPr>
        <p:spPr>
          <a:xfrm>
            <a:off x="-1" y="1031625"/>
            <a:ext cx="5148263" cy="1862048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77"/>
                <a:cs typeface="Dreaming Outloud Script Pro" panose="020F0502020204030204" pitchFamily="34" charset="0"/>
              </a:rPr>
              <a:t>2025</a:t>
            </a:r>
            <a:endParaRPr lang="en-US" sz="8000" dirty="0"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latin typeface="Engravers MT" panose="02090707080505020304" pitchFamily="18" charset="77"/>
              <a:cs typeface="Dreaming Outloud Script Pro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ED905-4FD0-0AE9-397D-A409854B2058}"/>
              </a:ext>
            </a:extLst>
          </p:cNvPr>
          <p:cNvSpPr txBox="1"/>
          <p:nvPr/>
        </p:nvSpPr>
        <p:spPr>
          <a:xfrm>
            <a:off x="-2" y="2829945"/>
            <a:ext cx="5148263" cy="830997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Engravers MT" panose="02090707080505020304" pitchFamily="18" charset="77"/>
                <a:cs typeface="Dreaming Outloud Script Pro" panose="020F0502020204030204" pitchFamily="34" charset="0"/>
              </a:rPr>
              <a:t>PLANNER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4A09D-DD5F-F733-FF33-4B214FE282EE}"/>
              </a:ext>
            </a:extLst>
          </p:cNvPr>
          <p:cNvSpPr txBox="1"/>
          <p:nvPr/>
        </p:nvSpPr>
        <p:spPr>
          <a:xfrm>
            <a:off x="0" y="6231910"/>
            <a:ext cx="5148263" cy="400110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©2025 Chuck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Tomasi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821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593D44-7BEE-BB05-51D5-E042B5B8D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6, 2025</a:t>
            </a:r>
          </a:p>
        </p:txBody>
      </p:sp>
    </p:spTree>
    <p:extLst>
      <p:ext uri="{BB962C8B-B14F-4D97-AF65-F5344CB8AC3E}">
        <p14:creationId xmlns:p14="http://schemas.microsoft.com/office/powerpoint/2010/main" val="23771128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3, 2025</a:t>
            </a:r>
          </a:p>
        </p:txBody>
      </p:sp>
    </p:spTree>
    <p:extLst>
      <p:ext uri="{BB962C8B-B14F-4D97-AF65-F5344CB8AC3E}">
        <p14:creationId xmlns:p14="http://schemas.microsoft.com/office/powerpoint/2010/main" val="989045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4, 2025</a:t>
            </a:r>
          </a:p>
        </p:txBody>
      </p:sp>
    </p:spTree>
    <p:extLst>
      <p:ext uri="{BB962C8B-B14F-4D97-AF65-F5344CB8AC3E}">
        <p14:creationId xmlns:p14="http://schemas.microsoft.com/office/powerpoint/2010/main" val="12175704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5, 2025</a:t>
            </a:r>
          </a:p>
        </p:txBody>
      </p:sp>
    </p:spTree>
    <p:extLst>
      <p:ext uri="{BB962C8B-B14F-4D97-AF65-F5344CB8AC3E}">
        <p14:creationId xmlns:p14="http://schemas.microsoft.com/office/powerpoint/2010/main" val="42364766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6, 2025</a:t>
            </a:r>
          </a:p>
        </p:txBody>
      </p:sp>
    </p:spTree>
    <p:extLst>
      <p:ext uri="{BB962C8B-B14F-4D97-AF65-F5344CB8AC3E}">
        <p14:creationId xmlns:p14="http://schemas.microsoft.com/office/powerpoint/2010/main" val="40355945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7, 2025</a:t>
            </a:r>
          </a:p>
        </p:txBody>
      </p:sp>
    </p:spTree>
    <p:extLst>
      <p:ext uri="{BB962C8B-B14F-4D97-AF65-F5344CB8AC3E}">
        <p14:creationId xmlns:p14="http://schemas.microsoft.com/office/powerpoint/2010/main" val="16630540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Apr 8, 2025</a:t>
            </a:r>
          </a:p>
        </p:txBody>
      </p:sp>
    </p:spTree>
    <p:extLst>
      <p:ext uri="{BB962C8B-B14F-4D97-AF65-F5344CB8AC3E}">
        <p14:creationId xmlns:p14="http://schemas.microsoft.com/office/powerpoint/2010/main" val="34512816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9, 2025</a:t>
            </a:r>
          </a:p>
        </p:txBody>
      </p:sp>
    </p:spTree>
    <p:extLst>
      <p:ext uri="{BB962C8B-B14F-4D97-AF65-F5344CB8AC3E}">
        <p14:creationId xmlns:p14="http://schemas.microsoft.com/office/powerpoint/2010/main" val="3508699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10, 2025</a:t>
            </a:r>
          </a:p>
        </p:txBody>
      </p:sp>
    </p:spTree>
    <p:extLst>
      <p:ext uri="{BB962C8B-B14F-4D97-AF65-F5344CB8AC3E}">
        <p14:creationId xmlns:p14="http://schemas.microsoft.com/office/powerpoint/2010/main" val="33720490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11, 2025</a:t>
            </a:r>
          </a:p>
        </p:txBody>
      </p:sp>
    </p:spTree>
    <p:extLst>
      <p:ext uri="{BB962C8B-B14F-4D97-AF65-F5344CB8AC3E}">
        <p14:creationId xmlns:p14="http://schemas.microsoft.com/office/powerpoint/2010/main" val="23704331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12, 2025</a:t>
            </a:r>
          </a:p>
        </p:txBody>
      </p:sp>
    </p:spTree>
    <p:extLst>
      <p:ext uri="{BB962C8B-B14F-4D97-AF65-F5344CB8AC3E}">
        <p14:creationId xmlns:p14="http://schemas.microsoft.com/office/powerpoint/2010/main" val="172430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5DC35-B3F8-CF69-B98A-D910F4DB4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Jan 7, 2025</a:t>
            </a:r>
          </a:p>
        </p:txBody>
      </p:sp>
    </p:spTree>
    <p:extLst>
      <p:ext uri="{BB962C8B-B14F-4D97-AF65-F5344CB8AC3E}">
        <p14:creationId xmlns:p14="http://schemas.microsoft.com/office/powerpoint/2010/main" val="26236179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13, 2025</a:t>
            </a:r>
          </a:p>
        </p:txBody>
      </p:sp>
    </p:spTree>
    <p:extLst>
      <p:ext uri="{BB962C8B-B14F-4D97-AF65-F5344CB8AC3E}">
        <p14:creationId xmlns:p14="http://schemas.microsoft.com/office/powerpoint/2010/main" val="42599430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14, 2025</a:t>
            </a:r>
          </a:p>
        </p:txBody>
      </p:sp>
    </p:spTree>
    <p:extLst>
      <p:ext uri="{BB962C8B-B14F-4D97-AF65-F5344CB8AC3E}">
        <p14:creationId xmlns:p14="http://schemas.microsoft.com/office/powerpoint/2010/main" val="32464040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Apr 15, 2025</a:t>
            </a:r>
          </a:p>
        </p:txBody>
      </p:sp>
    </p:spTree>
    <p:extLst>
      <p:ext uri="{BB962C8B-B14F-4D97-AF65-F5344CB8AC3E}">
        <p14:creationId xmlns:p14="http://schemas.microsoft.com/office/powerpoint/2010/main" val="21697547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16, 2025</a:t>
            </a:r>
          </a:p>
        </p:txBody>
      </p:sp>
    </p:spTree>
    <p:extLst>
      <p:ext uri="{BB962C8B-B14F-4D97-AF65-F5344CB8AC3E}">
        <p14:creationId xmlns:p14="http://schemas.microsoft.com/office/powerpoint/2010/main" val="34074516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17, 2025</a:t>
            </a:r>
          </a:p>
        </p:txBody>
      </p:sp>
    </p:spTree>
    <p:extLst>
      <p:ext uri="{BB962C8B-B14F-4D97-AF65-F5344CB8AC3E}">
        <p14:creationId xmlns:p14="http://schemas.microsoft.com/office/powerpoint/2010/main" val="21826449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18, 2025</a:t>
            </a:r>
          </a:p>
        </p:txBody>
      </p:sp>
    </p:spTree>
    <p:extLst>
      <p:ext uri="{BB962C8B-B14F-4D97-AF65-F5344CB8AC3E}">
        <p14:creationId xmlns:p14="http://schemas.microsoft.com/office/powerpoint/2010/main" val="24256748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19, 2025</a:t>
            </a:r>
          </a:p>
        </p:txBody>
      </p:sp>
    </p:spTree>
    <p:extLst>
      <p:ext uri="{BB962C8B-B14F-4D97-AF65-F5344CB8AC3E}">
        <p14:creationId xmlns:p14="http://schemas.microsoft.com/office/powerpoint/2010/main" val="28513815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20, 2025</a:t>
            </a:r>
          </a:p>
        </p:txBody>
      </p:sp>
    </p:spTree>
    <p:extLst>
      <p:ext uri="{BB962C8B-B14F-4D97-AF65-F5344CB8AC3E}">
        <p14:creationId xmlns:p14="http://schemas.microsoft.com/office/powerpoint/2010/main" val="16468655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21, 2025</a:t>
            </a:r>
          </a:p>
        </p:txBody>
      </p:sp>
    </p:spTree>
    <p:extLst>
      <p:ext uri="{BB962C8B-B14F-4D97-AF65-F5344CB8AC3E}">
        <p14:creationId xmlns:p14="http://schemas.microsoft.com/office/powerpoint/2010/main" val="10696993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Apr 22, 2025</a:t>
            </a:r>
          </a:p>
        </p:txBody>
      </p:sp>
    </p:spTree>
    <p:extLst>
      <p:ext uri="{BB962C8B-B14F-4D97-AF65-F5344CB8AC3E}">
        <p14:creationId xmlns:p14="http://schemas.microsoft.com/office/powerpoint/2010/main" val="251382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28DBF6-2438-E41A-85B7-FF2ACD1DDB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8, 2025</a:t>
            </a:r>
          </a:p>
        </p:txBody>
      </p:sp>
    </p:spTree>
    <p:extLst>
      <p:ext uri="{BB962C8B-B14F-4D97-AF65-F5344CB8AC3E}">
        <p14:creationId xmlns:p14="http://schemas.microsoft.com/office/powerpoint/2010/main" val="25722472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23, 2025</a:t>
            </a:r>
          </a:p>
        </p:txBody>
      </p:sp>
    </p:spTree>
    <p:extLst>
      <p:ext uri="{BB962C8B-B14F-4D97-AF65-F5344CB8AC3E}">
        <p14:creationId xmlns:p14="http://schemas.microsoft.com/office/powerpoint/2010/main" val="33748951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24, 2025</a:t>
            </a:r>
          </a:p>
        </p:txBody>
      </p:sp>
    </p:spTree>
    <p:extLst>
      <p:ext uri="{BB962C8B-B14F-4D97-AF65-F5344CB8AC3E}">
        <p14:creationId xmlns:p14="http://schemas.microsoft.com/office/powerpoint/2010/main" val="4095179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25, 2025</a:t>
            </a:r>
          </a:p>
        </p:txBody>
      </p:sp>
    </p:spTree>
    <p:extLst>
      <p:ext uri="{BB962C8B-B14F-4D97-AF65-F5344CB8AC3E}">
        <p14:creationId xmlns:p14="http://schemas.microsoft.com/office/powerpoint/2010/main" val="38139015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26, 2025</a:t>
            </a:r>
          </a:p>
        </p:txBody>
      </p:sp>
    </p:spTree>
    <p:extLst>
      <p:ext uri="{BB962C8B-B14F-4D97-AF65-F5344CB8AC3E}">
        <p14:creationId xmlns:p14="http://schemas.microsoft.com/office/powerpoint/2010/main" val="13861603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27, 2025</a:t>
            </a:r>
          </a:p>
        </p:txBody>
      </p:sp>
    </p:spTree>
    <p:extLst>
      <p:ext uri="{BB962C8B-B14F-4D97-AF65-F5344CB8AC3E}">
        <p14:creationId xmlns:p14="http://schemas.microsoft.com/office/powerpoint/2010/main" val="1756626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28, 2025</a:t>
            </a:r>
          </a:p>
        </p:txBody>
      </p:sp>
    </p:spTree>
    <p:extLst>
      <p:ext uri="{BB962C8B-B14F-4D97-AF65-F5344CB8AC3E}">
        <p14:creationId xmlns:p14="http://schemas.microsoft.com/office/powerpoint/2010/main" val="4028414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Apr 29, 2025</a:t>
            </a:r>
          </a:p>
        </p:txBody>
      </p:sp>
    </p:spTree>
    <p:extLst>
      <p:ext uri="{BB962C8B-B14F-4D97-AF65-F5344CB8AC3E}">
        <p14:creationId xmlns:p14="http://schemas.microsoft.com/office/powerpoint/2010/main" val="24492800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30, 2025</a:t>
            </a:r>
          </a:p>
        </p:txBody>
      </p:sp>
    </p:spTree>
    <p:extLst>
      <p:ext uri="{BB962C8B-B14F-4D97-AF65-F5344CB8AC3E}">
        <p14:creationId xmlns:p14="http://schemas.microsoft.com/office/powerpoint/2010/main" val="17237178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AF645-361E-6C05-AF88-B4A52709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May 2025</a:t>
            </a:r>
          </a:p>
        </p:txBody>
      </p:sp>
    </p:spTree>
    <p:extLst>
      <p:ext uri="{BB962C8B-B14F-4D97-AF65-F5344CB8AC3E}">
        <p14:creationId xmlns:p14="http://schemas.microsoft.com/office/powerpoint/2010/main" val="35086381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DE015-9792-F9C1-7919-233F15CB88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1, 2025</a:t>
            </a:r>
          </a:p>
        </p:txBody>
      </p:sp>
    </p:spTree>
    <p:extLst>
      <p:ext uri="{BB962C8B-B14F-4D97-AF65-F5344CB8AC3E}">
        <p14:creationId xmlns:p14="http://schemas.microsoft.com/office/powerpoint/2010/main" val="2024704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BF36C3-1998-19D3-D08D-A6CFB0666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9, 2025</a:t>
            </a:r>
          </a:p>
        </p:txBody>
      </p:sp>
    </p:spTree>
    <p:extLst>
      <p:ext uri="{BB962C8B-B14F-4D97-AF65-F5344CB8AC3E}">
        <p14:creationId xmlns:p14="http://schemas.microsoft.com/office/powerpoint/2010/main" val="24419003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6FCF12-AF1C-0C0E-4E7A-64CC1D38F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2, 2025</a:t>
            </a:r>
          </a:p>
        </p:txBody>
      </p:sp>
    </p:spTree>
    <p:extLst>
      <p:ext uri="{BB962C8B-B14F-4D97-AF65-F5344CB8AC3E}">
        <p14:creationId xmlns:p14="http://schemas.microsoft.com/office/powerpoint/2010/main" val="40161281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E345C-46E8-6D69-2EB4-360F6A9020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3, 2025</a:t>
            </a:r>
          </a:p>
        </p:txBody>
      </p:sp>
    </p:spTree>
    <p:extLst>
      <p:ext uri="{BB962C8B-B14F-4D97-AF65-F5344CB8AC3E}">
        <p14:creationId xmlns:p14="http://schemas.microsoft.com/office/powerpoint/2010/main" val="313941593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3B0D87-4B7F-B67E-046E-76A6EBE71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4, 2025</a:t>
            </a:r>
          </a:p>
        </p:txBody>
      </p:sp>
    </p:spTree>
    <p:extLst>
      <p:ext uri="{BB962C8B-B14F-4D97-AF65-F5344CB8AC3E}">
        <p14:creationId xmlns:p14="http://schemas.microsoft.com/office/powerpoint/2010/main" val="5164927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B442A8-990E-6DBC-2503-A9E6DE4341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r>
              <a:rPr lang="en-US" dirty="0"/>
              <a:t>Mon May 5, 2025</a:t>
            </a:r>
          </a:p>
        </p:txBody>
      </p:sp>
    </p:spTree>
    <p:extLst>
      <p:ext uri="{BB962C8B-B14F-4D97-AF65-F5344CB8AC3E}">
        <p14:creationId xmlns:p14="http://schemas.microsoft.com/office/powerpoint/2010/main" val="19808252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100746-0887-51D7-7F76-CC85C80141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May 6, 2025</a:t>
            </a:r>
          </a:p>
        </p:txBody>
      </p:sp>
    </p:spTree>
    <p:extLst>
      <p:ext uri="{BB962C8B-B14F-4D97-AF65-F5344CB8AC3E}">
        <p14:creationId xmlns:p14="http://schemas.microsoft.com/office/powerpoint/2010/main" val="18382317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82A7AF-6DA3-474B-2A57-A86864A484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7, 2025</a:t>
            </a:r>
          </a:p>
        </p:txBody>
      </p:sp>
    </p:spTree>
    <p:extLst>
      <p:ext uri="{BB962C8B-B14F-4D97-AF65-F5344CB8AC3E}">
        <p14:creationId xmlns:p14="http://schemas.microsoft.com/office/powerpoint/2010/main" val="742933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EE09E0-0D84-4796-42E7-0D2BCED4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8, 2025</a:t>
            </a:r>
          </a:p>
        </p:txBody>
      </p:sp>
    </p:spTree>
    <p:extLst>
      <p:ext uri="{BB962C8B-B14F-4D97-AF65-F5344CB8AC3E}">
        <p14:creationId xmlns:p14="http://schemas.microsoft.com/office/powerpoint/2010/main" val="27274042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8A2741-4293-EDEC-697A-0840E32FBB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9, 2025</a:t>
            </a:r>
          </a:p>
        </p:txBody>
      </p:sp>
    </p:spTree>
    <p:extLst>
      <p:ext uri="{BB962C8B-B14F-4D97-AF65-F5344CB8AC3E}">
        <p14:creationId xmlns:p14="http://schemas.microsoft.com/office/powerpoint/2010/main" val="415207850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D48A3D-305B-1CA1-5202-C4B0837BC6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10, 2025</a:t>
            </a:r>
          </a:p>
        </p:txBody>
      </p:sp>
    </p:spTree>
    <p:extLst>
      <p:ext uri="{BB962C8B-B14F-4D97-AF65-F5344CB8AC3E}">
        <p14:creationId xmlns:p14="http://schemas.microsoft.com/office/powerpoint/2010/main" val="1601287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3AB15-A550-5875-08B2-0C23EADEF1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11, 2025</a:t>
            </a:r>
          </a:p>
        </p:txBody>
      </p:sp>
    </p:spTree>
    <p:extLst>
      <p:ext uri="{BB962C8B-B14F-4D97-AF65-F5344CB8AC3E}">
        <p14:creationId xmlns:p14="http://schemas.microsoft.com/office/powerpoint/2010/main" val="1544760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C86596-F10B-339B-12B3-486A165B6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10, 2025</a:t>
            </a:r>
          </a:p>
        </p:txBody>
      </p:sp>
    </p:spTree>
    <p:extLst>
      <p:ext uri="{BB962C8B-B14F-4D97-AF65-F5344CB8AC3E}">
        <p14:creationId xmlns:p14="http://schemas.microsoft.com/office/powerpoint/2010/main" val="16453224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586EA-B8A2-D083-47AA-4423C9D71F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May 12, 2025</a:t>
            </a:r>
          </a:p>
        </p:txBody>
      </p:sp>
    </p:spTree>
    <p:extLst>
      <p:ext uri="{BB962C8B-B14F-4D97-AF65-F5344CB8AC3E}">
        <p14:creationId xmlns:p14="http://schemas.microsoft.com/office/powerpoint/2010/main" val="392406691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32D48-1703-0FE0-F9E8-E77A378C8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May 13, 2025</a:t>
            </a:r>
          </a:p>
        </p:txBody>
      </p:sp>
    </p:spTree>
    <p:extLst>
      <p:ext uri="{BB962C8B-B14F-4D97-AF65-F5344CB8AC3E}">
        <p14:creationId xmlns:p14="http://schemas.microsoft.com/office/powerpoint/2010/main" val="32592312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3A3C9E-F7EE-030E-A595-A931C328A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14, 2025</a:t>
            </a:r>
          </a:p>
        </p:txBody>
      </p:sp>
    </p:spTree>
    <p:extLst>
      <p:ext uri="{BB962C8B-B14F-4D97-AF65-F5344CB8AC3E}">
        <p14:creationId xmlns:p14="http://schemas.microsoft.com/office/powerpoint/2010/main" val="159867301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98867F-3557-7474-481C-AB2231DD3D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15, 2025</a:t>
            </a:r>
          </a:p>
        </p:txBody>
      </p:sp>
    </p:spTree>
    <p:extLst>
      <p:ext uri="{BB962C8B-B14F-4D97-AF65-F5344CB8AC3E}">
        <p14:creationId xmlns:p14="http://schemas.microsoft.com/office/powerpoint/2010/main" val="41126234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37EDA1-ABD9-3F18-4728-9BF7834693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16, 2025</a:t>
            </a:r>
          </a:p>
        </p:txBody>
      </p:sp>
    </p:spTree>
    <p:extLst>
      <p:ext uri="{BB962C8B-B14F-4D97-AF65-F5344CB8AC3E}">
        <p14:creationId xmlns:p14="http://schemas.microsoft.com/office/powerpoint/2010/main" val="36037220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519854-AC63-D520-5B9D-89CBE79B9E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17, 2025</a:t>
            </a:r>
          </a:p>
        </p:txBody>
      </p:sp>
    </p:spTree>
    <p:extLst>
      <p:ext uri="{BB962C8B-B14F-4D97-AF65-F5344CB8AC3E}">
        <p14:creationId xmlns:p14="http://schemas.microsoft.com/office/powerpoint/2010/main" val="24436354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A2C5BD-9C93-B13E-D100-4B6DA4004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18, 2025</a:t>
            </a:r>
          </a:p>
        </p:txBody>
      </p:sp>
    </p:spTree>
    <p:extLst>
      <p:ext uri="{BB962C8B-B14F-4D97-AF65-F5344CB8AC3E}">
        <p14:creationId xmlns:p14="http://schemas.microsoft.com/office/powerpoint/2010/main" val="223797778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B1A4C-2FE6-5A89-B03F-B3A7C18AA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May 19, 2025</a:t>
            </a:r>
          </a:p>
        </p:txBody>
      </p:sp>
    </p:spTree>
    <p:extLst>
      <p:ext uri="{BB962C8B-B14F-4D97-AF65-F5344CB8AC3E}">
        <p14:creationId xmlns:p14="http://schemas.microsoft.com/office/powerpoint/2010/main" val="57627702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6F8C7A-782F-24CB-4CAB-A99A4755F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May 20, 2025</a:t>
            </a:r>
          </a:p>
        </p:txBody>
      </p:sp>
    </p:spTree>
    <p:extLst>
      <p:ext uri="{BB962C8B-B14F-4D97-AF65-F5344CB8AC3E}">
        <p14:creationId xmlns:p14="http://schemas.microsoft.com/office/powerpoint/2010/main" val="84664237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7A7641-9B3D-DB98-648E-EC4B1EB6E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21, 2025</a:t>
            </a:r>
          </a:p>
        </p:txBody>
      </p:sp>
    </p:spTree>
    <p:extLst>
      <p:ext uri="{BB962C8B-B14F-4D97-AF65-F5344CB8AC3E}">
        <p14:creationId xmlns:p14="http://schemas.microsoft.com/office/powerpoint/2010/main" val="70821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32139A-5722-BFCA-D71F-BA18AC29C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r>
              <a:rPr lang="en-US" dirty="0"/>
              <a:t>Sat Jan 11, 2025</a:t>
            </a:r>
          </a:p>
        </p:txBody>
      </p:sp>
    </p:spTree>
    <p:extLst>
      <p:ext uri="{BB962C8B-B14F-4D97-AF65-F5344CB8AC3E}">
        <p14:creationId xmlns:p14="http://schemas.microsoft.com/office/powerpoint/2010/main" val="8386182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CED6EC-2551-8915-17B2-01B61E5A68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22, 2025</a:t>
            </a:r>
          </a:p>
        </p:txBody>
      </p:sp>
    </p:spTree>
    <p:extLst>
      <p:ext uri="{BB962C8B-B14F-4D97-AF65-F5344CB8AC3E}">
        <p14:creationId xmlns:p14="http://schemas.microsoft.com/office/powerpoint/2010/main" val="28430792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9CFFF0-233F-65A5-EB9D-E2A3BED0D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23, 2025</a:t>
            </a:r>
          </a:p>
        </p:txBody>
      </p:sp>
    </p:spTree>
    <p:extLst>
      <p:ext uri="{BB962C8B-B14F-4D97-AF65-F5344CB8AC3E}">
        <p14:creationId xmlns:p14="http://schemas.microsoft.com/office/powerpoint/2010/main" val="250539082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86F3D5-AFF3-584F-AB46-97B60500C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24, 2025</a:t>
            </a:r>
          </a:p>
        </p:txBody>
      </p:sp>
    </p:spTree>
    <p:extLst>
      <p:ext uri="{BB962C8B-B14F-4D97-AF65-F5344CB8AC3E}">
        <p14:creationId xmlns:p14="http://schemas.microsoft.com/office/powerpoint/2010/main" val="22066397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E28A1D-38D2-06E9-71AF-F27AD85DA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25, 2025</a:t>
            </a:r>
          </a:p>
        </p:txBody>
      </p:sp>
    </p:spTree>
    <p:extLst>
      <p:ext uri="{BB962C8B-B14F-4D97-AF65-F5344CB8AC3E}">
        <p14:creationId xmlns:p14="http://schemas.microsoft.com/office/powerpoint/2010/main" val="218030785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11CE3A-310C-1DE7-856A-14E52AA8A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May 26, 2025</a:t>
            </a:r>
          </a:p>
        </p:txBody>
      </p:sp>
    </p:spTree>
    <p:extLst>
      <p:ext uri="{BB962C8B-B14F-4D97-AF65-F5344CB8AC3E}">
        <p14:creationId xmlns:p14="http://schemas.microsoft.com/office/powerpoint/2010/main" val="24273766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EC6474-0DE6-8A55-942B-E704D88AE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May 27, 2025</a:t>
            </a:r>
          </a:p>
        </p:txBody>
      </p:sp>
    </p:spTree>
    <p:extLst>
      <p:ext uri="{BB962C8B-B14F-4D97-AF65-F5344CB8AC3E}">
        <p14:creationId xmlns:p14="http://schemas.microsoft.com/office/powerpoint/2010/main" val="347087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84A92-6D7B-A7DE-F87F-1CCB2F864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28, 2025</a:t>
            </a:r>
          </a:p>
        </p:txBody>
      </p:sp>
    </p:spTree>
    <p:extLst>
      <p:ext uri="{BB962C8B-B14F-4D97-AF65-F5344CB8AC3E}">
        <p14:creationId xmlns:p14="http://schemas.microsoft.com/office/powerpoint/2010/main" val="1722436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E22299-AD0E-698F-ADF6-A6D1CDDEA5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29, 2025</a:t>
            </a:r>
          </a:p>
        </p:txBody>
      </p:sp>
    </p:spTree>
    <p:extLst>
      <p:ext uri="{BB962C8B-B14F-4D97-AF65-F5344CB8AC3E}">
        <p14:creationId xmlns:p14="http://schemas.microsoft.com/office/powerpoint/2010/main" val="37172023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A6F65C-84A3-C8A5-F977-5A306C066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30, 2025</a:t>
            </a:r>
          </a:p>
        </p:txBody>
      </p:sp>
    </p:spTree>
    <p:extLst>
      <p:ext uri="{BB962C8B-B14F-4D97-AF65-F5344CB8AC3E}">
        <p14:creationId xmlns:p14="http://schemas.microsoft.com/office/powerpoint/2010/main" val="269529882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B750E4-712C-FA7C-5080-C497B6458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31, 2025</a:t>
            </a:r>
          </a:p>
        </p:txBody>
      </p:sp>
    </p:spTree>
    <p:extLst>
      <p:ext uri="{BB962C8B-B14F-4D97-AF65-F5344CB8AC3E}">
        <p14:creationId xmlns:p14="http://schemas.microsoft.com/office/powerpoint/2010/main" val="2924804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B989BD-05A3-1D48-CC79-174F33430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12, 2025</a:t>
            </a:r>
          </a:p>
        </p:txBody>
      </p:sp>
    </p:spTree>
    <p:extLst>
      <p:ext uri="{BB962C8B-B14F-4D97-AF65-F5344CB8AC3E}">
        <p14:creationId xmlns:p14="http://schemas.microsoft.com/office/powerpoint/2010/main" val="342929906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253A2-3073-00D5-9B0F-DA85C6289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</p:spTree>
    <p:extLst>
      <p:ext uri="{BB962C8B-B14F-4D97-AF65-F5344CB8AC3E}">
        <p14:creationId xmlns:p14="http://schemas.microsoft.com/office/powerpoint/2010/main" val="186076523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B37E8-011F-2F77-4BF5-E13C81DAE1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1, 2025</a:t>
            </a:r>
          </a:p>
        </p:txBody>
      </p:sp>
    </p:spTree>
    <p:extLst>
      <p:ext uri="{BB962C8B-B14F-4D97-AF65-F5344CB8AC3E}">
        <p14:creationId xmlns:p14="http://schemas.microsoft.com/office/powerpoint/2010/main" val="276329330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B6F5F-E2EC-8498-BF61-CD73EC40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2, 2025</a:t>
            </a:r>
          </a:p>
        </p:txBody>
      </p:sp>
    </p:spTree>
    <p:extLst>
      <p:ext uri="{BB962C8B-B14F-4D97-AF65-F5344CB8AC3E}">
        <p14:creationId xmlns:p14="http://schemas.microsoft.com/office/powerpoint/2010/main" val="21019621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B8079C-269C-5880-B08A-E3EE103BA9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Jun 3, 2025</a:t>
            </a:r>
          </a:p>
        </p:txBody>
      </p:sp>
    </p:spTree>
    <p:extLst>
      <p:ext uri="{BB962C8B-B14F-4D97-AF65-F5344CB8AC3E}">
        <p14:creationId xmlns:p14="http://schemas.microsoft.com/office/powerpoint/2010/main" val="232302836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12B51C-5313-9421-6BF6-6480FC165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4, 2025</a:t>
            </a:r>
          </a:p>
        </p:txBody>
      </p:sp>
    </p:spTree>
    <p:extLst>
      <p:ext uri="{BB962C8B-B14F-4D97-AF65-F5344CB8AC3E}">
        <p14:creationId xmlns:p14="http://schemas.microsoft.com/office/powerpoint/2010/main" val="1205296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C8ED1E-4ED9-3A17-B1A8-8AA43BE05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5, 2025</a:t>
            </a:r>
          </a:p>
        </p:txBody>
      </p:sp>
    </p:spTree>
    <p:extLst>
      <p:ext uri="{BB962C8B-B14F-4D97-AF65-F5344CB8AC3E}">
        <p14:creationId xmlns:p14="http://schemas.microsoft.com/office/powerpoint/2010/main" val="77786723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110D77-F8A5-D9B9-46D9-76393919A9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6, 2025</a:t>
            </a:r>
          </a:p>
        </p:txBody>
      </p:sp>
    </p:spTree>
    <p:extLst>
      <p:ext uri="{BB962C8B-B14F-4D97-AF65-F5344CB8AC3E}">
        <p14:creationId xmlns:p14="http://schemas.microsoft.com/office/powerpoint/2010/main" val="33475886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BB5E63-746C-4FFD-4343-E982B8FDF0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7, 2025</a:t>
            </a:r>
          </a:p>
        </p:txBody>
      </p:sp>
    </p:spTree>
    <p:extLst>
      <p:ext uri="{BB962C8B-B14F-4D97-AF65-F5344CB8AC3E}">
        <p14:creationId xmlns:p14="http://schemas.microsoft.com/office/powerpoint/2010/main" val="41927554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7E30A9-8965-E975-E71F-905222F69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8, 2025</a:t>
            </a:r>
          </a:p>
        </p:txBody>
      </p:sp>
    </p:spTree>
    <p:extLst>
      <p:ext uri="{BB962C8B-B14F-4D97-AF65-F5344CB8AC3E}">
        <p14:creationId xmlns:p14="http://schemas.microsoft.com/office/powerpoint/2010/main" val="253405235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CF68A6-CE0F-E324-48CB-95FE65D978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9, 2025</a:t>
            </a:r>
          </a:p>
        </p:txBody>
      </p:sp>
    </p:spTree>
    <p:extLst>
      <p:ext uri="{BB962C8B-B14F-4D97-AF65-F5344CB8AC3E}">
        <p14:creationId xmlns:p14="http://schemas.microsoft.com/office/powerpoint/2010/main" val="3681383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74888A-42A5-99F5-28FD-951E33F74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13, 2025</a:t>
            </a:r>
          </a:p>
        </p:txBody>
      </p:sp>
    </p:spTree>
    <p:extLst>
      <p:ext uri="{BB962C8B-B14F-4D97-AF65-F5344CB8AC3E}">
        <p14:creationId xmlns:p14="http://schemas.microsoft.com/office/powerpoint/2010/main" val="18595064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135ABC-6413-7B3A-1CEC-6D2FFEB2D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Jun 10, 2025</a:t>
            </a:r>
          </a:p>
        </p:txBody>
      </p:sp>
    </p:spTree>
    <p:extLst>
      <p:ext uri="{BB962C8B-B14F-4D97-AF65-F5344CB8AC3E}">
        <p14:creationId xmlns:p14="http://schemas.microsoft.com/office/powerpoint/2010/main" val="8025591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89DE0-7C02-F1DB-BD03-A4C065C3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11, 2025</a:t>
            </a:r>
          </a:p>
        </p:txBody>
      </p:sp>
    </p:spTree>
    <p:extLst>
      <p:ext uri="{BB962C8B-B14F-4D97-AF65-F5344CB8AC3E}">
        <p14:creationId xmlns:p14="http://schemas.microsoft.com/office/powerpoint/2010/main" val="259941755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00294D-3FE5-33D2-F4B9-9E6D5BC82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12, 2025</a:t>
            </a:r>
          </a:p>
        </p:txBody>
      </p:sp>
    </p:spTree>
    <p:extLst>
      <p:ext uri="{BB962C8B-B14F-4D97-AF65-F5344CB8AC3E}">
        <p14:creationId xmlns:p14="http://schemas.microsoft.com/office/powerpoint/2010/main" val="7044591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059037-BE3B-5A21-BBFE-162A08262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13, 2025</a:t>
            </a:r>
          </a:p>
        </p:txBody>
      </p:sp>
    </p:spTree>
    <p:extLst>
      <p:ext uri="{BB962C8B-B14F-4D97-AF65-F5344CB8AC3E}">
        <p14:creationId xmlns:p14="http://schemas.microsoft.com/office/powerpoint/2010/main" val="351496221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1EC9F2-40CA-9197-9E45-DCB992F9BB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14, 2025</a:t>
            </a:r>
          </a:p>
        </p:txBody>
      </p:sp>
    </p:spTree>
    <p:extLst>
      <p:ext uri="{BB962C8B-B14F-4D97-AF65-F5344CB8AC3E}">
        <p14:creationId xmlns:p14="http://schemas.microsoft.com/office/powerpoint/2010/main" val="150887058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F00EB-2C4C-ABD0-F83D-75A35867DD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15, 2025</a:t>
            </a:r>
          </a:p>
        </p:txBody>
      </p:sp>
    </p:spTree>
    <p:extLst>
      <p:ext uri="{BB962C8B-B14F-4D97-AF65-F5344CB8AC3E}">
        <p14:creationId xmlns:p14="http://schemas.microsoft.com/office/powerpoint/2010/main" val="251607038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49E6D4-2ED1-4E52-1661-88835BDC9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16, 2025</a:t>
            </a:r>
          </a:p>
        </p:txBody>
      </p:sp>
    </p:spTree>
    <p:extLst>
      <p:ext uri="{BB962C8B-B14F-4D97-AF65-F5344CB8AC3E}">
        <p14:creationId xmlns:p14="http://schemas.microsoft.com/office/powerpoint/2010/main" val="300328199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C7DEE-36B4-4050-C004-35E8F42182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Jun 17, 2025</a:t>
            </a:r>
          </a:p>
        </p:txBody>
      </p:sp>
    </p:spTree>
    <p:extLst>
      <p:ext uri="{BB962C8B-B14F-4D97-AF65-F5344CB8AC3E}">
        <p14:creationId xmlns:p14="http://schemas.microsoft.com/office/powerpoint/2010/main" val="100702730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075325-6F7C-0B94-8F8A-E9C38F5F6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18, 2025</a:t>
            </a:r>
          </a:p>
        </p:txBody>
      </p:sp>
    </p:spTree>
    <p:extLst>
      <p:ext uri="{BB962C8B-B14F-4D97-AF65-F5344CB8AC3E}">
        <p14:creationId xmlns:p14="http://schemas.microsoft.com/office/powerpoint/2010/main" val="15419129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C36231-F91F-EB4B-D166-4AFBEED24A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19, 2025</a:t>
            </a:r>
          </a:p>
        </p:txBody>
      </p:sp>
    </p:spTree>
    <p:extLst>
      <p:ext uri="{BB962C8B-B14F-4D97-AF65-F5344CB8AC3E}">
        <p14:creationId xmlns:p14="http://schemas.microsoft.com/office/powerpoint/2010/main" val="1630383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9A990D-10FA-BC2B-10A6-E8F784BFF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Jan 14, 2025</a:t>
            </a:r>
          </a:p>
        </p:txBody>
      </p:sp>
    </p:spTree>
    <p:extLst>
      <p:ext uri="{BB962C8B-B14F-4D97-AF65-F5344CB8AC3E}">
        <p14:creationId xmlns:p14="http://schemas.microsoft.com/office/powerpoint/2010/main" val="78430340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DAEC5D-0D60-9A29-67C2-A966FECD8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20, 2025</a:t>
            </a:r>
          </a:p>
        </p:txBody>
      </p:sp>
    </p:spTree>
    <p:extLst>
      <p:ext uri="{BB962C8B-B14F-4D97-AF65-F5344CB8AC3E}">
        <p14:creationId xmlns:p14="http://schemas.microsoft.com/office/powerpoint/2010/main" val="168926939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C266FB-9D72-81C4-6955-A2874A042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21, 2025</a:t>
            </a:r>
          </a:p>
        </p:txBody>
      </p:sp>
    </p:spTree>
    <p:extLst>
      <p:ext uri="{BB962C8B-B14F-4D97-AF65-F5344CB8AC3E}">
        <p14:creationId xmlns:p14="http://schemas.microsoft.com/office/powerpoint/2010/main" val="320943662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C8923D-F6F2-8DA6-9C80-D637E6505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22, 2025</a:t>
            </a:r>
          </a:p>
        </p:txBody>
      </p:sp>
    </p:spTree>
    <p:extLst>
      <p:ext uri="{BB962C8B-B14F-4D97-AF65-F5344CB8AC3E}">
        <p14:creationId xmlns:p14="http://schemas.microsoft.com/office/powerpoint/2010/main" val="319394350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A6679A-B394-9E00-F27C-19F86B58B8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23, 2025</a:t>
            </a:r>
          </a:p>
        </p:txBody>
      </p:sp>
    </p:spTree>
    <p:extLst>
      <p:ext uri="{BB962C8B-B14F-4D97-AF65-F5344CB8AC3E}">
        <p14:creationId xmlns:p14="http://schemas.microsoft.com/office/powerpoint/2010/main" val="218045898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7A664-A98A-D4ED-568C-AFB5706BF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Jun 24, 2025</a:t>
            </a:r>
          </a:p>
        </p:txBody>
      </p:sp>
    </p:spTree>
    <p:extLst>
      <p:ext uri="{BB962C8B-B14F-4D97-AF65-F5344CB8AC3E}">
        <p14:creationId xmlns:p14="http://schemas.microsoft.com/office/powerpoint/2010/main" val="192594928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4F2F93-2370-9257-3D82-CB64EF8F8F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25, 2025</a:t>
            </a:r>
          </a:p>
        </p:txBody>
      </p:sp>
    </p:spTree>
    <p:extLst>
      <p:ext uri="{BB962C8B-B14F-4D97-AF65-F5344CB8AC3E}">
        <p14:creationId xmlns:p14="http://schemas.microsoft.com/office/powerpoint/2010/main" val="15224066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B6555F-74D2-A1F7-3667-8DAC4ACFB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26, 2025</a:t>
            </a:r>
          </a:p>
        </p:txBody>
      </p:sp>
    </p:spTree>
    <p:extLst>
      <p:ext uri="{BB962C8B-B14F-4D97-AF65-F5344CB8AC3E}">
        <p14:creationId xmlns:p14="http://schemas.microsoft.com/office/powerpoint/2010/main" val="49487068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09E2F-0C00-9E1B-FDFF-C813B85A2D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27, 2025</a:t>
            </a:r>
          </a:p>
        </p:txBody>
      </p:sp>
    </p:spTree>
    <p:extLst>
      <p:ext uri="{BB962C8B-B14F-4D97-AF65-F5344CB8AC3E}">
        <p14:creationId xmlns:p14="http://schemas.microsoft.com/office/powerpoint/2010/main" val="275979900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DB3AA8-4240-96FB-871E-BEB0B3557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28, 2025</a:t>
            </a:r>
          </a:p>
        </p:txBody>
      </p:sp>
    </p:spTree>
    <p:extLst>
      <p:ext uri="{BB962C8B-B14F-4D97-AF65-F5344CB8AC3E}">
        <p14:creationId xmlns:p14="http://schemas.microsoft.com/office/powerpoint/2010/main" val="89242757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D84A06-C3EE-2760-1975-2600F8887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29, 2025</a:t>
            </a:r>
          </a:p>
        </p:txBody>
      </p:sp>
    </p:spTree>
    <p:extLst>
      <p:ext uri="{BB962C8B-B14F-4D97-AF65-F5344CB8AC3E}">
        <p14:creationId xmlns:p14="http://schemas.microsoft.com/office/powerpoint/2010/main" val="3567364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C6260D-0DED-60CB-7DCC-3148F1FB4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15, 2025</a:t>
            </a:r>
          </a:p>
        </p:txBody>
      </p:sp>
    </p:spTree>
    <p:extLst>
      <p:ext uri="{BB962C8B-B14F-4D97-AF65-F5344CB8AC3E}">
        <p14:creationId xmlns:p14="http://schemas.microsoft.com/office/powerpoint/2010/main" val="6746755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861FB-745A-8115-7E3B-EE5DDB8C5C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30, 2025</a:t>
            </a:r>
          </a:p>
        </p:txBody>
      </p:sp>
    </p:spTree>
    <p:extLst>
      <p:ext uri="{BB962C8B-B14F-4D97-AF65-F5344CB8AC3E}">
        <p14:creationId xmlns:p14="http://schemas.microsoft.com/office/powerpoint/2010/main" val="241945022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E9B3CCDA-A875-F87B-41A0-24B4240B08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July 2025</a:t>
            </a:r>
          </a:p>
        </p:txBody>
      </p:sp>
    </p:spTree>
    <p:extLst>
      <p:ext uri="{BB962C8B-B14F-4D97-AF65-F5344CB8AC3E}">
        <p14:creationId xmlns:p14="http://schemas.microsoft.com/office/powerpoint/2010/main" val="361478763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0F017-0581-C159-EA22-410EA1CD7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Jul 1, 2025</a:t>
            </a:r>
          </a:p>
        </p:txBody>
      </p:sp>
    </p:spTree>
    <p:extLst>
      <p:ext uri="{BB962C8B-B14F-4D97-AF65-F5344CB8AC3E}">
        <p14:creationId xmlns:p14="http://schemas.microsoft.com/office/powerpoint/2010/main" val="166776773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F4B849-6648-2C14-C4E2-CA71E7B56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2, 2025</a:t>
            </a:r>
          </a:p>
        </p:txBody>
      </p:sp>
    </p:spTree>
    <p:extLst>
      <p:ext uri="{BB962C8B-B14F-4D97-AF65-F5344CB8AC3E}">
        <p14:creationId xmlns:p14="http://schemas.microsoft.com/office/powerpoint/2010/main" val="406736018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A2C696-21C5-209B-5E73-4B8C8CA795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3, 2025</a:t>
            </a:r>
          </a:p>
        </p:txBody>
      </p:sp>
    </p:spTree>
    <p:extLst>
      <p:ext uri="{BB962C8B-B14F-4D97-AF65-F5344CB8AC3E}">
        <p14:creationId xmlns:p14="http://schemas.microsoft.com/office/powerpoint/2010/main" val="29675107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6C2B17-2BEB-FDB2-8FC9-0995AEE0E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4, 2025</a:t>
            </a:r>
          </a:p>
        </p:txBody>
      </p:sp>
    </p:spTree>
    <p:extLst>
      <p:ext uri="{BB962C8B-B14F-4D97-AF65-F5344CB8AC3E}">
        <p14:creationId xmlns:p14="http://schemas.microsoft.com/office/powerpoint/2010/main" val="402451627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988C2-87E4-CB37-198A-84437A39F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5, 2025</a:t>
            </a:r>
          </a:p>
        </p:txBody>
      </p:sp>
    </p:spTree>
    <p:extLst>
      <p:ext uri="{BB962C8B-B14F-4D97-AF65-F5344CB8AC3E}">
        <p14:creationId xmlns:p14="http://schemas.microsoft.com/office/powerpoint/2010/main" val="33897625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7F91C8-6D8D-C1F0-7F5B-A232057D2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6, 2025</a:t>
            </a:r>
          </a:p>
        </p:txBody>
      </p:sp>
    </p:spTree>
    <p:extLst>
      <p:ext uri="{BB962C8B-B14F-4D97-AF65-F5344CB8AC3E}">
        <p14:creationId xmlns:p14="http://schemas.microsoft.com/office/powerpoint/2010/main" val="141566688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C31580-100A-D05E-8A99-59DB385A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7, 2025</a:t>
            </a:r>
          </a:p>
        </p:txBody>
      </p:sp>
    </p:spTree>
    <p:extLst>
      <p:ext uri="{BB962C8B-B14F-4D97-AF65-F5344CB8AC3E}">
        <p14:creationId xmlns:p14="http://schemas.microsoft.com/office/powerpoint/2010/main" val="71257841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538645-0993-540E-3AB4-54BA61671F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Jul 8, 2025</a:t>
            </a:r>
          </a:p>
        </p:txBody>
      </p:sp>
    </p:spTree>
    <p:extLst>
      <p:ext uri="{BB962C8B-B14F-4D97-AF65-F5344CB8AC3E}">
        <p14:creationId xmlns:p14="http://schemas.microsoft.com/office/powerpoint/2010/main" val="19829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6F3D1-2DA0-0A83-6CA7-B2235E9A4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813294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C559E1-F04A-F9CE-C267-A82114439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16, 2025</a:t>
            </a:r>
          </a:p>
        </p:txBody>
      </p:sp>
    </p:spTree>
    <p:extLst>
      <p:ext uri="{BB962C8B-B14F-4D97-AF65-F5344CB8AC3E}">
        <p14:creationId xmlns:p14="http://schemas.microsoft.com/office/powerpoint/2010/main" val="150358367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5BB8DF-275E-0B10-7ABE-D44B94667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9, 2025</a:t>
            </a:r>
          </a:p>
        </p:txBody>
      </p:sp>
    </p:spTree>
    <p:extLst>
      <p:ext uri="{BB962C8B-B14F-4D97-AF65-F5344CB8AC3E}">
        <p14:creationId xmlns:p14="http://schemas.microsoft.com/office/powerpoint/2010/main" val="312048635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0427D4-98CE-5E27-D20F-B0728AF7E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10, 2025</a:t>
            </a:r>
          </a:p>
        </p:txBody>
      </p:sp>
    </p:spTree>
    <p:extLst>
      <p:ext uri="{BB962C8B-B14F-4D97-AF65-F5344CB8AC3E}">
        <p14:creationId xmlns:p14="http://schemas.microsoft.com/office/powerpoint/2010/main" val="128912883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22EFD5-D007-135A-F579-CA2BB9B3DA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11, 2025</a:t>
            </a:r>
          </a:p>
        </p:txBody>
      </p:sp>
    </p:spTree>
    <p:extLst>
      <p:ext uri="{BB962C8B-B14F-4D97-AF65-F5344CB8AC3E}">
        <p14:creationId xmlns:p14="http://schemas.microsoft.com/office/powerpoint/2010/main" val="337094857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59575-24F7-B6DD-C3E9-91DF440A6D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12, 2025</a:t>
            </a:r>
          </a:p>
        </p:txBody>
      </p:sp>
    </p:spTree>
    <p:extLst>
      <p:ext uri="{BB962C8B-B14F-4D97-AF65-F5344CB8AC3E}">
        <p14:creationId xmlns:p14="http://schemas.microsoft.com/office/powerpoint/2010/main" val="248149320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E9E2DA-C64E-D417-4E5E-147350C457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13, 2025</a:t>
            </a:r>
          </a:p>
        </p:txBody>
      </p:sp>
    </p:spTree>
    <p:extLst>
      <p:ext uri="{BB962C8B-B14F-4D97-AF65-F5344CB8AC3E}">
        <p14:creationId xmlns:p14="http://schemas.microsoft.com/office/powerpoint/2010/main" val="149293982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ADAF5C-CCCC-6BFC-1654-8F92613EB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14, 2025</a:t>
            </a:r>
          </a:p>
        </p:txBody>
      </p:sp>
    </p:spTree>
    <p:extLst>
      <p:ext uri="{BB962C8B-B14F-4D97-AF65-F5344CB8AC3E}">
        <p14:creationId xmlns:p14="http://schemas.microsoft.com/office/powerpoint/2010/main" val="233867223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5D9B26-A3C5-0EED-997B-7BC515667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Jul 15, 2025</a:t>
            </a:r>
          </a:p>
        </p:txBody>
      </p:sp>
    </p:spTree>
    <p:extLst>
      <p:ext uri="{BB962C8B-B14F-4D97-AF65-F5344CB8AC3E}">
        <p14:creationId xmlns:p14="http://schemas.microsoft.com/office/powerpoint/2010/main" val="199458330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DC578B-4A37-9C56-126E-6BDFB9484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16, 2025</a:t>
            </a:r>
          </a:p>
        </p:txBody>
      </p:sp>
    </p:spTree>
    <p:extLst>
      <p:ext uri="{BB962C8B-B14F-4D97-AF65-F5344CB8AC3E}">
        <p14:creationId xmlns:p14="http://schemas.microsoft.com/office/powerpoint/2010/main" val="342112522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CDA50E-9166-3D3A-C024-3BF1275750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17, 2025</a:t>
            </a:r>
          </a:p>
        </p:txBody>
      </p:sp>
    </p:spTree>
    <p:extLst>
      <p:ext uri="{BB962C8B-B14F-4D97-AF65-F5344CB8AC3E}">
        <p14:creationId xmlns:p14="http://schemas.microsoft.com/office/powerpoint/2010/main" val="234383891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A996ED-553E-3530-AE47-B5DC80C59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18, 2025</a:t>
            </a:r>
          </a:p>
        </p:txBody>
      </p:sp>
    </p:spTree>
    <p:extLst>
      <p:ext uri="{BB962C8B-B14F-4D97-AF65-F5344CB8AC3E}">
        <p14:creationId xmlns:p14="http://schemas.microsoft.com/office/powerpoint/2010/main" val="2425198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30101B-3F46-B7CE-C7C7-C4434B53E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17, 2025</a:t>
            </a:r>
          </a:p>
        </p:txBody>
      </p:sp>
    </p:spTree>
    <p:extLst>
      <p:ext uri="{BB962C8B-B14F-4D97-AF65-F5344CB8AC3E}">
        <p14:creationId xmlns:p14="http://schemas.microsoft.com/office/powerpoint/2010/main" val="339184513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F6C70C-B76E-702B-4AAB-69A343A28A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19, 2025</a:t>
            </a:r>
          </a:p>
        </p:txBody>
      </p:sp>
    </p:spTree>
    <p:extLst>
      <p:ext uri="{BB962C8B-B14F-4D97-AF65-F5344CB8AC3E}">
        <p14:creationId xmlns:p14="http://schemas.microsoft.com/office/powerpoint/2010/main" val="290015808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AF8E4-3EC3-78B4-328D-B4172F023E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20, 2025</a:t>
            </a:r>
          </a:p>
        </p:txBody>
      </p:sp>
    </p:spTree>
    <p:extLst>
      <p:ext uri="{BB962C8B-B14F-4D97-AF65-F5344CB8AC3E}">
        <p14:creationId xmlns:p14="http://schemas.microsoft.com/office/powerpoint/2010/main" val="419874274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5EF6C9-2846-1F7D-40B9-20072FA75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21, 2025</a:t>
            </a:r>
          </a:p>
        </p:txBody>
      </p:sp>
    </p:spTree>
    <p:extLst>
      <p:ext uri="{BB962C8B-B14F-4D97-AF65-F5344CB8AC3E}">
        <p14:creationId xmlns:p14="http://schemas.microsoft.com/office/powerpoint/2010/main" val="291552036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892EEF-8D76-EDAC-E071-71D4BD479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Jul 22, 2025</a:t>
            </a:r>
          </a:p>
        </p:txBody>
      </p:sp>
    </p:spTree>
    <p:extLst>
      <p:ext uri="{BB962C8B-B14F-4D97-AF65-F5344CB8AC3E}">
        <p14:creationId xmlns:p14="http://schemas.microsoft.com/office/powerpoint/2010/main" val="12829992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1EFA00-2F37-E9C9-EC7D-3FA8B04450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23, 2025</a:t>
            </a:r>
          </a:p>
        </p:txBody>
      </p:sp>
    </p:spTree>
    <p:extLst>
      <p:ext uri="{BB962C8B-B14F-4D97-AF65-F5344CB8AC3E}">
        <p14:creationId xmlns:p14="http://schemas.microsoft.com/office/powerpoint/2010/main" val="345872657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EEA1AE-C6FD-EEE6-1FE6-FA4E0544D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24, 2025</a:t>
            </a:r>
          </a:p>
        </p:txBody>
      </p:sp>
    </p:spTree>
    <p:extLst>
      <p:ext uri="{BB962C8B-B14F-4D97-AF65-F5344CB8AC3E}">
        <p14:creationId xmlns:p14="http://schemas.microsoft.com/office/powerpoint/2010/main" val="235130565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F219B8-6AD4-5166-03F8-3EDA8BCF5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25, 2025</a:t>
            </a:r>
          </a:p>
        </p:txBody>
      </p:sp>
    </p:spTree>
    <p:extLst>
      <p:ext uri="{BB962C8B-B14F-4D97-AF65-F5344CB8AC3E}">
        <p14:creationId xmlns:p14="http://schemas.microsoft.com/office/powerpoint/2010/main" val="323682955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FFB488-8246-C444-7489-2F147B41D4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26, 2025</a:t>
            </a:r>
          </a:p>
        </p:txBody>
      </p:sp>
    </p:spTree>
    <p:extLst>
      <p:ext uri="{BB962C8B-B14F-4D97-AF65-F5344CB8AC3E}">
        <p14:creationId xmlns:p14="http://schemas.microsoft.com/office/powerpoint/2010/main" val="3186526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B66CBE-AEB4-C66D-1CC5-00DB5B471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27, 2025</a:t>
            </a:r>
          </a:p>
        </p:txBody>
      </p:sp>
    </p:spTree>
    <p:extLst>
      <p:ext uri="{BB962C8B-B14F-4D97-AF65-F5344CB8AC3E}">
        <p14:creationId xmlns:p14="http://schemas.microsoft.com/office/powerpoint/2010/main" val="32572664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1F506C-93DC-5D82-BA71-76C5BEFF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28, 2025</a:t>
            </a:r>
          </a:p>
        </p:txBody>
      </p:sp>
    </p:spTree>
    <p:extLst>
      <p:ext uri="{BB962C8B-B14F-4D97-AF65-F5344CB8AC3E}">
        <p14:creationId xmlns:p14="http://schemas.microsoft.com/office/powerpoint/2010/main" val="2537527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8E255-6335-6917-B092-F5A31B624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Jan 18, 2025</a:t>
            </a:r>
          </a:p>
        </p:txBody>
      </p:sp>
    </p:spTree>
    <p:extLst>
      <p:ext uri="{BB962C8B-B14F-4D97-AF65-F5344CB8AC3E}">
        <p14:creationId xmlns:p14="http://schemas.microsoft.com/office/powerpoint/2010/main" val="60498118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CD5711-13CB-6F5F-F6E0-60BF9FF2D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Jul 29, 2025</a:t>
            </a:r>
          </a:p>
        </p:txBody>
      </p:sp>
    </p:spTree>
    <p:extLst>
      <p:ext uri="{BB962C8B-B14F-4D97-AF65-F5344CB8AC3E}">
        <p14:creationId xmlns:p14="http://schemas.microsoft.com/office/powerpoint/2010/main" val="70240131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B0667E-BC56-26AF-9F39-CF43D03E3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30, 2025</a:t>
            </a:r>
          </a:p>
        </p:txBody>
      </p:sp>
    </p:spTree>
    <p:extLst>
      <p:ext uri="{BB962C8B-B14F-4D97-AF65-F5344CB8AC3E}">
        <p14:creationId xmlns:p14="http://schemas.microsoft.com/office/powerpoint/2010/main" val="86769467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8E7E58-A966-8D1A-E5B5-B652B7BE7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31, 2025</a:t>
            </a:r>
          </a:p>
        </p:txBody>
      </p:sp>
    </p:spTree>
    <p:extLst>
      <p:ext uri="{BB962C8B-B14F-4D97-AF65-F5344CB8AC3E}">
        <p14:creationId xmlns:p14="http://schemas.microsoft.com/office/powerpoint/2010/main" val="316307740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2C6B1-4E0B-9E66-1793-6D7C4D3F47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August 2025</a:t>
            </a:r>
          </a:p>
        </p:txBody>
      </p:sp>
    </p:spTree>
    <p:extLst>
      <p:ext uri="{BB962C8B-B14F-4D97-AF65-F5344CB8AC3E}">
        <p14:creationId xmlns:p14="http://schemas.microsoft.com/office/powerpoint/2010/main" val="15607890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1, 2025</a:t>
            </a:r>
          </a:p>
        </p:txBody>
      </p:sp>
    </p:spTree>
    <p:extLst>
      <p:ext uri="{BB962C8B-B14F-4D97-AF65-F5344CB8AC3E}">
        <p14:creationId xmlns:p14="http://schemas.microsoft.com/office/powerpoint/2010/main" val="227559397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2, 2025</a:t>
            </a:r>
          </a:p>
        </p:txBody>
      </p:sp>
    </p:spTree>
    <p:extLst>
      <p:ext uri="{BB962C8B-B14F-4D97-AF65-F5344CB8AC3E}">
        <p14:creationId xmlns:p14="http://schemas.microsoft.com/office/powerpoint/2010/main" val="243092631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3, 2025</a:t>
            </a:r>
          </a:p>
        </p:txBody>
      </p:sp>
    </p:spTree>
    <p:extLst>
      <p:ext uri="{BB962C8B-B14F-4D97-AF65-F5344CB8AC3E}">
        <p14:creationId xmlns:p14="http://schemas.microsoft.com/office/powerpoint/2010/main" val="153892408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4, 2025</a:t>
            </a:r>
          </a:p>
        </p:txBody>
      </p:sp>
    </p:spTree>
    <p:extLst>
      <p:ext uri="{BB962C8B-B14F-4D97-AF65-F5344CB8AC3E}">
        <p14:creationId xmlns:p14="http://schemas.microsoft.com/office/powerpoint/2010/main" val="327461871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Aug 5, 2025</a:t>
            </a:r>
          </a:p>
        </p:txBody>
      </p:sp>
    </p:spTree>
    <p:extLst>
      <p:ext uri="{BB962C8B-B14F-4D97-AF65-F5344CB8AC3E}">
        <p14:creationId xmlns:p14="http://schemas.microsoft.com/office/powerpoint/2010/main" val="209941374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6, 2025</a:t>
            </a:r>
          </a:p>
        </p:txBody>
      </p:sp>
    </p:spTree>
    <p:extLst>
      <p:ext uri="{BB962C8B-B14F-4D97-AF65-F5344CB8AC3E}">
        <p14:creationId xmlns:p14="http://schemas.microsoft.com/office/powerpoint/2010/main" val="1686654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6A30B1-75C4-9FC8-1ADD-47F1BCC80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19, 2025</a:t>
            </a:r>
          </a:p>
        </p:txBody>
      </p:sp>
    </p:spTree>
    <p:extLst>
      <p:ext uri="{BB962C8B-B14F-4D97-AF65-F5344CB8AC3E}">
        <p14:creationId xmlns:p14="http://schemas.microsoft.com/office/powerpoint/2010/main" val="352115096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7, 2025</a:t>
            </a:r>
          </a:p>
        </p:txBody>
      </p:sp>
    </p:spTree>
    <p:extLst>
      <p:ext uri="{BB962C8B-B14F-4D97-AF65-F5344CB8AC3E}">
        <p14:creationId xmlns:p14="http://schemas.microsoft.com/office/powerpoint/2010/main" val="273869387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8, 2025</a:t>
            </a:r>
          </a:p>
        </p:txBody>
      </p:sp>
    </p:spTree>
    <p:extLst>
      <p:ext uri="{BB962C8B-B14F-4D97-AF65-F5344CB8AC3E}">
        <p14:creationId xmlns:p14="http://schemas.microsoft.com/office/powerpoint/2010/main" val="104638482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9, 2025</a:t>
            </a:r>
          </a:p>
        </p:txBody>
      </p:sp>
    </p:spTree>
    <p:extLst>
      <p:ext uri="{BB962C8B-B14F-4D97-AF65-F5344CB8AC3E}">
        <p14:creationId xmlns:p14="http://schemas.microsoft.com/office/powerpoint/2010/main" val="301725326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10, 2025</a:t>
            </a:r>
          </a:p>
        </p:txBody>
      </p:sp>
    </p:spTree>
    <p:extLst>
      <p:ext uri="{BB962C8B-B14F-4D97-AF65-F5344CB8AC3E}">
        <p14:creationId xmlns:p14="http://schemas.microsoft.com/office/powerpoint/2010/main" val="149442778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11, 2025</a:t>
            </a:r>
          </a:p>
        </p:txBody>
      </p:sp>
    </p:spTree>
    <p:extLst>
      <p:ext uri="{BB962C8B-B14F-4D97-AF65-F5344CB8AC3E}">
        <p14:creationId xmlns:p14="http://schemas.microsoft.com/office/powerpoint/2010/main" val="300071694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Aug 12, 2025</a:t>
            </a:r>
          </a:p>
        </p:txBody>
      </p:sp>
    </p:spTree>
    <p:extLst>
      <p:ext uri="{BB962C8B-B14F-4D97-AF65-F5344CB8AC3E}">
        <p14:creationId xmlns:p14="http://schemas.microsoft.com/office/powerpoint/2010/main" val="213285269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13, 2025</a:t>
            </a:r>
          </a:p>
        </p:txBody>
      </p:sp>
    </p:spTree>
    <p:extLst>
      <p:ext uri="{BB962C8B-B14F-4D97-AF65-F5344CB8AC3E}">
        <p14:creationId xmlns:p14="http://schemas.microsoft.com/office/powerpoint/2010/main" val="203022035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14, 2025</a:t>
            </a:r>
          </a:p>
        </p:txBody>
      </p:sp>
    </p:spTree>
    <p:extLst>
      <p:ext uri="{BB962C8B-B14F-4D97-AF65-F5344CB8AC3E}">
        <p14:creationId xmlns:p14="http://schemas.microsoft.com/office/powerpoint/2010/main" val="70680906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15, 2025</a:t>
            </a:r>
          </a:p>
        </p:txBody>
      </p:sp>
    </p:spTree>
    <p:extLst>
      <p:ext uri="{BB962C8B-B14F-4D97-AF65-F5344CB8AC3E}">
        <p14:creationId xmlns:p14="http://schemas.microsoft.com/office/powerpoint/2010/main" val="406283048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16, 2025</a:t>
            </a:r>
          </a:p>
        </p:txBody>
      </p:sp>
    </p:spTree>
    <p:extLst>
      <p:ext uri="{BB962C8B-B14F-4D97-AF65-F5344CB8AC3E}">
        <p14:creationId xmlns:p14="http://schemas.microsoft.com/office/powerpoint/2010/main" val="2620815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294A97-FE26-E7CD-5A95-27E07C117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20, 2025</a:t>
            </a:r>
          </a:p>
        </p:txBody>
      </p:sp>
    </p:spTree>
    <p:extLst>
      <p:ext uri="{BB962C8B-B14F-4D97-AF65-F5344CB8AC3E}">
        <p14:creationId xmlns:p14="http://schemas.microsoft.com/office/powerpoint/2010/main" val="31686866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17, 2025</a:t>
            </a:r>
          </a:p>
        </p:txBody>
      </p:sp>
    </p:spTree>
    <p:extLst>
      <p:ext uri="{BB962C8B-B14F-4D97-AF65-F5344CB8AC3E}">
        <p14:creationId xmlns:p14="http://schemas.microsoft.com/office/powerpoint/2010/main" val="279313860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18, 2025</a:t>
            </a:r>
          </a:p>
        </p:txBody>
      </p:sp>
    </p:spTree>
    <p:extLst>
      <p:ext uri="{BB962C8B-B14F-4D97-AF65-F5344CB8AC3E}">
        <p14:creationId xmlns:p14="http://schemas.microsoft.com/office/powerpoint/2010/main" val="103589561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Aug 19, 2025</a:t>
            </a:r>
          </a:p>
        </p:txBody>
      </p:sp>
    </p:spTree>
    <p:extLst>
      <p:ext uri="{BB962C8B-B14F-4D97-AF65-F5344CB8AC3E}">
        <p14:creationId xmlns:p14="http://schemas.microsoft.com/office/powerpoint/2010/main" val="411048048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20, 2025</a:t>
            </a:r>
          </a:p>
        </p:txBody>
      </p:sp>
    </p:spTree>
    <p:extLst>
      <p:ext uri="{BB962C8B-B14F-4D97-AF65-F5344CB8AC3E}">
        <p14:creationId xmlns:p14="http://schemas.microsoft.com/office/powerpoint/2010/main" val="845509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21, 2025</a:t>
            </a:r>
          </a:p>
        </p:txBody>
      </p:sp>
    </p:spTree>
    <p:extLst>
      <p:ext uri="{BB962C8B-B14F-4D97-AF65-F5344CB8AC3E}">
        <p14:creationId xmlns:p14="http://schemas.microsoft.com/office/powerpoint/2010/main" val="200470073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22, 2025</a:t>
            </a:r>
          </a:p>
        </p:txBody>
      </p:sp>
    </p:spTree>
    <p:extLst>
      <p:ext uri="{BB962C8B-B14F-4D97-AF65-F5344CB8AC3E}">
        <p14:creationId xmlns:p14="http://schemas.microsoft.com/office/powerpoint/2010/main" val="102833643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23, 2025</a:t>
            </a:r>
          </a:p>
        </p:txBody>
      </p:sp>
    </p:spTree>
    <p:extLst>
      <p:ext uri="{BB962C8B-B14F-4D97-AF65-F5344CB8AC3E}">
        <p14:creationId xmlns:p14="http://schemas.microsoft.com/office/powerpoint/2010/main" val="212161150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24, 2025</a:t>
            </a:r>
          </a:p>
        </p:txBody>
      </p:sp>
    </p:spTree>
    <p:extLst>
      <p:ext uri="{BB962C8B-B14F-4D97-AF65-F5344CB8AC3E}">
        <p14:creationId xmlns:p14="http://schemas.microsoft.com/office/powerpoint/2010/main" val="259358486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25, 2025</a:t>
            </a:r>
          </a:p>
        </p:txBody>
      </p:sp>
    </p:spTree>
    <p:extLst>
      <p:ext uri="{BB962C8B-B14F-4D97-AF65-F5344CB8AC3E}">
        <p14:creationId xmlns:p14="http://schemas.microsoft.com/office/powerpoint/2010/main" val="397646843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Aug 26, 2025</a:t>
            </a:r>
          </a:p>
        </p:txBody>
      </p:sp>
    </p:spTree>
    <p:extLst>
      <p:ext uri="{BB962C8B-B14F-4D97-AF65-F5344CB8AC3E}">
        <p14:creationId xmlns:p14="http://schemas.microsoft.com/office/powerpoint/2010/main" val="2423890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F5731-C140-AC4A-F40C-48400FE3B1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r>
              <a:rPr lang="en-US" dirty="0"/>
              <a:t>Tue Jan 21, 2025</a:t>
            </a:r>
          </a:p>
        </p:txBody>
      </p:sp>
    </p:spTree>
    <p:extLst>
      <p:ext uri="{BB962C8B-B14F-4D97-AF65-F5344CB8AC3E}">
        <p14:creationId xmlns:p14="http://schemas.microsoft.com/office/powerpoint/2010/main" val="188808824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27, 2025</a:t>
            </a:r>
          </a:p>
        </p:txBody>
      </p:sp>
    </p:spTree>
    <p:extLst>
      <p:ext uri="{BB962C8B-B14F-4D97-AF65-F5344CB8AC3E}">
        <p14:creationId xmlns:p14="http://schemas.microsoft.com/office/powerpoint/2010/main" val="273482267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28, 2025</a:t>
            </a:r>
          </a:p>
        </p:txBody>
      </p:sp>
    </p:spTree>
    <p:extLst>
      <p:ext uri="{BB962C8B-B14F-4D97-AF65-F5344CB8AC3E}">
        <p14:creationId xmlns:p14="http://schemas.microsoft.com/office/powerpoint/2010/main" val="236113371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29, 2025</a:t>
            </a:r>
          </a:p>
        </p:txBody>
      </p:sp>
    </p:spTree>
    <p:extLst>
      <p:ext uri="{BB962C8B-B14F-4D97-AF65-F5344CB8AC3E}">
        <p14:creationId xmlns:p14="http://schemas.microsoft.com/office/powerpoint/2010/main" val="11472309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30, 2025</a:t>
            </a:r>
          </a:p>
        </p:txBody>
      </p:sp>
    </p:spTree>
    <p:extLst>
      <p:ext uri="{BB962C8B-B14F-4D97-AF65-F5344CB8AC3E}">
        <p14:creationId xmlns:p14="http://schemas.microsoft.com/office/powerpoint/2010/main" val="319606779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31, 2025</a:t>
            </a:r>
          </a:p>
        </p:txBody>
      </p:sp>
    </p:spTree>
    <p:extLst>
      <p:ext uri="{BB962C8B-B14F-4D97-AF65-F5344CB8AC3E}">
        <p14:creationId xmlns:p14="http://schemas.microsoft.com/office/powerpoint/2010/main" val="211831624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62F05-5635-B166-22B6-B6CF464DC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September 2025</a:t>
            </a:r>
          </a:p>
        </p:txBody>
      </p:sp>
    </p:spTree>
    <p:extLst>
      <p:ext uri="{BB962C8B-B14F-4D97-AF65-F5344CB8AC3E}">
        <p14:creationId xmlns:p14="http://schemas.microsoft.com/office/powerpoint/2010/main" val="222077334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66678-C704-C244-7E0E-C8B9A8451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1, 2025</a:t>
            </a:r>
          </a:p>
        </p:txBody>
      </p:sp>
    </p:spTree>
    <p:extLst>
      <p:ext uri="{BB962C8B-B14F-4D97-AF65-F5344CB8AC3E}">
        <p14:creationId xmlns:p14="http://schemas.microsoft.com/office/powerpoint/2010/main" val="320852116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F44882-ADA2-6C0D-7308-587CA334A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Sep 2, 2025</a:t>
            </a:r>
          </a:p>
        </p:txBody>
      </p:sp>
    </p:spTree>
    <p:extLst>
      <p:ext uri="{BB962C8B-B14F-4D97-AF65-F5344CB8AC3E}">
        <p14:creationId xmlns:p14="http://schemas.microsoft.com/office/powerpoint/2010/main" val="222155919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30A5C4-556C-E812-CF1E-AC98916016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3, 2025</a:t>
            </a:r>
          </a:p>
        </p:txBody>
      </p:sp>
    </p:spTree>
    <p:extLst>
      <p:ext uri="{BB962C8B-B14F-4D97-AF65-F5344CB8AC3E}">
        <p14:creationId xmlns:p14="http://schemas.microsoft.com/office/powerpoint/2010/main" val="94309995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6AB59F-72CB-7020-DA0D-5847AFCFC7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4, 2025</a:t>
            </a:r>
          </a:p>
        </p:txBody>
      </p:sp>
    </p:spTree>
    <p:extLst>
      <p:ext uri="{BB962C8B-B14F-4D97-AF65-F5344CB8AC3E}">
        <p14:creationId xmlns:p14="http://schemas.microsoft.com/office/powerpoint/2010/main" val="2015519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94538C-554D-17D9-1FE0-03C05AEDA5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22, 2025</a:t>
            </a:r>
          </a:p>
        </p:txBody>
      </p:sp>
    </p:spTree>
    <p:extLst>
      <p:ext uri="{BB962C8B-B14F-4D97-AF65-F5344CB8AC3E}">
        <p14:creationId xmlns:p14="http://schemas.microsoft.com/office/powerpoint/2010/main" val="297655548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DCC971-6DC9-7777-CF36-C8462D0DD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5, 2025</a:t>
            </a:r>
          </a:p>
        </p:txBody>
      </p:sp>
    </p:spTree>
    <p:extLst>
      <p:ext uri="{BB962C8B-B14F-4D97-AF65-F5344CB8AC3E}">
        <p14:creationId xmlns:p14="http://schemas.microsoft.com/office/powerpoint/2010/main" val="61389507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AE897-BEA6-73F2-99DE-A4FD0506D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6, 2025</a:t>
            </a:r>
          </a:p>
        </p:txBody>
      </p:sp>
    </p:spTree>
    <p:extLst>
      <p:ext uri="{BB962C8B-B14F-4D97-AF65-F5344CB8AC3E}">
        <p14:creationId xmlns:p14="http://schemas.microsoft.com/office/powerpoint/2010/main" val="14525918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340874-3605-D574-5371-A3FE0D600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7, 2025</a:t>
            </a:r>
          </a:p>
        </p:txBody>
      </p:sp>
    </p:spTree>
    <p:extLst>
      <p:ext uri="{BB962C8B-B14F-4D97-AF65-F5344CB8AC3E}">
        <p14:creationId xmlns:p14="http://schemas.microsoft.com/office/powerpoint/2010/main" val="326143085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F83749-C861-52A1-6640-C8949BED30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8, 2025</a:t>
            </a:r>
          </a:p>
        </p:txBody>
      </p:sp>
    </p:spTree>
    <p:extLst>
      <p:ext uri="{BB962C8B-B14F-4D97-AF65-F5344CB8AC3E}">
        <p14:creationId xmlns:p14="http://schemas.microsoft.com/office/powerpoint/2010/main" val="4600672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701204-4459-E6DD-E79B-27F9F5A29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Sep 9, 2025</a:t>
            </a:r>
          </a:p>
        </p:txBody>
      </p:sp>
    </p:spTree>
    <p:extLst>
      <p:ext uri="{BB962C8B-B14F-4D97-AF65-F5344CB8AC3E}">
        <p14:creationId xmlns:p14="http://schemas.microsoft.com/office/powerpoint/2010/main" val="338152302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CB43DC-A38F-B372-880C-BFE7BD37B7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10, 2025</a:t>
            </a:r>
          </a:p>
        </p:txBody>
      </p:sp>
    </p:spTree>
    <p:extLst>
      <p:ext uri="{BB962C8B-B14F-4D97-AF65-F5344CB8AC3E}">
        <p14:creationId xmlns:p14="http://schemas.microsoft.com/office/powerpoint/2010/main" val="3001370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4BDF6F-3D5B-55FD-127E-0AD807EC17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11, 2025</a:t>
            </a:r>
          </a:p>
        </p:txBody>
      </p:sp>
    </p:spTree>
    <p:extLst>
      <p:ext uri="{BB962C8B-B14F-4D97-AF65-F5344CB8AC3E}">
        <p14:creationId xmlns:p14="http://schemas.microsoft.com/office/powerpoint/2010/main" val="97918732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2A39A-3247-2C9B-E4EE-7A6367B41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12, 2025</a:t>
            </a:r>
          </a:p>
        </p:txBody>
      </p:sp>
    </p:spTree>
    <p:extLst>
      <p:ext uri="{BB962C8B-B14F-4D97-AF65-F5344CB8AC3E}">
        <p14:creationId xmlns:p14="http://schemas.microsoft.com/office/powerpoint/2010/main" val="230270995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23E542-1F13-1C5D-A364-11A19CE4D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13, 2025</a:t>
            </a:r>
          </a:p>
        </p:txBody>
      </p:sp>
    </p:spTree>
    <p:extLst>
      <p:ext uri="{BB962C8B-B14F-4D97-AF65-F5344CB8AC3E}">
        <p14:creationId xmlns:p14="http://schemas.microsoft.com/office/powerpoint/2010/main" val="153068706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5200DA-A3C9-7F41-2DBE-E964EC3A2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14, 2025</a:t>
            </a:r>
          </a:p>
        </p:txBody>
      </p:sp>
    </p:spTree>
    <p:extLst>
      <p:ext uri="{BB962C8B-B14F-4D97-AF65-F5344CB8AC3E}">
        <p14:creationId xmlns:p14="http://schemas.microsoft.com/office/powerpoint/2010/main" val="141732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377067-FB30-008D-7C9A-6FA97F41E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23, 2025</a:t>
            </a:r>
          </a:p>
        </p:txBody>
      </p:sp>
    </p:spTree>
    <p:extLst>
      <p:ext uri="{BB962C8B-B14F-4D97-AF65-F5344CB8AC3E}">
        <p14:creationId xmlns:p14="http://schemas.microsoft.com/office/powerpoint/2010/main" val="237115239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FB516B-A821-A116-3119-726A39414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15, 2025</a:t>
            </a:r>
          </a:p>
        </p:txBody>
      </p:sp>
    </p:spTree>
    <p:extLst>
      <p:ext uri="{BB962C8B-B14F-4D97-AF65-F5344CB8AC3E}">
        <p14:creationId xmlns:p14="http://schemas.microsoft.com/office/powerpoint/2010/main" val="369300366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620B86-F5B0-8B2B-C9AE-6A301E104C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Sep 16, 2025</a:t>
            </a:r>
          </a:p>
        </p:txBody>
      </p:sp>
    </p:spTree>
    <p:extLst>
      <p:ext uri="{BB962C8B-B14F-4D97-AF65-F5344CB8AC3E}">
        <p14:creationId xmlns:p14="http://schemas.microsoft.com/office/powerpoint/2010/main" val="27859107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7DCE05-8D6C-853A-BB3D-2993A4749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17, 2025</a:t>
            </a:r>
          </a:p>
        </p:txBody>
      </p:sp>
    </p:spTree>
    <p:extLst>
      <p:ext uri="{BB962C8B-B14F-4D97-AF65-F5344CB8AC3E}">
        <p14:creationId xmlns:p14="http://schemas.microsoft.com/office/powerpoint/2010/main" val="143992733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028E6F-CE1B-BF4D-F0E7-58C24B53B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18, 2025</a:t>
            </a:r>
          </a:p>
        </p:txBody>
      </p:sp>
    </p:spTree>
    <p:extLst>
      <p:ext uri="{BB962C8B-B14F-4D97-AF65-F5344CB8AC3E}">
        <p14:creationId xmlns:p14="http://schemas.microsoft.com/office/powerpoint/2010/main" val="186929979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F1A4CD-4381-00D7-5073-C50539CFE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19, 2025</a:t>
            </a:r>
          </a:p>
        </p:txBody>
      </p:sp>
    </p:spTree>
    <p:extLst>
      <p:ext uri="{BB962C8B-B14F-4D97-AF65-F5344CB8AC3E}">
        <p14:creationId xmlns:p14="http://schemas.microsoft.com/office/powerpoint/2010/main" val="351381832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C4CA2-5FD7-0BB5-1385-1F602AFB9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20, 2025</a:t>
            </a:r>
          </a:p>
        </p:txBody>
      </p:sp>
    </p:spTree>
    <p:extLst>
      <p:ext uri="{BB962C8B-B14F-4D97-AF65-F5344CB8AC3E}">
        <p14:creationId xmlns:p14="http://schemas.microsoft.com/office/powerpoint/2010/main" val="395108776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45B86C-C198-5FAC-5EAF-96B25A895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21, 2025</a:t>
            </a:r>
          </a:p>
        </p:txBody>
      </p:sp>
    </p:spTree>
    <p:extLst>
      <p:ext uri="{BB962C8B-B14F-4D97-AF65-F5344CB8AC3E}">
        <p14:creationId xmlns:p14="http://schemas.microsoft.com/office/powerpoint/2010/main" val="4221138247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4E0804-BE2F-0900-952A-938B558803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22, 2025</a:t>
            </a:r>
          </a:p>
        </p:txBody>
      </p:sp>
    </p:spTree>
    <p:extLst>
      <p:ext uri="{BB962C8B-B14F-4D97-AF65-F5344CB8AC3E}">
        <p14:creationId xmlns:p14="http://schemas.microsoft.com/office/powerpoint/2010/main" val="175366108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F6D044-0568-808C-24A1-A70472202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Sep 23, 2025</a:t>
            </a:r>
          </a:p>
        </p:txBody>
      </p:sp>
    </p:spTree>
    <p:extLst>
      <p:ext uri="{BB962C8B-B14F-4D97-AF65-F5344CB8AC3E}">
        <p14:creationId xmlns:p14="http://schemas.microsoft.com/office/powerpoint/2010/main" val="324911413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E45579-F4C2-6197-AE68-A95D76F6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24, 2025</a:t>
            </a:r>
          </a:p>
        </p:txBody>
      </p:sp>
    </p:spTree>
    <p:extLst>
      <p:ext uri="{BB962C8B-B14F-4D97-AF65-F5344CB8AC3E}">
        <p14:creationId xmlns:p14="http://schemas.microsoft.com/office/powerpoint/2010/main" val="289840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F1753A-BBC1-C9F9-2D6A-8C5EC9B658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24, 2025</a:t>
            </a:r>
          </a:p>
        </p:txBody>
      </p:sp>
    </p:spTree>
    <p:extLst>
      <p:ext uri="{BB962C8B-B14F-4D97-AF65-F5344CB8AC3E}">
        <p14:creationId xmlns:p14="http://schemas.microsoft.com/office/powerpoint/2010/main" val="204339650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EBBE58-8005-5C37-8A8A-577CFF121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25, 2025</a:t>
            </a:r>
          </a:p>
        </p:txBody>
      </p:sp>
    </p:spTree>
    <p:extLst>
      <p:ext uri="{BB962C8B-B14F-4D97-AF65-F5344CB8AC3E}">
        <p14:creationId xmlns:p14="http://schemas.microsoft.com/office/powerpoint/2010/main" val="17087669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D9C184-CDF1-9529-47BD-D6EC21DC36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26, 2025</a:t>
            </a:r>
          </a:p>
        </p:txBody>
      </p:sp>
    </p:spTree>
    <p:extLst>
      <p:ext uri="{BB962C8B-B14F-4D97-AF65-F5344CB8AC3E}">
        <p14:creationId xmlns:p14="http://schemas.microsoft.com/office/powerpoint/2010/main" val="398091783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B0FE97-D3AF-E3EB-EF0E-643903525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27, 2025</a:t>
            </a:r>
          </a:p>
        </p:txBody>
      </p:sp>
    </p:spTree>
    <p:extLst>
      <p:ext uri="{BB962C8B-B14F-4D97-AF65-F5344CB8AC3E}">
        <p14:creationId xmlns:p14="http://schemas.microsoft.com/office/powerpoint/2010/main" val="88205503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0B3F5-E280-AB21-AC0B-AC6FE0ED4B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28, 2025</a:t>
            </a:r>
          </a:p>
        </p:txBody>
      </p:sp>
    </p:spTree>
    <p:extLst>
      <p:ext uri="{BB962C8B-B14F-4D97-AF65-F5344CB8AC3E}">
        <p14:creationId xmlns:p14="http://schemas.microsoft.com/office/powerpoint/2010/main" val="111494133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9AB452-FF6E-A066-7104-193EAF367B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29, 2025</a:t>
            </a:r>
          </a:p>
        </p:txBody>
      </p:sp>
    </p:spTree>
    <p:extLst>
      <p:ext uri="{BB962C8B-B14F-4D97-AF65-F5344CB8AC3E}">
        <p14:creationId xmlns:p14="http://schemas.microsoft.com/office/powerpoint/2010/main" val="170396979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E1B815-AD65-7BB0-2736-574DB44825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Sep 30, 2025</a:t>
            </a:r>
          </a:p>
        </p:txBody>
      </p:sp>
    </p:spTree>
    <p:extLst>
      <p:ext uri="{BB962C8B-B14F-4D97-AF65-F5344CB8AC3E}">
        <p14:creationId xmlns:p14="http://schemas.microsoft.com/office/powerpoint/2010/main" val="3982725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24531-2CE9-193A-5BA6-8E4183D46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October 2025</a:t>
            </a:r>
          </a:p>
        </p:txBody>
      </p:sp>
    </p:spTree>
    <p:extLst>
      <p:ext uri="{BB962C8B-B14F-4D97-AF65-F5344CB8AC3E}">
        <p14:creationId xmlns:p14="http://schemas.microsoft.com/office/powerpoint/2010/main" val="5049397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0F1FA-BD69-F0BA-151B-3B2DD3B13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1, 2025</a:t>
            </a:r>
          </a:p>
        </p:txBody>
      </p:sp>
    </p:spTree>
    <p:extLst>
      <p:ext uri="{BB962C8B-B14F-4D97-AF65-F5344CB8AC3E}">
        <p14:creationId xmlns:p14="http://schemas.microsoft.com/office/powerpoint/2010/main" val="360337870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801F6-E41B-CF8B-A6DE-45E63C1CB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2, 2025</a:t>
            </a:r>
          </a:p>
        </p:txBody>
      </p:sp>
    </p:spTree>
    <p:extLst>
      <p:ext uri="{BB962C8B-B14F-4D97-AF65-F5344CB8AC3E}">
        <p14:creationId xmlns:p14="http://schemas.microsoft.com/office/powerpoint/2010/main" val="81129269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42664C-43E0-5868-40E9-0F379D5CB3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3, 2025</a:t>
            </a:r>
          </a:p>
        </p:txBody>
      </p:sp>
    </p:spTree>
    <p:extLst>
      <p:ext uri="{BB962C8B-B14F-4D97-AF65-F5344CB8AC3E}">
        <p14:creationId xmlns:p14="http://schemas.microsoft.com/office/powerpoint/2010/main" val="1958082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CE3CD3-A34C-959E-2D7E-F1EB33A8CE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Jan 25, 2025</a:t>
            </a:r>
          </a:p>
        </p:txBody>
      </p:sp>
    </p:spTree>
    <p:extLst>
      <p:ext uri="{BB962C8B-B14F-4D97-AF65-F5344CB8AC3E}">
        <p14:creationId xmlns:p14="http://schemas.microsoft.com/office/powerpoint/2010/main" val="3778458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1D2D94-274E-A804-1157-087966535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4, 2025</a:t>
            </a:r>
          </a:p>
        </p:txBody>
      </p:sp>
    </p:spTree>
    <p:extLst>
      <p:ext uri="{BB962C8B-B14F-4D97-AF65-F5344CB8AC3E}">
        <p14:creationId xmlns:p14="http://schemas.microsoft.com/office/powerpoint/2010/main" val="119545282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44FAE2-EFE1-C07C-72B8-0F8651309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5, 2025</a:t>
            </a:r>
          </a:p>
        </p:txBody>
      </p:sp>
    </p:spTree>
    <p:extLst>
      <p:ext uri="{BB962C8B-B14F-4D97-AF65-F5344CB8AC3E}">
        <p14:creationId xmlns:p14="http://schemas.microsoft.com/office/powerpoint/2010/main" val="47169711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1F0836-811B-7F07-9738-61696F867A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6, 2025</a:t>
            </a:r>
          </a:p>
        </p:txBody>
      </p:sp>
    </p:spTree>
    <p:extLst>
      <p:ext uri="{BB962C8B-B14F-4D97-AF65-F5344CB8AC3E}">
        <p14:creationId xmlns:p14="http://schemas.microsoft.com/office/powerpoint/2010/main" val="130634290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799F10-E8E2-0830-3D66-EB5CAE9305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Oct 7, 2025</a:t>
            </a:r>
          </a:p>
        </p:txBody>
      </p:sp>
    </p:spTree>
    <p:extLst>
      <p:ext uri="{BB962C8B-B14F-4D97-AF65-F5344CB8AC3E}">
        <p14:creationId xmlns:p14="http://schemas.microsoft.com/office/powerpoint/2010/main" val="225046392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23618E-63D2-889C-FFFF-51642AD469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8, 2025</a:t>
            </a:r>
          </a:p>
        </p:txBody>
      </p:sp>
    </p:spTree>
    <p:extLst>
      <p:ext uri="{BB962C8B-B14F-4D97-AF65-F5344CB8AC3E}">
        <p14:creationId xmlns:p14="http://schemas.microsoft.com/office/powerpoint/2010/main" val="86591577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05022C-B6F9-1BA9-4154-A62A77020F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9, 2025</a:t>
            </a:r>
          </a:p>
        </p:txBody>
      </p:sp>
    </p:spTree>
    <p:extLst>
      <p:ext uri="{BB962C8B-B14F-4D97-AF65-F5344CB8AC3E}">
        <p14:creationId xmlns:p14="http://schemas.microsoft.com/office/powerpoint/2010/main" val="266765177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571899-21C9-7F69-100A-AAD34DB2BD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10, 2025</a:t>
            </a:r>
          </a:p>
        </p:txBody>
      </p:sp>
    </p:spTree>
    <p:extLst>
      <p:ext uri="{BB962C8B-B14F-4D97-AF65-F5344CB8AC3E}">
        <p14:creationId xmlns:p14="http://schemas.microsoft.com/office/powerpoint/2010/main" val="255242701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F19BC6-A521-D547-D220-A4868FFC8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11, 2025</a:t>
            </a:r>
          </a:p>
        </p:txBody>
      </p:sp>
    </p:spTree>
    <p:extLst>
      <p:ext uri="{BB962C8B-B14F-4D97-AF65-F5344CB8AC3E}">
        <p14:creationId xmlns:p14="http://schemas.microsoft.com/office/powerpoint/2010/main" val="244260942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CAE15-C1C9-788C-8DEB-ADA995879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12, 2025</a:t>
            </a:r>
          </a:p>
        </p:txBody>
      </p:sp>
    </p:spTree>
    <p:extLst>
      <p:ext uri="{BB962C8B-B14F-4D97-AF65-F5344CB8AC3E}">
        <p14:creationId xmlns:p14="http://schemas.microsoft.com/office/powerpoint/2010/main" val="240504595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D7CBE3-CFC8-27F5-258D-05448F1F0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13, 2025</a:t>
            </a:r>
          </a:p>
        </p:txBody>
      </p:sp>
    </p:spTree>
    <p:extLst>
      <p:ext uri="{BB962C8B-B14F-4D97-AF65-F5344CB8AC3E}">
        <p14:creationId xmlns:p14="http://schemas.microsoft.com/office/powerpoint/2010/main" val="69325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EF4E1-D277-8F2E-7618-55A35DD8D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2025 Goals</a:t>
            </a:r>
          </a:p>
        </p:txBody>
      </p:sp>
    </p:spTree>
    <p:extLst>
      <p:ext uri="{BB962C8B-B14F-4D97-AF65-F5344CB8AC3E}">
        <p14:creationId xmlns:p14="http://schemas.microsoft.com/office/powerpoint/2010/main" val="542260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E779DD-A9B5-A462-80D3-BB1B24FABE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26, 2025</a:t>
            </a:r>
          </a:p>
        </p:txBody>
      </p:sp>
    </p:spTree>
    <p:extLst>
      <p:ext uri="{BB962C8B-B14F-4D97-AF65-F5344CB8AC3E}">
        <p14:creationId xmlns:p14="http://schemas.microsoft.com/office/powerpoint/2010/main" val="392566659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685A3E-EB27-BBCF-484D-C0E96ACADF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Oct 14, 2025</a:t>
            </a:r>
          </a:p>
        </p:txBody>
      </p:sp>
    </p:spTree>
    <p:extLst>
      <p:ext uri="{BB962C8B-B14F-4D97-AF65-F5344CB8AC3E}">
        <p14:creationId xmlns:p14="http://schemas.microsoft.com/office/powerpoint/2010/main" val="1929842552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5534C2-4A30-D727-AEBA-EE22841D3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15, 2025</a:t>
            </a:r>
          </a:p>
        </p:txBody>
      </p:sp>
    </p:spTree>
    <p:extLst>
      <p:ext uri="{BB962C8B-B14F-4D97-AF65-F5344CB8AC3E}">
        <p14:creationId xmlns:p14="http://schemas.microsoft.com/office/powerpoint/2010/main" val="18684843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964417-F239-FDC0-52E8-B7F5FF6C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16, 2025</a:t>
            </a:r>
          </a:p>
        </p:txBody>
      </p:sp>
    </p:spTree>
    <p:extLst>
      <p:ext uri="{BB962C8B-B14F-4D97-AF65-F5344CB8AC3E}">
        <p14:creationId xmlns:p14="http://schemas.microsoft.com/office/powerpoint/2010/main" val="1791289988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3CCC24-3233-6CA8-DE07-EB33AD4835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17, 2025</a:t>
            </a:r>
          </a:p>
        </p:txBody>
      </p:sp>
    </p:spTree>
    <p:extLst>
      <p:ext uri="{BB962C8B-B14F-4D97-AF65-F5344CB8AC3E}">
        <p14:creationId xmlns:p14="http://schemas.microsoft.com/office/powerpoint/2010/main" val="48834059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E161CC-3885-D776-B981-9858539D5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18, 2025</a:t>
            </a:r>
          </a:p>
        </p:txBody>
      </p:sp>
    </p:spTree>
    <p:extLst>
      <p:ext uri="{BB962C8B-B14F-4D97-AF65-F5344CB8AC3E}">
        <p14:creationId xmlns:p14="http://schemas.microsoft.com/office/powerpoint/2010/main" val="248690669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357DB4-8816-71D6-2FF2-CB57F87262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19, 2025</a:t>
            </a:r>
          </a:p>
        </p:txBody>
      </p:sp>
    </p:spTree>
    <p:extLst>
      <p:ext uri="{BB962C8B-B14F-4D97-AF65-F5344CB8AC3E}">
        <p14:creationId xmlns:p14="http://schemas.microsoft.com/office/powerpoint/2010/main" val="2279716716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3ADCF3-EAF2-EF07-0C41-6E63E444F8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20, 2025</a:t>
            </a:r>
          </a:p>
        </p:txBody>
      </p:sp>
    </p:spTree>
    <p:extLst>
      <p:ext uri="{BB962C8B-B14F-4D97-AF65-F5344CB8AC3E}">
        <p14:creationId xmlns:p14="http://schemas.microsoft.com/office/powerpoint/2010/main" val="3425295471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305F4C-3F2F-92A8-6EFE-7532CA4751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Oct 21, 2025</a:t>
            </a:r>
          </a:p>
        </p:txBody>
      </p:sp>
    </p:spTree>
    <p:extLst>
      <p:ext uri="{BB962C8B-B14F-4D97-AF65-F5344CB8AC3E}">
        <p14:creationId xmlns:p14="http://schemas.microsoft.com/office/powerpoint/2010/main" val="101398103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21BFF-16DD-EFD0-8B44-2119C9DE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22, 2025</a:t>
            </a:r>
          </a:p>
        </p:txBody>
      </p:sp>
    </p:spTree>
    <p:extLst>
      <p:ext uri="{BB962C8B-B14F-4D97-AF65-F5344CB8AC3E}">
        <p14:creationId xmlns:p14="http://schemas.microsoft.com/office/powerpoint/2010/main" val="1290139251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D5535C-71B2-60D4-4470-B32835628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23, 2025</a:t>
            </a:r>
          </a:p>
        </p:txBody>
      </p:sp>
    </p:spTree>
    <p:extLst>
      <p:ext uri="{BB962C8B-B14F-4D97-AF65-F5344CB8AC3E}">
        <p14:creationId xmlns:p14="http://schemas.microsoft.com/office/powerpoint/2010/main" val="2512782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5CCABE-7EBD-E3B9-3655-DB6256AB1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27, 2025</a:t>
            </a:r>
          </a:p>
        </p:txBody>
      </p:sp>
    </p:spTree>
    <p:extLst>
      <p:ext uri="{BB962C8B-B14F-4D97-AF65-F5344CB8AC3E}">
        <p14:creationId xmlns:p14="http://schemas.microsoft.com/office/powerpoint/2010/main" val="84195339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743BFB-FC6F-EF18-C3B7-77DA2FD9C6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24, 2025</a:t>
            </a:r>
          </a:p>
        </p:txBody>
      </p:sp>
    </p:spTree>
    <p:extLst>
      <p:ext uri="{BB962C8B-B14F-4D97-AF65-F5344CB8AC3E}">
        <p14:creationId xmlns:p14="http://schemas.microsoft.com/office/powerpoint/2010/main" val="188759918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FCFCD2-6522-08EE-197B-5AD6812A89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25, 2025</a:t>
            </a:r>
          </a:p>
        </p:txBody>
      </p:sp>
    </p:spTree>
    <p:extLst>
      <p:ext uri="{BB962C8B-B14F-4D97-AF65-F5344CB8AC3E}">
        <p14:creationId xmlns:p14="http://schemas.microsoft.com/office/powerpoint/2010/main" val="182885078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CBE6C5-6A21-4A43-E5A1-6BF6EB2CF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26, 2025</a:t>
            </a:r>
          </a:p>
        </p:txBody>
      </p:sp>
    </p:spTree>
    <p:extLst>
      <p:ext uri="{BB962C8B-B14F-4D97-AF65-F5344CB8AC3E}">
        <p14:creationId xmlns:p14="http://schemas.microsoft.com/office/powerpoint/2010/main" val="213948197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9EC273-82CE-C4FB-596A-16B8857832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27, 2025</a:t>
            </a:r>
          </a:p>
        </p:txBody>
      </p:sp>
    </p:spTree>
    <p:extLst>
      <p:ext uri="{BB962C8B-B14F-4D97-AF65-F5344CB8AC3E}">
        <p14:creationId xmlns:p14="http://schemas.microsoft.com/office/powerpoint/2010/main" val="232884594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8D9208-F209-DA8C-40D4-A83D0CB55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Oct 28, 2025</a:t>
            </a:r>
          </a:p>
        </p:txBody>
      </p:sp>
    </p:spTree>
    <p:extLst>
      <p:ext uri="{BB962C8B-B14F-4D97-AF65-F5344CB8AC3E}">
        <p14:creationId xmlns:p14="http://schemas.microsoft.com/office/powerpoint/2010/main" val="112246781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4DC41-E630-E17A-517D-C8E922A8E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29, 2025</a:t>
            </a:r>
          </a:p>
        </p:txBody>
      </p:sp>
    </p:spTree>
    <p:extLst>
      <p:ext uri="{BB962C8B-B14F-4D97-AF65-F5344CB8AC3E}">
        <p14:creationId xmlns:p14="http://schemas.microsoft.com/office/powerpoint/2010/main" val="2455662522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4BAF60-517A-E11A-B784-0403CE761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30, 2025</a:t>
            </a:r>
          </a:p>
        </p:txBody>
      </p:sp>
    </p:spTree>
    <p:extLst>
      <p:ext uri="{BB962C8B-B14F-4D97-AF65-F5344CB8AC3E}">
        <p14:creationId xmlns:p14="http://schemas.microsoft.com/office/powerpoint/2010/main" val="382972272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F816F4-513A-C9E5-7FB3-8C43A0AF49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31, 2025</a:t>
            </a:r>
          </a:p>
        </p:txBody>
      </p:sp>
    </p:spTree>
    <p:extLst>
      <p:ext uri="{BB962C8B-B14F-4D97-AF65-F5344CB8AC3E}">
        <p14:creationId xmlns:p14="http://schemas.microsoft.com/office/powerpoint/2010/main" val="3463843599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34374-982C-5BB1-4EEE-3F72F7EF3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November 2025</a:t>
            </a:r>
          </a:p>
        </p:txBody>
      </p:sp>
      <p:sp>
        <p:nvSpPr>
          <p:cNvPr id="55" name="Round Same Side Corner Rectangle 54">
            <a:hlinkClick r:id="rId3" action="ppaction://hlinksldjump"/>
            <a:extLst>
              <a:ext uri="{FF2B5EF4-FFF2-40B4-BE49-F238E27FC236}">
                <a16:creationId xmlns:a16="http://schemas.microsoft.com/office/drawing/2014/main" id="{62935596-94B9-05D4-6713-B2C7D9FA32FE}"/>
              </a:ext>
            </a:extLst>
          </p:cNvPr>
          <p:cNvSpPr/>
          <p:nvPr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</p:spTree>
    <p:extLst>
      <p:ext uri="{BB962C8B-B14F-4D97-AF65-F5344CB8AC3E}">
        <p14:creationId xmlns:p14="http://schemas.microsoft.com/office/powerpoint/2010/main" val="170326898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07BF3-1FC7-EE4A-0360-8E491AEB1D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1, 2025</a:t>
            </a:r>
          </a:p>
        </p:txBody>
      </p:sp>
    </p:spTree>
    <p:extLst>
      <p:ext uri="{BB962C8B-B14F-4D97-AF65-F5344CB8AC3E}">
        <p14:creationId xmlns:p14="http://schemas.microsoft.com/office/powerpoint/2010/main" val="3442560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72E00-EBF4-E8EA-E615-67F94FFF0C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Jan 28, 2025</a:t>
            </a:r>
          </a:p>
        </p:txBody>
      </p:sp>
    </p:spTree>
    <p:extLst>
      <p:ext uri="{BB962C8B-B14F-4D97-AF65-F5344CB8AC3E}">
        <p14:creationId xmlns:p14="http://schemas.microsoft.com/office/powerpoint/2010/main" val="40596179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33BAC5-59C5-3255-00BF-3D975B7DF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2, 2025</a:t>
            </a:r>
          </a:p>
        </p:txBody>
      </p:sp>
    </p:spTree>
    <p:extLst>
      <p:ext uri="{BB962C8B-B14F-4D97-AF65-F5344CB8AC3E}">
        <p14:creationId xmlns:p14="http://schemas.microsoft.com/office/powerpoint/2010/main" val="3625814521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270472-35E1-8961-A30D-6A85E6961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3, 2025</a:t>
            </a:r>
          </a:p>
        </p:txBody>
      </p:sp>
    </p:spTree>
    <p:extLst>
      <p:ext uri="{BB962C8B-B14F-4D97-AF65-F5344CB8AC3E}">
        <p14:creationId xmlns:p14="http://schemas.microsoft.com/office/powerpoint/2010/main" val="359675304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EC65AE-C4BE-E7E6-50D8-4DFA5B908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Nov 4, 2025</a:t>
            </a:r>
          </a:p>
        </p:txBody>
      </p:sp>
    </p:spTree>
    <p:extLst>
      <p:ext uri="{BB962C8B-B14F-4D97-AF65-F5344CB8AC3E}">
        <p14:creationId xmlns:p14="http://schemas.microsoft.com/office/powerpoint/2010/main" val="266877237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E4AC1A-7627-A8D4-005E-8A110DB49B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5, 2025</a:t>
            </a:r>
          </a:p>
        </p:txBody>
      </p:sp>
    </p:spTree>
    <p:extLst>
      <p:ext uri="{BB962C8B-B14F-4D97-AF65-F5344CB8AC3E}">
        <p14:creationId xmlns:p14="http://schemas.microsoft.com/office/powerpoint/2010/main" val="1815933858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A6CFF8-7FA0-E9D4-4956-B779BB4CF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6, 2025</a:t>
            </a:r>
          </a:p>
        </p:txBody>
      </p:sp>
    </p:spTree>
    <p:extLst>
      <p:ext uri="{BB962C8B-B14F-4D97-AF65-F5344CB8AC3E}">
        <p14:creationId xmlns:p14="http://schemas.microsoft.com/office/powerpoint/2010/main" val="156292270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EB42B2-DA96-9BC1-7DAB-343CCCC71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7, 2025</a:t>
            </a:r>
          </a:p>
        </p:txBody>
      </p:sp>
    </p:spTree>
    <p:extLst>
      <p:ext uri="{BB962C8B-B14F-4D97-AF65-F5344CB8AC3E}">
        <p14:creationId xmlns:p14="http://schemas.microsoft.com/office/powerpoint/2010/main" val="2937917463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0DFAC-FC42-7948-4D74-AD7E0F005E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8, 2025</a:t>
            </a:r>
          </a:p>
        </p:txBody>
      </p:sp>
    </p:spTree>
    <p:extLst>
      <p:ext uri="{BB962C8B-B14F-4D97-AF65-F5344CB8AC3E}">
        <p14:creationId xmlns:p14="http://schemas.microsoft.com/office/powerpoint/2010/main" val="401598094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E068A0-6127-5FE7-CCE3-A42FFB86E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9, 2025</a:t>
            </a:r>
          </a:p>
        </p:txBody>
      </p:sp>
    </p:spTree>
    <p:extLst>
      <p:ext uri="{BB962C8B-B14F-4D97-AF65-F5344CB8AC3E}">
        <p14:creationId xmlns:p14="http://schemas.microsoft.com/office/powerpoint/2010/main" val="1198126013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375E21-1A86-4B7E-A10D-B28F94DAB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10, 2025</a:t>
            </a:r>
          </a:p>
        </p:txBody>
      </p:sp>
    </p:spTree>
    <p:extLst>
      <p:ext uri="{BB962C8B-B14F-4D97-AF65-F5344CB8AC3E}">
        <p14:creationId xmlns:p14="http://schemas.microsoft.com/office/powerpoint/2010/main" val="1485964164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D2A816-D731-6623-FF1B-EB3D61D149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Nov 11, 2025</a:t>
            </a:r>
          </a:p>
        </p:txBody>
      </p:sp>
    </p:spTree>
    <p:extLst>
      <p:ext uri="{BB962C8B-B14F-4D97-AF65-F5344CB8AC3E}">
        <p14:creationId xmlns:p14="http://schemas.microsoft.com/office/powerpoint/2010/main" val="2959105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9E460C-1D61-849A-D2AF-D4468EF75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29, 2025</a:t>
            </a:r>
          </a:p>
        </p:txBody>
      </p:sp>
    </p:spTree>
    <p:extLst>
      <p:ext uri="{BB962C8B-B14F-4D97-AF65-F5344CB8AC3E}">
        <p14:creationId xmlns:p14="http://schemas.microsoft.com/office/powerpoint/2010/main" val="374064513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589D2F-4161-476E-90FD-A739321FE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12, 2025</a:t>
            </a:r>
          </a:p>
        </p:txBody>
      </p:sp>
    </p:spTree>
    <p:extLst>
      <p:ext uri="{BB962C8B-B14F-4D97-AF65-F5344CB8AC3E}">
        <p14:creationId xmlns:p14="http://schemas.microsoft.com/office/powerpoint/2010/main" val="25782488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BAEE56-88CC-FC43-32E0-19A27BA01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13, 2025</a:t>
            </a:r>
          </a:p>
        </p:txBody>
      </p:sp>
    </p:spTree>
    <p:extLst>
      <p:ext uri="{BB962C8B-B14F-4D97-AF65-F5344CB8AC3E}">
        <p14:creationId xmlns:p14="http://schemas.microsoft.com/office/powerpoint/2010/main" val="3492669765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B22477-1A31-8DEC-2E27-7FE3536FF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14, 2025</a:t>
            </a:r>
          </a:p>
        </p:txBody>
      </p:sp>
    </p:spTree>
    <p:extLst>
      <p:ext uri="{BB962C8B-B14F-4D97-AF65-F5344CB8AC3E}">
        <p14:creationId xmlns:p14="http://schemas.microsoft.com/office/powerpoint/2010/main" val="257847451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242148-5BDB-5808-346E-4451D7180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15, 2025</a:t>
            </a:r>
          </a:p>
        </p:txBody>
      </p:sp>
    </p:spTree>
    <p:extLst>
      <p:ext uri="{BB962C8B-B14F-4D97-AF65-F5344CB8AC3E}">
        <p14:creationId xmlns:p14="http://schemas.microsoft.com/office/powerpoint/2010/main" val="29869452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A7EC61-6C21-A96E-0113-92D454229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16, 2025</a:t>
            </a:r>
          </a:p>
        </p:txBody>
      </p:sp>
    </p:spTree>
    <p:extLst>
      <p:ext uri="{BB962C8B-B14F-4D97-AF65-F5344CB8AC3E}">
        <p14:creationId xmlns:p14="http://schemas.microsoft.com/office/powerpoint/2010/main" val="3039726412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B10352-15D5-4C1A-5917-3363359D3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17, 2025</a:t>
            </a:r>
          </a:p>
        </p:txBody>
      </p:sp>
    </p:spTree>
    <p:extLst>
      <p:ext uri="{BB962C8B-B14F-4D97-AF65-F5344CB8AC3E}">
        <p14:creationId xmlns:p14="http://schemas.microsoft.com/office/powerpoint/2010/main" val="111449572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59ACDB-923A-D6C4-0C7D-80A69AF41B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Nov 18, 2025</a:t>
            </a:r>
          </a:p>
        </p:txBody>
      </p:sp>
    </p:spTree>
    <p:extLst>
      <p:ext uri="{BB962C8B-B14F-4D97-AF65-F5344CB8AC3E}">
        <p14:creationId xmlns:p14="http://schemas.microsoft.com/office/powerpoint/2010/main" val="22551208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15EEF2-04B5-DA53-6DC0-DC17E1D31B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19, 2025</a:t>
            </a:r>
          </a:p>
        </p:txBody>
      </p:sp>
    </p:spTree>
    <p:extLst>
      <p:ext uri="{BB962C8B-B14F-4D97-AF65-F5344CB8AC3E}">
        <p14:creationId xmlns:p14="http://schemas.microsoft.com/office/powerpoint/2010/main" val="1784957471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BB2F62-05F8-9B06-B441-43BFBA0B5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20, 2025</a:t>
            </a:r>
          </a:p>
        </p:txBody>
      </p:sp>
    </p:spTree>
    <p:extLst>
      <p:ext uri="{BB962C8B-B14F-4D97-AF65-F5344CB8AC3E}">
        <p14:creationId xmlns:p14="http://schemas.microsoft.com/office/powerpoint/2010/main" val="404645346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A1CA24-B46D-FF75-7F76-A1D4C7D507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21, 2025</a:t>
            </a:r>
          </a:p>
        </p:txBody>
      </p:sp>
    </p:spTree>
    <p:extLst>
      <p:ext uri="{BB962C8B-B14F-4D97-AF65-F5344CB8AC3E}">
        <p14:creationId xmlns:p14="http://schemas.microsoft.com/office/powerpoint/2010/main" val="1194769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36DDAD-A78D-B96E-AA68-FDD67EE33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30, 2025</a:t>
            </a:r>
          </a:p>
        </p:txBody>
      </p:sp>
    </p:spTree>
    <p:extLst>
      <p:ext uri="{BB962C8B-B14F-4D97-AF65-F5344CB8AC3E}">
        <p14:creationId xmlns:p14="http://schemas.microsoft.com/office/powerpoint/2010/main" val="418713594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C8C43F-5C03-369C-C7DA-C49F8CBDE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22, 2025</a:t>
            </a:r>
          </a:p>
        </p:txBody>
      </p:sp>
    </p:spTree>
    <p:extLst>
      <p:ext uri="{BB962C8B-B14F-4D97-AF65-F5344CB8AC3E}">
        <p14:creationId xmlns:p14="http://schemas.microsoft.com/office/powerpoint/2010/main" val="2413452883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FF61B6-A057-4030-D1B4-D78B01644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23, 2025</a:t>
            </a:r>
          </a:p>
        </p:txBody>
      </p:sp>
    </p:spTree>
    <p:extLst>
      <p:ext uri="{BB962C8B-B14F-4D97-AF65-F5344CB8AC3E}">
        <p14:creationId xmlns:p14="http://schemas.microsoft.com/office/powerpoint/2010/main" val="1713063199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15BC97-D687-FABC-22E5-EC729DC95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24, 2025</a:t>
            </a:r>
          </a:p>
        </p:txBody>
      </p:sp>
    </p:spTree>
    <p:extLst>
      <p:ext uri="{BB962C8B-B14F-4D97-AF65-F5344CB8AC3E}">
        <p14:creationId xmlns:p14="http://schemas.microsoft.com/office/powerpoint/2010/main" val="2227442020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E2CD2-DCD0-4D72-5FEB-C9211D872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Nov 25, 2025</a:t>
            </a:r>
          </a:p>
        </p:txBody>
      </p:sp>
    </p:spTree>
    <p:extLst>
      <p:ext uri="{BB962C8B-B14F-4D97-AF65-F5344CB8AC3E}">
        <p14:creationId xmlns:p14="http://schemas.microsoft.com/office/powerpoint/2010/main" val="36911737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E4F6E3-FE12-FADF-2CDB-498DF2908A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26, 2025</a:t>
            </a:r>
          </a:p>
        </p:txBody>
      </p:sp>
    </p:spTree>
    <p:extLst>
      <p:ext uri="{BB962C8B-B14F-4D97-AF65-F5344CB8AC3E}">
        <p14:creationId xmlns:p14="http://schemas.microsoft.com/office/powerpoint/2010/main" val="1689101766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9C5376-39D5-5487-A807-CE04413CA9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27, 2025</a:t>
            </a:r>
          </a:p>
        </p:txBody>
      </p:sp>
    </p:spTree>
    <p:extLst>
      <p:ext uri="{BB962C8B-B14F-4D97-AF65-F5344CB8AC3E}">
        <p14:creationId xmlns:p14="http://schemas.microsoft.com/office/powerpoint/2010/main" val="383764396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CAF0C-F463-19AC-7B6A-11ED32B2B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28, 2025</a:t>
            </a:r>
          </a:p>
        </p:txBody>
      </p:sp>
    </p:spTree>
    <p:extLst>
      <p:ext uri="{BB962C8B-B14F-4D97-AF65-F5344CB8AC3E}">
        <p14:creationId xmlns:p14="http://schemas.microsoft.com/office/powerpoint/2010/main" val="2422840376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C092B8-9A8B-501A-AA1F-079DE846A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29, 2025</a:t>
            </a:r>
          </a:p>
        </p:txBody>
      </p:sp>
    </p:spTree>
    <p:extLst>
      <p:ext uri="{BB962C8B-B14F-4D97-AF65-F5344CB8AC3E}">
        <p14:creationId xmlns:p14="http://schemas.microsoft.com/office/powerpoint/2010/main" val="4069241421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C65E94-373B-BDE6-EDFB-2FBA73A24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30, 2025</a:t>
            </a:r>
          </a:p>
        </p:txBody>
      </p:sp>
    </p:spTree>
    <p:extLst>
      <p:ext uri="{BB962C8B-B14F-4D97-AF65-F5344CB8AC3E}">
        <p14:creationId xmlns:p14="http://schemas.microsoft.com/office/powerpoint/2010/main" val="2621147247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B12BC90C-8095-324B-2224-90B21D95E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December 2025</a:t>
            </a:r>
          </a:p>
        </p:txBody>
      </p:sp>
    </p:spTree>
    <p:extLst>
      <p:ext uri="{BB962C8B-B14F-4D97-AF65-F5344CB8AC3E}">
        <p14:creationId xmlns:p14="http://schemas.microsoft.com/office/powerpoint/2010/main" val="1162864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EF79D7-75C8-C321-DB60-2ADFB8E9E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31, 2025</a:t>
            </a:r>
          </a:p>
        </p:txBody>
      </p:sp>
    </p:spTree>
    <p:extLst>
      <p:ext uri="{BB962C8B-B14F-4D97-AF65-F5344CB8AC3E}">
        <p14:creationId xmlns:p14="http://schemas.microsoft.com/office/powerpoint/2010/main" val="41718831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069F0-712C-BA78-F451-C7C1DEC32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1, 2025</a:t>
            </a:r>
          </a:p>
        </p:txBody>
      </p:sp>
    </p:spTree>
    <p:extLst>
      <p:ext uri="{BB962C8B-B14F-4D97-AF65-F5344CB8AC3E}">
        <p14:creationId xmlns:p14="http://schemas.microsoft.com/office/powerpoint/2010/main" val="1062861436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AD7E6C-16B4-E586-2875-2A889850D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Dec 2, 2025</a:t>
            </a:r>
          </a:p>
        </p:txBody>
      </p:sp>
    </p:spTree>
    <p:extLst>
      <p:ext uri="{BB962C8B-B14F-4D97-AF65-F5344CB8AC3E}">
        <p14:creationId xmlns:p14="http://schemas.microsoft.com/office/powerpoint/2010/main" val="268250246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BDD851-9F1F-7245-811D-37B34B748A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3, 2025</a:t>
            </a:r>
          </a:p>
        </p:txBody>
      </p:sp>
    </p:spTree>
    <p:extLst>
      <p:ext uri="{BB962C8B-B14F-4D97-AF65-F5344CB8AC3E}">
        <p14:creationId xmlns:p14="http://schemas.microsoft.com/office/powerpoint/2010/main" val="3448522951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D293C-014C-EA5F-DC7F-C51E1ABA42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4, 2025</a:t>
            </a:r>
          </a:p>
        </p:txBody>
      </p:sp>
    </p:spTree>
    <p:extLst>
      <p:ext uri="{BB962C8B-B14F-4D97-AF65-F5344CB8AC3E}">
        <p14:creationId xmlns:p14="http://schemas.microsoft.com/office/powerpoint/2010/main" val="350321664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C61F9B-48C1-0DB4-6471-0E7CE080F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5, 2025</a:t>
            </a:r>
          </a:p>
        </p:txBody>
      </p:sp>
    </p:spTree>
    <p:extLst>
      <p:ext uri="{BB962C8B-B14F-4D97-AF65-F5344CB8AC3E}">
        <p14:creationId xmlns:p14="http://schemas.microsoft.com/office/powerpoint/2010/main" val="3485141821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4DCF6-C5E2-3E27-E715-576C8F8165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6, 2025</a:t>
            </a:r>
          </a:p>
        </p:txBody>
      </p:sp>
    </p:spTree>
    <p:extLst>
      <p:ext uri="{BB962C8B-B14F-4D97-AF65-F5344CB8AC3E}">
        <p14:creationId xmlns:p14="http://schemas.microsoft.com/office/powerpoint/2010/main" val="781097865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DD1A8F-5823-059A-1211-A856E8313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7, 2025</a:t>
            </a:r>
          </a:p>
        </p:txBody>
      </p:sp>
    </p:spTree>
    <p:extLst>
      <p:ext uri="{BB962C8B-B14F-4D97-AF65-F5344CB8AC3E}">
        <p14:creationId xmlns:p14="http://schemas.microsoft.com/office/powerpoint/2010/main" val="48371480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959B06-0862-1426-7EF3-D627579ED9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8, 2025</a:t>
            </a:r>
          </a:p>
        </p:txBody>
      </p:sp>
    </p:spTree>
    <p:extLst>
      <p:ext uri="{BB962C8B-B14F-4D97-AF65-F5344CB8AC3E}">
        <p14:creationId xmlns:p14="http://schemas.microsoft.com/office/powerpoint/2010/main" val="2414035778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FE1E6-4CFE-5D0C-882F-F196F3FC1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Dec 9, 2025</a:t>
            </a:r>
          </a:p>
        </p:txBody>
      </p:sp>
    </p:spTree>
    <p:extLst>
      <p:ext uri="{BB962C8B-B14F-4D97-AF65-F5344CB8AC3E}">
        <p14:creationId xmlns:p14="http://schemas.microsoft.com/office/powerpoint/2010/main" val="380000575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45CA07-C643-BE73-B6CB-6455CA8351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10, 2025</a:t>
            </a:r>
          </a:p>
        </p:txBody>
      </p:sp>
    </p:spTree>
    <p:extLst>
      <p:ext uri="{BB962C8B-B14F-4D97-AF65-F5344CB8AC3E}">
        <p14:creationId xmlns:p14="http://schemas.microsoft.com/office/powerpoint/2010/main" val="1004493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February 2025</a:t>
            </a:r>
          </a:p>
        </p:txBody>
      </p:sp>
    </p:spTree>
    <p:extLst>
      <p:ext uri="{BB962C8B-B14F-4D97-AF65-F5344CB8AC3E}">
        <p14:creationId xmlns:p14="http://schemas.microsoft.com/office/powerpoint/2010/main" val="225534692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362979-6319-06BF-0BBB-9D0D859E3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11, 2025</a:t>
            </a:r>
          </a:p>
        </p:txBody>
      </p:sp>
    </p:spTree>
    <p:extLst>
      <p:ext uri="{BB962C8B-B14F-4D97-AF65-F5344CB8AC3E}">
        <p14:creationId xmlns:p14="http://schemas.microsoft.com/office/powerpoint/2010/main" val="205658165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AB1B8-46C1-D98E-0E2D-63D3CEE7F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12, 2025</a:t>
            </a:r>
          </a:p>
        </p:txBody>
      </p:sp>
    </p:spTree>
    <p:extLst>
      <p:ext uri="{BB962C8B-B14F-4D97-AF65-F5344CB8AC3E}">
        <p14:creationId xmlns:p14="http://schemas.microsoft.com/office/powerpoint/2010/main" val="74416031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1F73F5-FE71-6713-4172-5A34E3998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13, 2025</a:t>
            </a:r>
          </a:p>
        </p:txBody>
      </p:sp>
    </p:spTree>
    <p:extLst>
      <p:ext uri="{BB962C8B-B14F-4D97-AF65-F5344CB8AC3E}">
        <p14:creationId xmlns:p14="http://schemas.microsoft.com/office/powerpoint/2010/main" val="326608703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4640C-6451-83A8-C92C-FF8E64779C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14, 2025</a:t>
            </a:r>
          </a:p>
        </p:txBody>
      </p:sp>
    </p:spTree>
    <p:extLst>
      <p:ext uri="{BB962C8B-B14F-4D97-AF65-F5344CB8AC3E}">
        <p14:creationId xmlns:p14="http://schemas.microsoft.com/office/powerpoint/2010/main" val="39297467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C761C4-D4DE-D1B8-8D7C-DF6ABF41A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15, 2025</a:t>
            </a:r>
          </a:p>
        </p:txBody>
      </p:sp>
    </p:spTree>
    <p:extLst>
      <p:ext uri="{BB962C8B-B14F-4D97-AF65-F5344CB8AC3E}">
        <p14:creationId xmlns:p14="http://schemas.microsoft.com/office/powerpoint/2010/main" val="168263539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5850FD-0D04-195E-A140-E534BB10E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Dec 6, 2025</a:t>
            </a:r>
          </a:p>
        </p:txBody>
      </p:sp>
    </p:spTree>
    <p:extLst>
      <p:ext uri="{BB962C8B-B14F-4D97-AF65-F5344CB8AC3E}">
        <p14:creationId xmlns:p14="http://schemas.microsoft.com/office/powerpoint/2010/main" val="3322845930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F0E58A-53A6-1F16-099E-DB1F844F71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17, 2025</a:t>
            </a:r>
          </a:p>
        </p:txBody>
      </p:sp>
    </p:spTree>
    <p:extLst>
      <p:ext uri="{BB962C8B-B14F-4D97-AF65-F5344CB8AC3E}">
        <p14:creationId xmlns:p14="http://schemas.microsoft.com/office/powerpoint/2010/main" val="3467804024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618431-2A8C-2F8F-82F2-A6B0DA01B6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18, 2025</a:t>
            </a:r>
          </a:p>
        </p:txBody>
      </p:sp>
    </p:spTree>
    <p:extLst>
      <p:ext uri="{BB962C8B-B14F-4D97-AF65-F5344CB8AC3E}">
        <p14:creationId xmlns:p14="http://schemas.microsoft.com/office/powerpoint/2010/main" val="354935284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F75A86-2946-F97E-AC8E-6FBBAB29E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19, 2025</a:t>
            </a:r>
          </a:p>
        </p:txBody>
      </p:sp>
    </p:spTree>
    <p:extLst>
      <p:ext uri="{BB962C8B-B14F-4D97-AF65-F5344CB8AC3E}">
        <p14:creationId xmlns:p14="http://schemas.microsoft.com/office/powerpoint/2010/main" val="2668251250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E18F7-87D4-29FF-E5D6-4A229F9CFF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20, 2025</a:t>
            </a:r>
          </a:p>
        </p:txBody>
      </p:sp>
    </p:spTree>
    <p:extLst>
      <p:ext uri="{BB962C8B-B14F-4D97-AF65-F5344CB8AC3E}">
        <p14:creationId xmlns:p14="http://schemas.microsoft.com/office/powerpoint/2010/main" val="749431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72FCB-35DD-2171-6F21-23974D359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1, 2025</a:t>
            </a:r>
          </a:p>
        </p:txBody>
      </p:sp>
    </p:spTree>
    <p:extLst>
      <p:ext uri="{BB962C8B-B14F-4D97-AF65-F5344CB8AC3E}">
        <p14:creationId xmlns:p14="http://schemas.microsoft.com/office/powerpoint/2010/main" val="27850829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86DCF5-7773-F7D0-D904-C3E9D5A31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21, 2025</a:t>
            </a:r>
          </a:p>
        </p:txBody>
      </p:sp>
    </p:spTree>
    <p:extLst>
      <p:ext uri="{BB962C8B-B14F-4D97-AF65-F5344CB8AC3E}">
        <p14:creationId xmlns:p14="http://schemas.microsoft.com/office/powerpoint/2010/main" val="3078801152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B7B3F0-44C4-3B74-6664-52B84FA2BE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22, 2025</a:t>
            </a:r>
          </a:p>
        </p:txBody>
      </p:sp>
    </p:spTree>
    <p:extLst>
      <p:ext uri="{BB962C8B-B14F-4D97-AF65-F5344CB8AC3E}">
        <p14:creationId xmlns:p14="http://schemas.microsoft.com/office/powerpoint/2010/main" val="1161802101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3CDE05-9E30-8167-5CE0-E3E549F5AA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Dec 23, 2025</a:t>
            </a:r>
          </a:p>
        </p:txBody>
      </p:sp>
    </p:spTree>
    <p:extLst>
      <p:ext uri="{BB962C8B-B14F-4D97-AF65-F5344CB8AC3E}">
        <p14:creationId xmlns:p14="http://schemas.microsoft.com/office/powerpoint/2010/main" val="1232038227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D2B9C-B83B-99A0-0C8E-6DD081FFD9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24, 2025</a:t>
            </a:r>
          </a:p>
        </p:txBody>
      </p:sp>
    </p:spTree>
    <p:extLst>
      <p:ext uri="{BB962C8B-B14F-4D97-AF65-F5344CB8AC3E}">
        <p14:creationId xmlns:p14="http://schemas.microsoft.com/office/powerpoint/2010/main" val="1046574669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811A07-E5D2-8F30-3890-3197B7174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25, 2025</a:t>
            </a:r>
          </a:p>
        </p:txBody>
      </p:sp>
    </p:spTree>
    <p:extLst>
      <p:ext uri="{BB962C8B-B14F-4D97-AF65-F5344CB8AC3E}">
        <p14:creationId xmlns:p14="http://schemas.microsoft.com/office/powerpoint/2010/main" val="119540953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DB2E44-D236-2BB2-8B72-6751DF422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26, 2025</a:t>
            </a:r>
          </a:p>
        </p:txBody>
      </p:sp>
    </p:spTree>
    <p:extLst>
      <p:ext uri="{BB962C8B-B14F-4D97-AF65-F5344CB8AC3E}">
        <p14:creationId xmlns:p14="http://schemas.microsoft.com/office/powerpoint/2010/main" val="11350153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EA5AFB-5B15-54CD-899F-DEC33DEA4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27, 2025</a:t>
            </a:r>
          </a:p>
        </p:txBody>
      </p:sp>
    </p:spTree>
    <p:extLst>
      <p:ext uri="{BB962C8B-B14F-4D97-AF65-F5344CB8AC3E}">
        <p14:creationId xmlns:p14="http://schemas.microsoft.com/office/powerpoint/2010/main" val="278226614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A73F2-0CF4-8A40-2B40-7C34A571B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28, 2025</a:t>
            </a:r>
          </a:p>
        </p:txBody>
      </p:sp>
    </p:spTree>
    <p:extLst>
      <p:ext uri="{BB962C8B-B14F-4D97-AF65-F5344CB8AC3E}">
        <p14:creationId xmlns:p14="http://schemas.microsoft.com/office/powerpoint/2010/main" val="1116403455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B9E7F6-56D8-84EE-A104-7843C8878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29, 2025</a:t>
            </a:r>
          </a:p>
        </p:txBody>
      </p:sp>
    </p:spTree>
    <p:extLst>
      <p:ext uri="{BB962C8B-B14F-4D97-AF65-F5344CB8AC3E}">
        <p14:creationId xmlns:p14="http://schemas.microsoft.com/office/powerpoint/2010/main" val="356981695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EA8FA-F9B1-1EE5-7242-850A390F1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Dec 30, 2025</a:t>
            </a:r>
          </a:p>
        </p:txBody>
      </p:sp>
    </p:spTree>
    <p:extLst>
      <p:ext uri="{BB962C8B-B14F-4D97-AF65-F5344CB8AC3E}">
        <p14:creationId xmlns:p14="http://schemas.microsoft.com/office/powerpoint/2010/main" val="2034716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68921B-FC9E-7B30-0EB4-7263B60B8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2, 2025</a:t>
            </a:r>
          </a:p>
        </p:txBody>
      </p:sp>
    </p:spTree>
    <p:extLst>
      <p:ext uri="{BB962C8B-B14F-4D97-AF65-F5344CB8AC3E}">
        <p14:creationId xmlns:p14="http://schemas.microsoft.com/office/powerpoint/2010/main" val="2631391206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580161-18EF-54CE-3A48-9F735CB2A7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31, 2025</a:t>
            </a:r>
          </a:p>
        </p:txBody>
      </p:sp>
    </p:spTree>
    <p:extLst>
      <p:ext uri="{BB962C8B-B14F-4D97-AF65-F5344CB8AC3E}">
        <p14:creationId xmlns:p14="http://schemas.microsoft.com/office/powerpoint/2010/main" val="3014456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9BE4B3-8395-9BE5-43BD-DE5713F17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Feb 3, 2025</a:t>
            </a:r>
          </a:p>
        </p:txBody>
      </p:sp>
    </p:spTree>
    <p:extLst>
      <p:ext uri="{BB962C8B-B14F-4D97-AF65-F5344CB8AC3E}">
        <p14:creationId xmlns:p14="http://schemas.microsoft.com/office/powerpoint/2010/main" val="134688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January 2025</a:t>
            </a:r>
          </a:p>
        </p:txBody>
      </p:sp>
    </p:spTree>
    <p:extLst>
      <p:ext uri="{BB962C8B-B14F-4D97-AF65-F5344CB8AC3E}">
        <p14:creationId xmlns:p14="http://schemas.microsoft.com/office/powerpoint/2010/main" val="3145479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03FFA5-29AE-782D-1A84-B1CB6D859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4, 2025</a:t>
            </a:r>
          </a:p>
        </p:txBody>
      </p:sp>
    </p:spTree>
    <p:extLst>
      <p:ext uri="{BB962C8B-B14F-4D97-AF65-F5344CB8AC3E}">
        <p14:creationId xmlns:p14="http://schemas.microsoft.com/office/powerpoint/2010/main" val="4023293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526082-A0D1-5C84-77D0-E414C5C916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5, 2025</a:t>
            </a:r>
          </a:p>
        </p:txBody>
      </p:sp>
    </p:spTree>
    <p:extLst>
      <p:ext uri="{BB962C8B-B14F-4D97-AF65-F5344CB8AC3E}">
        <p14:creationId xmlns:p14="http://schemas.microsoft.com/office/powerpoint/2010/main" val="2572885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9A29B-64BC-DE80-66F7-2804F695D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6, 2025</a:t>
            </a:r>
          </a:p>
        </p:txBody>
      </p:sp>
    </p:spTree>
    <p:extLst>
      <p:ext uri="{BB962C8B-B14F-4D97-AF65-F5344CB8AC3E}">
        <p14:creationId xmlns:p14="http://schemas.microsoft.com/office/powerpoint/2010/main" val="1690278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ED6778-E3C3-8DFF-14E2-B2CE14923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7, 2025</a:t>
            </a:r>
          </a:p>
        </p:txBody>
      </p:sp>
    </p:spTree>
    <p:extLst>
      <p:ext uri="{BB962C8B-B14F-4D97-AF65-F5344CB8AC3E}">
        <p14:creationId xmlns:p14="http://schemas.microsoft.com/office/powerpoint/2010/main" val="2879150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C6AE39-C300-A770-9482-5BF339226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8, 2025</a:t>
            </a:r>
          </a:p>
        </p:txBody>
      </p:sp>
    </p:spTree>
    <p:extLst>
      <p:ext uri="{BB962C8B-B14F-4D97-AF65-F5344CB8AC3E}">
        <p14:creationId xmlns:p14="http://schemas.microsoft.com/office/powerpoint/2010/main" val="3059019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E8951-985E-C0A7-F8E7-0F110B5DC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</a:t>
            </a:r>
            <a:r>
              <a:rPr lang="en-US" dirty="0"/>
              <a:t>Feb 9, 2025</a:t>
            </a:r>
          </a:p>
        </p:txBody>
      </p:sp>
    </p:spTree>
    <p:extLst>
      <p:ext uri="{BB962C8B-B14F-4D97-AF65-F5344CB8AC3E}">
        <p14:creationId xmlns:p14="http://schemas.microsoft.com/office/powerpoint/2010/main" val="2996019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74527-C777-9867-AC87-A432EC043A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</a:t>
            </a:r>
            <a:r>
              <a:rPr lang="en-US" dirty="0"/>
              <a:t>Feb 10, 2025</a:t>
            </a:r>
          </a:p>
        </p:txBody>
      </p:sp>
    </p:spTree>
    <p:extLst>
      <p:ext uri="{BB962C8B-B14F-4D97-AF65-F5344CB8AC3E}">
        <p14:creationId xmlns:p14="http://schemas.microsoft.com/office/powerpoint/2010/main" val="705497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5E6FBE-1585-B98A-BAF8-242CBC76BD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11, 2025</a:t>
            </a:r>
          </a:p>
        </p:txBody>
      </p:sp>
    </p:spTree>
    <p:extLst>
      <p:ext uri="{BB962C8B-B14F-4D97-AF65-F5344CB8AC3E}">
        <p14:creationId xmlns:p14="http://schemas.microsoft.com/office/powerpoint/2010/main" val="1911333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F01AD2-28EA-72C7-38B4-69E9D9EF1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r>
              <a:rPr lang="en-US" dirty="0"/>
              <a:t>Wed Feb 12, 2025</a:t>
            </a:r>
          </a:p>
        </p:txBody>
      </p:sp>
    </p:spTree>
    <p:extLst>
      <p:ext uri="{BB962C8B-B14F-4D97-AF65-F5344CB8AC3E}">
        <p14:creationId xmlns:p14="http://schemas.microsoft.com/office/powerpoint/2010/main" val="3338854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26C245-949C-4148-43DF-325A424C44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13, 2025</a:t>
            </a:r>
          </a:p>
        </p:txBody>
      </p:sp>
    </p:spTree>
    <p:extLst>
      <p:ext uri="{BB962C8B-B14F-4D97-AF65-F5344CB8AC3E}">
        <p14:creationId xmlns:p14="http://schemas.microsoft.com/office/powerpoint/2010/main" val="343063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98C1D-2B65-FB41-A62B-5838A6BF60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1, 2025</a:t>
            </a:r>
          </a:p>
        </p:txBody>
      </p:sp>
    </p:spTree>
    <p:extLst>
      <p:ext uri="{BB962C8B-B14F-4D97-AF65-F5344CB8AC3E}">
        <p14:creationId xmlns:p14="http://schemas.microsoft.com/office/powerpoint/2010/main" val="1620071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CF43EA-C5B9-24A4-6195-C06EC24C9A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14, 2025</a:t>
            </a:r>
          </a:p>
        </p:txBody>
      </p:sp>
    </p:spTree>
    <p:extLst>
      <p:ext uri="{BB962C8B-B14F-4D97-AF65-F5344CB8AC3E}">
        <p14:creationId xmlns:p14="http://schemas.microsoft.com/office/powerpoint/2010/main" val="551808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9B50E7-BB71-C09B-38C2-C7BEDA2472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15, 2025</a:t>
            </a:r>
          </a:p>
        </p:txBody>
      </p:sp>
    </p:spTree>
    <p:extLst>
      <p:ext uri="{BB962C8B-B14F-4D97-AF65-F5344CB8AC3E}">
        <p14:creationId xmlns:p14="http://schemas.microsoft.com/office/powerpoint/2010/main" val="3229981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53419B-CC49-3E82-7C3D-D780DDFE6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16, 2025</a:t>
            </a:r>
          </a:p>
        </p:txBody>
      </p:sp>
    </p:spTree>
    <p:extLst>
      <p:ext uri="{BB962C8B-B14F-4D97-AF65-F5344CB8AC3E}">
        <p14:creationId xmlns:p14="http://schemas.microsoft.com/office/powerpoint/2010/main" val="746597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C25CA9-BF1B-C00E-40A7-4643F6534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Feb 17, 2025</a:t>
            </a:r>
          </a:p>
        </p:txBody>
      </p:sp>
    </p:spTree>
    <p:extLst>
      <p:ext uri="{BB962C8B-B14F-4D97-AF65-F5344CB8AC3E}">
        <p14:creationId xmlns:p14="http://schemas.microsoft.com/office/powerpoint/2010/main" val="1822212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975A28-9BC7-FB35-BBE7-B475AACF0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18, 2025</a:t>
            </a:r>
          </a:p>
        </p:txBody>
      </p:sp>
    </p:spTree>
    <p:extLst>
      <p:ext uri="{BB962C8B-B14F-4D97-AF65-F5344CB8AC3E}">
        <p14:creationId xmlns:p14="http://schemas.microsoft.com/office/powerpoint/2010/main" val="28836092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76FF45-CC37-C784-F8CF-A78934493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19, 2025</a:t>
            </a:r>
          </a:p>
        </p:txBody>
      </p:sp>
    </p:spTree>
    <p:extLst>
      <p:ext uri="{BB962C8B-B14F-4D97-AF65-F5344CB8AC3E}">
        <p14:creationId xmlns:p14="http://schemas.microsoft.com/office/powerpoint/2010/main" val="4190345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9CB7B-3BE2-FA00-C1D7-F72B50A8B9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20, 2025</a:t>
            </a:r>
          </a:p>
        </p:txBody>
      </p:sp>
    </p:spTree>
    <p:extLst>
      <p:ext uri="{BB962C8B-B14F-4D97-AF65-F5344CB8AC3E}">
        <p14:creationId xmlns:p14="http://schemas.microsoft.com/office/powerpoint/2010/main" val="1949364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63B086-C115-A757-4D66-85C43C42B3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</a:t>
            </a:r>
            <a:r>
              <a:rPr lang="en-US" dirty="0"/>
              <a:t>Feb 21, 2025</a:t>
            </a:r>
          </a:p>
        </p:txBody>
      </p:sp>
    </p:spTree>
    <p:extLst>
      <p:ext uri="{BB962C8B-B14F-4D97-AF65-F5344CB8AC3E}">
        <p14:creationId xmlns:p14="http://schemas.microsoft.com/office/powerpoint/2010/main" val="2047392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A2E284-8AFC-39AE-A1E8-47553EB03F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</a:t>
            </a:r>
            <a:r>
              <a:rPr lang="en-US" dirty="0"/>
              <a:t>Feb 22, 2025</a:t>
            </a:r>
          </a:p>
        </p:txBody>
      </p:sp>
    </p:spTree>
    <p:extLst>
      <p:ext uri="{BB962C8B-B14F-4D97-AF65-F5344CB8AC3E}">
        <p14:creationId xmlns:p14="http://schemas.microsoft.com/office/powerpoint/2010/main" val="86489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044B00-8252-C05F-B251-D55A881726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23, 2025</a:t>
            </a:r>
          </a:p>
        </p:txBody>
      </p:sp>
    </p:spTree>
    <p:extLst>
      <p:ext uri="{BB962C8B-B14F-4D97-AF65-F5344CB8AC3E}">
        <p14:creationId xmlns:p14="http://schemas.microsoft.com/office/powerpoint/2010/main" val="260764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95E84C-672D-1833-3D95-C33A68DE2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2, 2025</a:t>
            </a:r>
          </a:p>
        </p:txBody>
      </p:sp>
    </p:spTree>
    <p:extLst>
      <p:ext uri="{BB962C8B-B14F-4D97-AF65-F5344CB8AC3E}">
        <p14:creationId xmlns:p14="http://schemas.microsoft.com/office/powerpoint/2010/main" val="15228488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C3D23-AB83-596C-A394-B594A501C8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</a:t>
            </a:r>
            <a:r>
              <a:rPr lang="en-US" dirty="0"/>
              <a:t>Feb 24, 2025</a:t>
            </a:r>
          </a:p>
        </p:txBody>
      </p:sp>
    </p:spTree>
    <p:extLst>
      <p:ext uri="{BB962C8B-B14F-4D97-AF65-F5344CB8AC3E}">
        <p14:creationId xmlns:p14="http://schemas.microsoft.com/office/powerpoint/2010/main" val="3730139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4CF68D-252F-0A0F-8ECD-E13FD86DCC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25, 2025</a:t>
            </a:r>
          </a:p>
        </p:txBody>
      </p:sp>
    </p:spTree>
    <p:extLst>
      <p:ext uri="{BB962C8B-B14F-4D97-AF65-F5344CB8AC3E}">
        <p14:creationId xmlns:p14="http://schemas.microsoft.com/office/powerpoint/2010/main" val="1410304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B679D-DFB4-7A08-9AA4-28C4A3200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26, 2025</a:t>
            </a:r>
          </a:p>
        </p:txBody>
      </p:sp>
    </p:spTree>
    <p:extLst>
      <p:ext uri="{BB962C8B-B14F-4D97-AF65-F5344CB8AC3E}">
        <p14:creationId xmlns:p14="http://schemas.microsoft.com/office/powerpoint/2010/main" val="863118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031256-F0C5-D10B-06F5-697637ACA2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</a:t>
            </a:r>
            <a:r>
              <a:rPr lang="en-US" dirty="0"/>
              <a:t>Feb 27, 2025</a:t>
            </a:r>
          </a:p>
        </p:txBody>
      </p:sp>
    </p:spTree>
    <p:extLst>
      <p:ext uri="{BB962C8B-B14F-4D97-AF65-F5344CB8AC3E}">
        <p14:creationId xmlns:p14="http://schemas.microsoft.com/office/powerpoint/2010/main" val="3941500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C48CF-42F7-1EFF-B0E0-8CCC6D350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28, 2025</a:t>
            </a:r>
          </a:p>
        </p:txBody>
      </p:sp>
    </p:spTree>
    <p:extLst>
      <p:ext uri="{BB962C8B-B14F-4D97-AF65-F5344CB8AC3E}">
        <p14:creationId xmlns:p14="http://schemas.microsoft.com/office/powerpoint/2010/main" val="14309080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E52A3C7-4E74-F00C-1866-8A1947A6D2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March 2025</a:t>
            </a:r>
          </a:p>
        </p:txBody>
      </p:sp>
    </p:spTree>
    <p:extLst>
      <p:ext uri="{BB962C8B-B14F-4D97-AF65-F5344CB8AC3E}">
        <p14:creationId xmlns:p14="http://schemas.microsoft.com/office/powerpoint/2010/main" val="2234075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CE27B-1AC4-5ACE-1B15-C251D9273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1, 2025</a:t>
            </a:r>
          </a:p>
        </p:txBody>
      </p:sp>
    </p:spTree>
    <p:extLst>
      <p:ext uri="{BB962C8B-B14F-4D97-AF65-F5344CB8AC3E}">
        <p14:creationId xmlns:p14="http://schemas.microsoft.com/office/powerpoint/2010/main" val="37931715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4F105E-F198-A204-D957-3D01FB144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2, 2025</a:t>
            </a:r>
          </a:p>
        </p:txBody>
      </p:sp>
    </p:spTree>
    <p:extLst>
      <p:ext uri="{BB962C8B-B14F-4D97-AF65-F5344CB8AC3E}">
        <p14:creationId xmlns:p14="http://schemas.microsoft.com/office/powerpoint/2010/main" val="3289362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3, 2025</a:t>
            </a:r>
          </a:p>
        </p:txBody>
      </p:sp>
    </p:spTree>
    <p:extLst>
      <p:ext uri="{BB962C8B-B14F-4D97-AF65-F5344CB8AC3E}">
        <p14:creationId xmlns:p14="http://schemas.microsoft.com/office/powerpoint/2010/main" val="845273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Mar 4, 2025</a:t>
            </a:r>
          </a:p>
        </p:txBody>
      </p:sp>
    </p:spTree>
    <p:extLst>
      <p:ext uri="{BB962C8B-B14F-4D97-AF65-F5344CB8AC3E}">
        <p14:creationId xmlns:p14="http://schemas.microsoft.com/office/powerpoint/2010/main" val="3345621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9FD9BC-7A8A-F3A8-8EA9-0A3A48CE2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3, 2025</a:t>
            </a:r>
          </a:p>
        </p:txBody>
      </p:sp>
    </p:spTree>
    <p:extLst>
      <p:ext uri="{BB962C8B-B14F-4D97-AF65-F5344CB8AC3E}">
        <p14:creationId xmlns:p14="http://schemas.microsoft.com/office/powerpoint/2010/main" val="6693486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5, 2025</a:t>
            </a:r>
          </a:p>
        </p:txBody>
      </p:sp>
    </p:spTree>
    <p:extLst>
      <p:ext uri="{BB962C8B-B14F-4D97-AF65-F5344CB8AC3E}">
        <p14:creationId xmlns:p14="http://schemas.microsoft.com/office/powerpoint/2010/main" val="3801477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6, 2025</a:t>
            </a:r>
          </a:p>
        </p:txBody>
      </p:sp>
    </p:spTree>
    <p:extLst>
      <p:ext uri="{BB962C8B-B14F-4D97-AF65-F5344CB8AC3E}">
        <p14:creationId xmlns:p14="http://schemas.microsoft.com/office/powerpoint/2010/main" val="29815540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7, 2025</a:t>
            </a:r>
          </a:p>
        </p:txBody>
      </p:sp>
    </p:spTree>
    <p:extLst>
      <p:ext uri="{BB962C8B-B14F-4D97-AF65-F5344CB8AC3E}">
        <p14:creationId xmlns:p14="http://schemas.microsoft.com/office/powerpoint/2010/main" val="38651518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8, 2025</a:t>
            </a:r>
          </a:p>
        </p:txBody>
      </p:sp>
    </p:spTree>
    <p:extLst>
      <p:ext uri="{BB962C8B-B14F-4D97-AF65-F5344CB8AC3E}">
        <p14:creationId xmlns:p14="http://schemas.microsoft.com/office/powerpoint/2010/main" val="7604648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9, 2025</a:t>
            </a:r>
          </a:p>
        </p:txBody>
      </p:sp>
    </p:spTree>
    <p:extLst>
      <p:ext uri="{BB962C8B-B14F-4D97-AF65-F5344CB8AC3E}">
        <p14:creationId xmlns:p14="http://schemas.microsoft.com/office/powerpoint/2010/main" val="7593329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10, 2025</a:t>
            </a:r>
          </a:p>
        </p:txBody>
      </p:sp>
    </p:spTree>
    <p:extLst>
      <p:ext uri="{BB962C8B-B14F-4D97-AF65-F5344CB8AC3E}">
        <p14:creationId xmlns:p14="http://schemas.microsoft.com/office/powerpoint/2010/main" val="17145983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Mar 11, 2025</a:t>
            </a:r>
          </a:p>
        </p:txBody>
      </p:sp>
    </p:spTree>
    <p:extLst>
      <p:ext uri="{BB962C8B-B14F-4D97-AF65-F5344CB8AC3E}">
        <p14:creationId xmlns:p14="http://schemas.microsoft.com/office/powerpoint/2010/main" val="24036767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12, 2025</a:t>
            </a:r>
          </a:p>
        </p:txBody>
      </p:sp>
    </p:spTree>
    <p:extLst>
      <p:ext uri="{BB962C8B-B14F-4D97-AF65-F5344CB8AC3E}">
        <p14:creationId xmlns:p14="http://schemas.microsoft.com/office/powerpoint/2010/main" val="27104655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13, 2025</a:t>
            </a:r>
          </a:p>
        </p:txBody>
      </p:sp>
    </p:spTree>
    <p:extLst>
      <p:ext uri="{BB962C8B-B14F-4D97-AF65-F5344CB8AC3E}">
        <p14:creationId xmlns:p14="http://schemas.microsoft.com/office/powerpoint/2010/main" val="9860743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14, 2025</a:t>
            </a:r>
          </a:p>
        </p:txBody>
      </p:sp>
    </p:spTree>
    <p:extLst>
      <p:ext uri="{BB962C8B-B14F-4D97-AF65-F5344CB8AC3E}">
        <p14:creationId xmlns:p14="http://schemas.microsoft.com/office/powerpoint/2010/main" val="3804120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BF5AC6-8041-8341-1B15-11A3EAD3BC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Jan 4, 2025</a:t>
            </a:r>
          </a:p>
        </p:txBody>
      </p:sp>
    </p:spTree>
    <p:extLst>
      <p:ext uri="{BB962C8B-B14F-4D97-AF65-F5344CB8AC3E}">
        <p14:creationId xmlns:p14="http://schemas.microsoft.com/office/powerpoint/2010/main" val="22534835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15, 2025</a:t>
            </a:r>
          </a:p>
        </p:txBody>
      </p:sp>
    </p:spTree>
    <p:extLst>
      <p:ext uri="{BB962C8B-B14F-4D97-AF65-F5344CB8AC3E}">
        <p14:creationId xmlns:p14="http://schemas.microsoft.com/office/powerpoint/2010/main" val="11869298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16, 2025</a:t>
            </a:r>
          </a:p>
        </p:txBody>
      </p:sp>
    </p:spTree>
    <p:extLst>
      <p:ext uri="{BB962C8B-B14F-4D97-AF65-F5344CB8AC3E}">
        <p14:creationId xmlns:p14="http://schemas.microsoft.com/office/powerpoint/2010/main" val="42873916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17, 2025</a:t>
            </a:r>
          </a:p>
        </p:txBody>
      </p:sp>
    </p:spTree>
    <p:extLst>
      <p:ext uri="{BB962C8B-B14F-4D97-AF65-F5344CB8AC3E}">
        <p14:creationId xmlns:p14="http://schemas.microsoft.com/office/powerpoint/2010/main" val="20597366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Mar 18, 2025</a:t>
            </a:r>
          </a:p>
        </p:txBody>
      </p:sp>
    </p:spTree>
    <p:extLst>
      <p:ext uri="{BB962C8B-B14F-4D97-AF65-F5344CB8AC3E}">
        <p14:creationId xmlns:p14="http://schemas.microsoft.com/office/powerpoint/2010/main" val="6003259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19, 2025</a:t>
            </a:r>
          </a:p>
        </p:txBody>
      </p:sp>
    </p:spTree>
    <p:extLst>
      <p:ext uri="{BB962C8B-B14F-4D97-AF65-F5344CB8AC3E}">
        <p14:creationId xmlns:p14="http://schemas.microsoft.com/office/powerpoint/2010/main" val="36167253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20, 2025</a:t>
            </a:r>
          </a:p>
        </p:txBody>
      </p:sp>
    </p:spTree>
    <p:extLst>
      <p:ext uri="{BB962C8B-B14F-4D97-AF65-F5344CB8AC3E}">
        <p14:creationId xmlns:p14="http://schemas.microsoft.com/office/powerpoint/2010/main" val="20711123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21, 2025</a:t>
            </a:r>
          </a:p>
        </p:txBody>
      </p:sp>
    </p:spTree>
    <p:extLst>
      <p:ext uri="{BB962C8B-B14F-4D97-AF65-F5344CB8AC3E}">
        <p14:creationId xmlns:p14="http://schemas.microsoft.com/office/powerpoint/2010/main" val="27915181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22, 2025</a:t>
            </a:r>
          </a:p>
        </p:txBody>
      </p:sp>
      <p:pic>
        <p:nvPicPr>
          <p:cNvPr id="2" name="Graphic 1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75EFDE11-29F9-58DE-D0CD-383A4C0F1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567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23, 2025</a:t>
            </a:r>
          </a:p>
        </p:txBody>
      </p:sp>
    </p:spTree>
    <p:extLst>
      <p:ext uri="{BB962C8B-B14F-4D97-AF65-F5344CB8AC3E}">
        <p14:creationId xmlns:p14="http://schemas.microsoft.com/office/powerpoint/2010/main" val="26850873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24, 2025</a:t>
            </a:r>
          </a:p>
        </p:txBody>
      </p:sp>
    </p:spTree>
    <p:extLst>
      <p:ext uri="{BB962C8B-B14F-4D97-AF65-F5344CB8AC3E}">
        <p14:creationId xmlns:p14="http://schemas.microsoft.com/office/powerpoint/2010/main" val="1603952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2BF62-7FF3-CE6C-BC2B-A625A26D69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5, 2025</a:t>
            </a:r>
          </a:p>
        </p:txBody>
      </p:sp>
    </p:spTree>
    <p:extLst>
      <p:ext uri="{BB962C8B-B14F-4D97-AF65-F5344CB8AC3E}">
        <p14:creationId xmlns:p14="http://schemas.microsoft.com/office/powerpoint/2010/main" val="27496047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Mar 25, 2025</a:t>
            </a:r>
          </a:p>
        </p:txBody>
      </p:sp>
    </p:spTree>
    <p:extLst>
      <p:ext uri="{BB962C8B-B14F-4D97-AF65-F5344CB8AC3E}">
        <p14:creationId xmlns:p14="http://schemas.microsoft.com/office/powerpoint/2010/main" val="4207317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26, 2025</a:t>
            </a:r>
          </a:p>
        </p:txBody>
      </p:sp>
    </p:spTree>
    <p:extLst>
      <p:ext uri="{BB962C8B-B14F-4D97-AF65-F5344CB8AC3E}">
        <p14:creationId xmlns:p14="http://schemas.microsoft.com/office/powerpoint/2010/main" val="27600937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27, 2025</a:t>
            </a:r>
          </a:p>
        </p:txBody>
      </p:sp>
    </p:spTree>
    <p:extLst>
      <p:ext uri="{BB962C8B-B14F-4D97-AF65-F5344CB8AC3E}">
        <p14:creationId xmlns:p14="http://schemas.microsoft.com/office/powerpoint/2010/main" val="15249839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28, 2025</a:t>
            </a:r>
          </a:p>
        </p:txBody>
      </p:sp>
    </p:spTree>
    <p:extLst>
      <p:ext uri="{BB962C8B-B14F-4D97-AF65-F5344CB8AC3E}">
        <p14:creationId xmlns:p14="http://schemas.microsoft.com/office/powerpoint/2010/main" val="22101995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29, 2025</a:t>
            </a:r>
          </a:p>
        </p:txBody>
      </p:sp>
    </p:spTree>
    <p:extLst>
      <p:ext uri="{BB962C8B-B14F-4D97-AF65-F5344CB8AC3E}">
        <p14:creationId xmlns:p14="http://schemas.microsoft.com/office/powerpoint/2010/main" val="13802522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1D88AC-92F3-BD49-2E6B-FE3261012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30, 2025</a:t>
            </a:r>
          </a:p>
        </p:txBody>
      </p:sp>
    </p:spTree>
    <p:extLst>
      <p:ext uri="{BB962C8B-B14F-4D97-AF65-F5344CB8AC3E}">
        <p14:creationId xmlns:p14="http://schemas.microsoft.com/office/powerpoint/2010/main" val="33041993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6E5F0-5BCC-F9B0-942A-77FAD06DD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31, 2025</a:t>
            </a:r>
          </a:p>
        </p:txBody>
      </p:sp>
    </p:spTree>
    <p:extLst>
      <p:ext uri="{BB962C8B-B14F-4D97-AF65-F5344CB8AC3E}">
        <p14:creationId xmlns:p14="http://schemas.microsoft.com/office/powerpoint/2010/main" val="8750710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47039-F5DE-EDA7-F6DE-EE67C71D48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April 2025</a:t>
            </a:r>
          </a:p>
        </p:txBody>
      </p:sp>
    </p:spTree>
    <p:extLst>
      <p:ext uri="{BB962C8B-B14F-4D97-AF65-F5344CB8AC3E}">
        <p14:creationId xmlns:p14="http://schemas.microsoft.com/office/powerpoint/2010/main" val="4348261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Apr 1, 2025</a:t>
            </a:r>
          </a:p>
        </p:txBody>
      </p:sp>
    </p:spTree>
    <p:extLst>
      <p:ext uri="{BB962C8B-B14F-4D97-AF65-F5344CB8AC3E}">
        <p14:creationId xmlns:p14="http://schemas.microsoft.com/office/powerpoint/2010/main" val="3407952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2, 2025</a:t>
            </a:r>
          </a:p>
        </p:txBody>
      </p:sp>
    </p:spTree>
    <p:extLst>
      <p:ext uri="{BB962C8B-B14F-4D97-AF65-F5344CB8AC3E}">
        <p14:creationId xmlns:p14="http://schemas.microsoft.com/office/powerpoint/2010/main" val="214085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</TotalTime>
  <Words>1871</Words>
  <Application>Microsoft Macintosh PowerPoint</Application>
  <PresentationFormat>Custom</PresentationFormat>
  <Paragraphs>395</Paragraphs>
  <Slides>380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380</vt:i4>
      </vt:variant>
    </vt:vector>
  </HeadingPairs>
  <TitlesOfParts>
    <vt:vector size="387" baseType="lpstr">
      <vt:lpstr>Arial</vt:lpstr>
      <vt:lpstr>Calibri</vt:lpstr>
      <vt:lpstr>Calibri Light</vt:lpstr>
      <vt:lpstr>Century Gothic</vt:lpstr>
      <vt:lpstr>Engravers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Chuck Tomasi</dc:creator>
  <cp:lastModifiedBy>Chuck Tomasi</cp:lastModifiedBy>
  <cp:revision>7</cp:revision>
  <cp:lastPrinted>2023-01-27T16:31:53Z</cp:lastPrinted>
  <dcterms:created xsi:type="dcterms:W3CDTF">2023-01-27T16:07:18Z</dcterms:created>
  <dcterms:modified xsi:type="dcterms:W3CDTF">2023-11-09T19:56:38Z</dcterms:modified>
</cp:coreProperties>
</file>